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389" r:id="rId4"/>
    <p:sldId id="392" r:id="rId5"/>
    <p:sldId id="395" r:id="rId6"/>
    <p:sldId id="398" r:id="rId7"/>
    <p:sldId id="401" r:id="rId8"/>
    <p:sldId id="404" r:id="rId9"/>
    <p:sldId id="407" r:id="rId10"/>
    <p:sldId id="410" r:id="rId11"/>
    <p:sldId id="413" r:id="rId12"/>
    <p:sldId id="416" r:id="rId13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24382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png" /><Relationship Id="rId3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7F72770-59B0-498C-98A7-369E43572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403" y="605964"/>
            <a:ext cx="8301194" cy="282303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6368C4F-8988-452C-A21F-4CB96B8C3CD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6132" y="595116"/>
            <a:ext cx="9839734" cy="566776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ABA3360-3BA2-456A-8F0D-4A0FA63EA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777" y="1604797"/>
            <a:ext cx="960107" cy="86712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E3D3C6D-CFE7-4F21-AF8C-AA0F516AA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4352" y="1604797"/>
            <a:ext cx="960107" cy="86712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F9A8B44-E861-4F51-B0EC-63EA7830E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514" y="2675087"/>
            <a:ext cx="960107" cy="86712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FBD562A-8D89-4BD9-838B-E3F2C113C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4352" y="2561872"/>
            <a:ext cx="960107" cy="86712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0D6B562-F835-441C-AE0D-60C1EDFCB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1797" y="3429000"/>
            <a:ext cx="1056117" cy="86712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4398B13-BE6D-48F4-88CD-FD659A090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342" y="3525011"/>
            <a:ext cx="1056117" cy="8671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BEAB4B7-375B-40EB-9647-E6171A181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776" y="4485118"/>
            <a:ext cx="1056117" cy="86712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D71925C-FAF1-4DBD-B8B0-F65665C31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6374" y="4581128"/>
            <a:ext cx="1056117" cy="86712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16B8200-CCC7-4727-AABD-6D4933D8E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1797" y="5541235"/>
            <a:ext cx="1056117" cy="86712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05C5D3F-5C14-4F09-9DEC-3BF9BA0FA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4299" y="5541235"/>
            <a:ext cx="1056117" cy="86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377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FDA4900-735A-49AC-8E81-107E4E2C0A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0172" y="623173"/>
            <a:ext cx="9651656" cy="561165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EC9E229-B39F-4A6A-BEFA-376F86357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16" y="3080581"/>
            <a:ext cx="2304256" cy="69683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70A9961-A554-48E0-AFB3-9C0B9698C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160" y="3080581"/>
            <a:ext cx="2304256" cy="69683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8202030-CB7D-48E1-BCCA-AAC1601E8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26" y="5637246"/>
            <a:ext cx="2304256" cy="69683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30AA933-F23C-46C8-9266-CF4FFF853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2171" y="5637246"/>
            <a:ext cx="2304256" cy="69683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70D9644-4C0F-4EFB-BCA3-00FB55995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341" y="1363480"/>
            <a:ext cx="9025318" cy="413103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C261B70-2334-4D3D-A226-59C4E2935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552" y="3429000"/>
            <a:ext cx="2976331" cy="182420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A737F43-5DD8-45D8-A274-B57D4ED56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893" y="3429000"/>
            <a:ext cx="4512501" cy="18242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649BF60-2F00-4796-A725-3CBB5B4F8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840" y="2276872"/>
            <a:ext cx="2304256" cy="69683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3AFBD04-4DF3-414E-AB96-E0BA9B24F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300" y="1788033"/>
            <a:ext cx="8691400" cy="328193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B9ECB6C-D552-40D7-B09C-0F076F8B5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541" y="3140968"/>
            <a:ext cx="3360374" cy="182420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541128E-90B5-435E-ACC9-9BB8415F9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968" y="3044957"/>
            <a:ext cx="4512501" cy="18242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2C16A73-426E-4759-90FB-AEA35429E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829" y="2084851"/>
            <a:ext cx="2304256" cy="69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5742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8A0358E-844B-4936-92A5-8F0FA0201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985" y="1166179"/>
            <a:ext cx="9160032" cy="452564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53C4792-EA5F-4609-9CE9-B74FC6BD0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648" y="4869160"/>
            <a:ext cx="1295569" cy="7033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AF4E5A6-9E2D-4F79-A8D6-1635AFBCD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882" y="2756925"/>
            <a:ext cx="4512501" cy="240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681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467AF3D-6818-4D71-8E2C-0488A2060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813" y="1802343"/>
            <a:ext cx="8214375" cy="325331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792F26F-B9AC-4161-AE6C-174FD3602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80" y="4005064"/>
            <a:ext cx="1295569" cy="7033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2BBE2B9-A4A3-43F9-B796-72564C5D4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946" y="1892829"/>
            <a:ext cx="4512501" cy="240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265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473AAF0-9FEC-4F50-8433-EC47A08B09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2236" y="852743"/>
            <a:ext cx="8587527" cy="515251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7E28E50-30A1-EBC2-BBF2-195B952CB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5096" y="1766375"/>
            <a:ext cx="5897340" cy="418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716494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D7FFAC2-BDC8-4112-8CAD-27514932D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510" y="738579"/>
            <a:ext cx="8624618" cy="269042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A15A6A0-5E84-4927-8D1C-B8F23E8D0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981" y="3478763"/>
            <a:ext cx="8519672" cy="289077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1024859-135B-40F3-838C-4F58204554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7488" y="1604797"/>
            <a:ext cx="9025003" cy="172819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2EC7425-8D55-4DEF-9955-94A35D9DB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7488" y="4581128"/>
            <a:ext cx="9025003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440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41825A7-1F93-4175-B39B-563DC90C75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4304" y="595116"/>
            <a:ext cx="9363394" cy="566776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E02F7C8-5A1C-4512-86EC-0142B23DF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488" y="4581128"/>
            <a:ext cx="9025003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766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10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baseType="lpstr" size="11">
      <vt:lpstr>1_Office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2023-07-23T07:07:42Z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