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462" r:id="rId1"/>
    <p:sldMasterId id="2147495499" r:id="rId2"/>
  </p:sldMasterIdLst>
  <p:notesMasterIdLst>
    <p:notesMasterId r:id="rId3"/>
  </p:notesMasterIdLst>
  <p:sldIdLst>
    <p:sldId id="5712" r:id="rId4"/>
    <p:sldId id="5717" r:id="rId5"/>
    <p:sldId id="5721" r:id="rId6"/>
    <p:sldId id="5724" r:id="rId7"/>
    <p:sldId id="5727" r:id="rId8"/>
    <p:sldId id="5730" r:id="rId9"/>
    <p:sldId id="5733" r:id="rId10"/>
    <p:sldId id="5736" r:id="rId11"/>
    <p:sldId id="5739" r:id="rId12"/>
    <p:sldId id="5742" r:id="rId13"/>
    <p:sldId id="5745" r:id="rId14"/>
    <p:sldId id="5748" r:id="rId15"/>
    <p:sldId id="5751" r:id="rId16"/>
    <p:sldId id="5754" r:id="rId17"/>
    <p:sldId id="5757" r:id="rId18"/>
    <p:sldId id="5760" r:id="rId19"/>
    <p:sldId id="5763" r:id="rId20"/>
    <p:sldId id="5766" r:id="rId21"/>
    <p:sldId id="5769" r:id="rId22"/>
    <p:sldId id="5772" r:id="rId23"/>
    <p:sldId id="5775" r:id="rId24"/>
    <p:sldId id="5778" r:id="rId25"/>
    <p:sldId id="5781" r:id="rId26"/>
    <p:sldId id="5784" r:id="rId27"/>
    <p:sldId id="5787" r:id="rId28"/>
    <p:sldId id="5791"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2" name="幻灯片图像占位符 1"/>
          <p:cNvSpPr>
            <a:spLocks noChangeAspect="1" noRot="1" noGrp="1"/>
          </p:cNvSpPr>
          <p:nvPr>
            <p:ph type="sldImg"/>
          </p:nvPr>
        </p:nvSpPr>
        <p:spPr>
          <a:xfrm>
            <a:off x="481013" y="1279525"/>
            <a:ext cx="6140450" cy="3454400"/>
          </a:xfrm>
        </p:spPr>
      </p:sp>
      <p:sp>
        <p:nvSpPr>
          <p:cNvPr id="1048684" name="备注占位符 2"/>
          <p:cNvSpPr>
            <a:spLocks noGrp="1"/>
          </p:cNvSpPr>
          <p:nvPr>
            <p:ph type="body" idx="1"/>
          </p:nvPr>
        </p:nvSpPr>
        <p:spPr/>
        <p:txBody>
          <a:bodyPr/>
          <a:p>
            <a:endParaRPr altLang="en-US" dirty="0" lang="zh-CN"/>
          </a:p>
        </p:txBody>
      </p:sp>
      <p:sp>
        <p:nvSpPr>
          <p:cNvPr id="104868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a:xfrm>
            <a:off x="481013" y="1279525"/>
            <a:ext cx="6140450" cy="3454400"/>
          </a:xfrm>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p:nvPr>
        </p:nvSpPr>
        <p:spPr>
          <a:xfrm>
            <a:off x="481013" y="1279525"/>
            <a:ext cx="6140450" cy="3454400"/>
          </a:xfrm>
        </p:spPr>
      </p:sp>
      <p:sp>
        <p:nvSpPr>
          <p:cNvPr id="1048610" name="备注占位符 2"/>
          <p:cNvSpPr>
            <a:spLocks noGrp="1"/>
          </p:cNvSpPr>
          <p:nvPr>
            <p:ph type="body" idx="1"/>
          </p:nvPr>
        </p:nvSpPr>
        <p:spPr/>
        <p:txBody>
          <a:bodyPr/>
          <a:p>
            <a:endParaRPr altLang="en-US" dirty="0" lang="zh-CN"/>
          </a:p>
        </p:txBody>
      </p:sp>
      <p:sp>
        <p:nvSpPr>
          <p:cNvPr id="104861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image" Target="../media/image2.png"/><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3.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tags" Target="../tags/tag17.xml"/><Relationship Id="rId8" Type="http://schemas.openxmlformats.org/officeDocument/2006/relationships/tags" Target="../tags/tag18.xml"/><Relationship Id="rId9" Type="http://schemas.openxmlformats.org/officeDocument/2006/relationships/tags" Target="../tags/tag19.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3.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image" Target="../media/image2.png"/><Relationship Id="rId7" Type="http://schemas.openxmlformats.org/officeDocument/2006/relationships/tags" Target="../tags/tag24.xml"/><Relationship Id="rId8" Type="http://schemas.openxmlformats.org/officeDocument/2006/relationships/tags" Target="../tags/tag25.xml"/><Relationship Id="rId9" Type="http://schemas.openxmlformats.org/officeDocument/2006/relationships/tags" Target="../tags/tag26.xml"/><Relationship Id="rId10" Type="http://schemas.openxmlformats.org/officeDocument/2006/relationships/tags" Target="../tags/tag27.xml"/><Relationship Id="rId11" Type="http://schemas.openxmlformats.org/officeDocument/2006/relationships/tags" Target="../tags/tag28.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3.png"/><Relationship Id="rId3" Type="http://schemas.openxmlformats.org/officeDocument/2006/relationships/tags" Target="../tags/tag30.xml"/><Relationship Id="rId4" Type="http://schemas.openxmlformats.org/officeDocument/2006/relationships/image" Target="../media/image2.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image" Target="../media/image3.png"/><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tags" Target="../tags/tag46.xml"/><Relationship Id="rId10" Type="http://schemas.openxmlformats.org/officeDocument/2006/relationships/tags" Target="../tags/tag47.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image" Target="../media/image3.png"/><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tags" Target="../tags/tag52.xml"/><Relationship Id="rId7" Type="http://schemas.openxmlformats.org/officeDocument/2006/relationships/tags" Target="../tags/tag53.xml"/><Relationship Id="rId8" Type="http://schemas.openxmlformats.org/officeDocument/2006/relationships/tags" Target="../tags/tag54.xml"/><Relationship Id="rId9" Type="http://schemas.openxmlformats.org/officeDocument/2006/relationships/tags" Target="../tags/tag55.xml"/><Relationship Id="rId10" Type="http://schemas.openxmlformats.org/officeDocument/2006/relationships/tags" Target="../tags/tag56.xml"/><Relationship Id="rId11" Type="http://schemas.openxmlformats.org/officeDocument/2006/relationships/tags" Target="../tags/tag57.xml"/><Relationship Id="rId12" Type="http://schemas.openxmlformats.org/officeDocument/2006/relationships/tags" Target="../tags/tag58.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3.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image" Target="../media/image3.png"/><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tags" Target="../tags/tag71.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image" Target="../media/image3.png"/><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image" Target="../media/image3.png"/><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tags" Target="../tags/tag85.xml"/><Relationship Id="rId9" Type="http://schemas.openxmlformats.org/officeDocument/2006/relationships/tags" Target="../tags/tag86.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image" Target="../media/image1.png"/><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image" Target="../media/image4.png"/><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演示文稿2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矩形 26"/>
          <p:cNvSpPr/>
          <p:nvPr>
            <p:custDataLst>
              <p:tags r:id="rId3"/>
            </p:custDataLst>
          </p:nvPr>
        </p:nvSpPr>
        <p:spPr>
          <a:xfrm>
            <a:off x="527685" y="3729990"/>
            <a:ext cx="6919595" cy="36830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95000"/>
          </a:bodyPr>
          <a:p>
            <a:pPr algn="ctr"/>
            <a:endParaRPr altLang="en-US" kumimoji="1" lang="zh-CN">
              <a:cs typeface="MiSans" panose="00000500000000000000" charset="-122"/>
            </a:endParaRPr>
          </a:p>
        </p:txBody>
      </p:sp>
      <p:pic>
        <p:nvPicPr>
          <p:cNvPr id="2097157" name="그래픽 14"/>
          <p:cNvPicPr>
            <a:picLocks noChangeAspect="1"/>
          </p:cNvPicPr>
          <p:nvPr userDrawn="1">
            <p:custDataLst>
              <p:tags r:id="rId4"/>
            </p:custDataLst>
          </p:nvPr>
        </p:nvPicPr>
        <p:blipFill rotWithShape="1">
          <a:blip xmlns:r="http://schemas.openxmlformats.org/officeDocument/2006/relationships" r:embed="rId5"/>
          <a:srcRect t="74764"/>
          <a:stretch>
            <a:fillRect/>
          </a:stretch>
        </p:blipFill>
        <p:spPr>
          <a:xfrm>
            <a:off x="527775" y="574969"/>
            <a:ext cx="4315279" cy="246221"/>
          </a:xfrm>
          <a:prstGeom prst="rect"/>
        </p:spPr>
      </p:pic>
      <p:sp>
        <p:nvSpPr>
          <p:cNvPr id="1048672" name="矩形 20"/>
          <p:cNvSpPr/>
          <p:nvPr>
            <p:custDataLst>
              <p:tags r:id="rId6"/>
            </p:custDataLst>
          </p:nvPr>
        </p:nvSpPr>
        <p:spPr>
          <a:xfrm>
            <a:off x="951015" y="5405625"/>
            <a:ext cx="98288" cy="9828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674" name="矩形 22"/>
          <p:cNvSpPr/>
          <p:nvPr>
            <p:custDataLst>
              <p:tags r:id="rId7"/>
            </p:custDataLst>
          </p:nvPr>
        </p:nvSpPr>
        <p:spPr>
          <a:xfrm>
            <a:off x="852574" y="5405625"/>
            <a:ext cx="98288" cy="98288"/>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676" name="署名"/>
          <p:cNvSpPr txBox="1">
            <a:spLocks noGrp="1"/>
          </p:cNvSpPr>
          <p:nvPr>
            <p:ph type="body" idx="3" hasCustomPrompt="1"/>
            <p:custDataLst>
              <p:tags r:id="rId8"/>
            </p:custDataLst>
          </p:nvPr>
        </p:nvSpPr>
        <p:spPr>
          <a:xfrm>
            <a:off x="513715" y="5615940"/>
            <a:ext cx="3417570" cy="449580"/>
          </a:xfrm>
          <a:prstGeom prst="rect"/>
          <a:noFill/>
          <a:ln>
            <a:noFill/>
          </a:ln>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n-lt"/>
                <a:ea typeface="+mn-ea"/>
                <a:cs typeface="MiSans" panose="00000500000000000000" charset="-122"/>
                <a:sym typeface="+mn-ea"/>
              </a:defRPr>
            </a:lvl1pPr>
          </a:lstStyle>
          <a:p>
            <a:pPr algn="l" lvl="0">
              <a:buClrTx/>
              <a:buSzTx/>
              <a:buFontTx/>
            </a:pPr>
            <a:r>
              <a:rPr>
                <a:sym typeface="+mn-ea"/>
              </a:rPr>
              <a:t>单击此处编辑文本</a:t>
            </a:r>
            <a:endParaRPr>
              <a:sym typeface="+mn-ea"/>
            </a:endParaRPr>
          </a:p>
        </p:txBody>
      </p:sp>
      <p:sp>
        <p:nvSpPr>
          <p:cNvPr id="1048678" name="标题"/>
          <p:cNvSpPr txBox="1">
            <a:spLocks noGrp="1"/>
          </p:cNvSpPr>
          <p:nvPr>
            <p:ph type="title" idx="2" hasCustomPrompt="1"/>
            <p:custDataLst>
              <p:tags r:id="rId9"/>
            </p:custDataLst>
          </p:nvPr>
        </p:nvSpPr>
        <p:spPr>
          <a:xfrm>
            <a:off x="513715" y="2824480"/>
            <a:ext cx="8317865" cy="1525905"/>
          </a:xfrm>
          <a:prstGeom prst="rect"/>
          <a:noFill/>
          <a:ln>
            <a:noFill/>
          </a:ln>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8800" i="1" kern="1200" kumimoji="0" lang="zh-CN" noProof="1" normalizeH="0" spc="0" strike="noStrike" u="none">
                <a:solidFill>
                  <a:schemeClr val="tx1"/>
                </a:solidFill>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80" name="副标题"/>
          <p:cNvSpPr txBox="1">
            <a:spLocks noGrp="1"/>
          </p:cNvSpPr>
          <p:nvPr>
            <p:ph type="body" idx="1" hasCustomPrompt="1"/>
            <p:custDataLst>
              <p:tags r:id="rId10"/>
            </p:custDataLst>
          </p:nvPr>
        </p:nvSpPr>
        <p:spPr>
          <a:xfrm>
            <a:off x="521970" y="2364105"/>
            <a:ext cx="8310245" cy="460375"/>
          </a:xfrm>
          <a:prstGeom prst="rect"/>
          <a:noFill/>
          <a:ln>
            <a:noFill/>
          </a:ln>
        </p:spPr>
        <p:txBody>
          <a:bodyPr anchor="t" bIns="45720" lIns="10795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2400" i="1" kern="1200" kumimoji="0" lang="zh-CN" noProof="1" normalizeH="0" spc="1300" strike="noStrike" u="none">
                <a:solidFill>
                  <a:schemeClr val="tx1"/>
                </a:solidFill>
                <a:latin typeface="+mn-ea"/>
                <a:ea typeface="+mn-ea"/>
                <a:cs typeface="MiSans" panose="00000500000000000000" charset="-122"/>
                <a:sym typeface="+mn-ea"/>
              </a:defRPr>
            </a:lvl1pPr>
          </a:lstStyle>
          <a:p>
            <a:pPr lvl="0">
              <a:buClrTx/>
              <a:buSzTx/>
              <a:buFontTx/>
            </a:pPr>
            <a:r>
              <a:rPr dirty="0">
                <a:sym typeface="+mn-ea"/>
              </a:rPr>
              <a:t>单击此处编辑母版副标题样式</a:t>
            </a:r>
            <a:endParaRPr dirty="0">
              <a:sym typeface="+mn-ea"/>
            </a:endParaRPr>
          </a:p>
        </p:txBody>
      </p:sp>
      <p:sp>
        <p:nvSpPr>
          <p:cNvPr id="1048682" name="日期占位符 3"/>
          <p:cNvSpPr>
            <a:spLocks noGrp="1"/>
          </p:cNvSpPr>
          <p:nvPr>
            <p:ph type="dt" sz="half" idx="10"/>
            <p:custDataLst>
              <p:tags r:id="rId11"/>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684" name="页脚占位符 4"/>
          <p:cNvSpPr>
            <a:spLocks noGrp="1"/>
          </p:cNvSpPr>
          <p:nvPr>
            <p:ph type="ftr" sz="quarter" idx="11"/>
            <p:custDataLst>
              <p:tags r:id="rId12"/>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686" name="灯片编号占位符 5"/>
          <p:cNvSpPr>
            <a:spLocks noGrp="1"/>
          </p:cNvSpPr>
          <p:nvPr>
            <p:ph type="sldNum" sz="quarter" idx="12"/>
            <p:custDataLst>
              <p:tags r:id="rId13"/>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10"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8" name="矩形 9"/>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690" name="矩形 8"/>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92" name="正文"/>
          <p:cNvSpPr txBox="1">
            <a:spLocks noGrp="1"/>
          </p:cNvSpPr>
          <p:nvPr>
            <p:ph idx="2"/>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3"/>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3"/>
              </a:buClr>
            </a:pPr>
            <a:r>
              <a:rPr dirty="0">
                <a:sym typeface="+mn-ea"/>
              </a:rPr>
              <a:t>单击此处编辑母版文本样式</a:t>
            </a:r>
            <a:endParaRPr dirty="0">
              <a:sym typeface="+mn-ea"/>
            </a:endParaRPr>
          </a:p>
          <a:p>
            <a:pPr lvl="1">
              <a:spcBef>
                <a:spcPts val="1200"/>
              </a:spcBef>
              <a:spcAft>
                <a:spcPts val="0"/>
              </a:spcAft>
              <a:buClr>
                <a:schemeClr val="accent3"/>
              </a:buClr>
            </a:pPr>
            <a:r>
              <a:rPr dirty="0" err="1">
                <a:sym typeface="+mn-ea"/>
              </a:rPr>
              <a:t>第二级</a:t>
            </a:r>
            <a:endParaRPr dirty="0">
              <a:sym typeface="+mn-ea"/>
            </a:endParaRPr>
          </a:p>
          <a:p>
            <a:pPr lvl="2">
              <a:spcBef>
                <a:spcPts val="1200"/>
              </a:spcBef>
              <a:spcAft>
                <a:spcPts val="0"/>
              </a:spcAft>
              <a:buClr>
                <a:schemeClr val="accent3"/>
              </a:buClr>
            </a:pPr>
            <a:r>
              <a:rPr dirty="0" err="1">
                <a:sym typeface="+mn-ea"/>
              </a:rPr>
              <a:t>第三级</a:t>
            </a:r>
            <a:endParaRPr dirty="0">
              <a:sym typeface="+mn-ea"/>
            </a:endParaRPr>
          </a:p>
          <a:p>
            <a:pPr lvl="3">
              <a:spcBef>
                <a:spcPts val="1200"/>
              </a:spcBef>
              <a:spcAft>
                <a:spcPts val="0"/>
              </a:spcAft>
              <a:buClr>
                <a:schemeClr val="accent3"/>
              </a:buClr>
            </a:pPr>
            <a:r>
              <a:rPr dirty="0" err="1">
                <a:sym typeface="+mn-ea"/>
              </a:rPr>
              <a:t>第四级</a:t>
            </a:r>
            <a:endParaRPr dirty="0">
              <a:sym typeface="+mn-ea"/>
            </a:endParaRPr>
          </a:p>
          <a:p>
            <a:pPr lvl="4">
              <a:spcBef>
                <a:spcPts val="1200"/>
              </a:spcBef>
              <a:spcAft>
                <a:spcPts val="0"/>
              </a:spcAft>
              <a:buClr>
                <a:schemeClr val="accent3"/>
              </a:buClr>
            </a:pPr>
            <a:r>
              <a:rPr dirty="0" err="1">
                <a:sym typeface="+mn-ea"/>
              </a:rPr>
              <a:t>第五级</a:t>
            </a:r>
            <a:endParaRPr dirty="0">
              <a:sym typeface="+mn-ea"/>
            </a:endParaRPr>
          </a:p>
        </p:txBody>
      </p:sp>
      <p:sp>
        <p:nvSpPr>
          <p:cNvPr id="1048694"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96" name="日期占位符 3"/>
          <p:cNvSpPr>
            <a:spLocks noGrp="1"/>
          </p:cNvSpPr>
          <p:nvPr>
            <p:ph type="dt" sz="half" idx="10"/>
            <p:custDataLst>
              <p:tags r:id="rId7"/>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698" name="页脚占位符 4"/>
          <p:cNvSpPr>
            <a:spLocks noGrp="1"/>
          </p:cNvSpPr>
          <p:nvPr>
            <p:ph type="ftr" sz="quarter" idx="11"/>
            <p:custDataLst>
              <p:tags r:id="rId8"/>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00" name="灯片编号占位符 5"/>
          <p:cNvSpPr>
            <a:spLocks noGrp="1"/>
          </p:cNvSpPr>
          <p:nvPr>
            <p:ph type="sldNum" sz="quarter" idx="12"/>
            <p:custDataLst>
              <p:tags r:id="rId9"/>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2" name="矩形 26"/>
          <p:cNvSpPr/>
          <p:nvPr>
            <p:custDataLst>
              <p:tags r:id="rId3"/>
            </p:custDataLst>
          </p:nvPr>
        </p:nvSpPr>
        <p:spPr>
          <a:xfrm>
            <a:off x="660401" y="1038860"/>
            <a:ext cx="3183812" cy="32385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04" name="直角三角形 7"/>
          <p:cNvSpPr/>
          <p:nvPr>
            <p:custDataLst>
              <p:tags r:id="rId4"/>
            </p:custDataLst>
          </p:nvPr>
        </p:nvSpPr>
        <p:spPr>
          <a:xfrm flipH="1">
            <a:off x="3581400" y="1133402"/>
            <a:ext cx="145473" cy="145473"/>
          </a:xfrm>
          <a:prstGeom prst="rtTriangl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cs typeface="MiSans" panose="00000500000000000000" charset="-122"/>
            </a:endParaRPr>
          </a:p>
        </p:txBody>
      </p:sp>
      <p:pic>
        <p:nvPicPr>
          <p:cNvPr id="2097163" name="그래픽 14"/>
          <p:cNvPicPr>
            <a:picLocks noChangeAspect="1"/>
          </p:cNvPicPr>
          <p:nvPr userDrawn="1">
            <p:custDataLst>
              <p:tags r:id="rId5"/>
            </p:custDataLst>
          </p:nvPr>
        </p:nvPicPr>
        <p:blipFill rotWithShape="1">
          <a:blip xmlns:r="http://schemas.openxmlformats.org/officeDocument/2006/relationships" r:embed="rId6"/>
          <a:srcRect t="74764"/>
          <a:stretch>
            <a:fillRect/>
          </a:stretch>
        </p:blipFill>
        <p:spPr>
          <a:xfrm flipH="1">
            <a:off x="7261315" y="1039154"/>
            <a:ext cx="4315279" cy="246221"/>
          </a:xfrm>
          <a:prstGeom prst="rect"/>
        </p:spPr>
      </p:pic>
      <p:sp>
        <p:nvSpPr>
          <p:cNvPr id="1048706" name="副标题"/>
          <p:cNvSpPr txBox="1">
            <a:spLocks noGrp="1"/>
          </p:cNvSpPr>
          <p:nvPr>
            <p:ph type="body" idx="2" hasCustomPrompt="1"/>
            <p:custDataLst>
              <p:tags r:id="rId7"/>
            </p:custDataLst>
          </p:nvPr>
        </p:nvSpPr>
        <p:spPr>
          <a:xfrm>
            <a:off x="2294890" y="833755"/>
            <a:ext cx="1549400" cy="528955"/>
          </a:xfrm>
          <a:prstGeom prst="rect"/>
          <a:noFill/>
        </p:spPr>
        <p:txBody>
          <a:bodyPr anchor="b" bIns="0" lIns="0" rIns="0" rtlCol="0" tIns="0" wrap="square">
            <a:normAutofit/>
          </a:bodyPr>
          <a:lstStyle>
            <a:lvl1pPr algn="ctr" defTabSz="914400" eaLnBrk="1" fontAlgn="auto" hangingPunct="1" latinLnBrk="0" lvl="0" marL="0" marR="0" rtl="0">
              <a:lnSpc>
                <a:spcPct val="100000"/>
              </a:lnSpc>
              <a:buClrTx/>
              <a:buSzTx/>
              <a:buFontTx/>
              <a:buNone/>
              <a:defRPr altLang="zh-CN" baseline="0" b="0" cap="all" dirty="0" sz="2400" i="1" kern="1200" kumimoji="0" lang="en-US" noProof="1" normalizeH="0" spc="0" strike="noStrike" u="none">
                <a:ln w="3175">
                  <a:noFill/>
                </a:ln>
                <a:solidFill>
                  <a:schemeClr val="tx1"/>
                </a:solidFill>
                <a:latin typeface="+mj-ea"/>
                <a:ea typeface="+mj-ea"/>
                <a:cs typeface="MiSans" panose="00000500000000000000" charset="-122"/>
                <a:sym typeface="+mn-ea"/>
              </a:defRPr>
            </a:lvl1pPr>
          </a:lstStyle>
          <a:p>
            <a:pPr algn="l" lvl="0">
              <a:buClrTx/>
              <a:buSzTx/>
              <a:buFontTx/>
            </a:pPr>
            <a:r>
              <a:rPr dirty="0" err="1">
                <a:sym typeface="+mn-ea"/>
              </a:rPr>
              <a:t>副标题</a:t>
            </a:r>
            <a:endParaRPr dirty="0">
              <a:sym typeface="+mn-ea"/>
            </a:endParaRPr>
          </a:p>
        </p:txBody>
      </p:sp>
      <p:sp>
        <p:nvSpPr>
          <p:cNvPr id="1048708" name="标题"/>
          <p:cNvSpPr txBox="1">
            <a:spLocks noGrp="1"/>
          </p:cNvSpPr>
          <p:nvPr>
            <p:ph type="title" idx="1" hasCustomPrompt="1"/>
            <p:custDataLst>
              <p:tags r:id="rId8"/>
            </p:custDataLst>
          </p:nvPr>
        </p:nvSpPr>
        <p:spPr>
          <a:xfrm>
            <a:off x="731526" y="628260"/>
            <a:ext cx="1432223" cy="737333"/>
          </a:xfrm>
          <a:prstGeom prst="rect"/>
          <a:noFill/>
        </p:spPr>
        <p:txBody>
          <a:bodyPr anchor="t" bIns="0" lIns="0" rIns="0" rtlCol="0" tIns="0" wrap="square">
            <a:noAutofit/>
          </a:bodyPr>
          <a:lstStyle>
            <a:lvl1pPr algn="dist" defTabSz="914400" eaLnBrk="1" fontAlgn="auto" hangingPunct="1" latinLnBrk="0" lvl="0" marL="0" marR="0" rtl="0">
              <a:lnSpc>
                <a:spcPct val="100000"/>
              </a:lnSpc>
              <a:buClrTx/>
              <a:buSzTx/>
              <a:buFontTx/>
              <a:buNone/>
              <a:defRPr altLang="en-US" baseline="0" b="0" cap="none" dirty="0" sz="5400" i="1" kern="1200" kumimoji="0" lang="zh-CN" noProof="1" normalizeH="0" spc="0" strike="noStrike" u="none">
                <a:ln w="3175">
                  <a:noFill/>
                </a:ln>
                <a:solidFill>
                  <a:schemeClr val="tx1"/>
                </a:solidFill>
                <a:latin typeface="+mj-ea"/>
                <a:ea typeface="+mj-ea"/>
                <a:cs typeface="MiSans" panose="00000500000000000000" charset="-122"/>
                <a:sym typeface="+mn-ea"/>
              </a:defRPr>
            </a:lvl1pPr>
          </a:lstStyle>
          <a:p>
            <a:pPr algn="dist" lvl="0">
              <a:buClrTx/>
              <a:buSzTx/>
              <a:buFontTx/>
            </a:pPr>
            <a:r>
              <a:rPr dirty="0">
                <a:sym typeface="+mn-ea"/>
              </a:rPr>
              <a:t>标题</a:t>
            </a:r>
            <a:endParaRPr dirty="0">
              <a:sym typeface="+mn-ea"/>
            </a:endParaRPr>
          </a:p>
        </p:txBody>
      </p:sp>
      <p:sp>
        <p:nvSpPr>
          <p:cNvPr id="1048710" name="日期占位符 2"/>
          <p:cNvSpPr>
            <a:spLocks noGrp="1"/>
          </p:cNvSpPr>
          <p:nvPr>
            <p:ph type="dt" sz="half" idx="10"/>
            <p:custDataLst>
              <p:tags r:id="rId9"/>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12" name="页脚占位符 3"/>
          <p:cNvSpPr>
            <a:spLocks noGrp="1"/>
          </p:cNvSpPr>
          <p:nvPr>
            <p:ph type="ftr" sz="quarter" idx="11"/>
            <p:custDataLst>
              <p:tags r:id="rId10"/>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14" name="灯片编号占位符 4"/>
          <p:cNvSpPr>
            <a:spLocks noGrp="1"/>
          </p:cNvSpPr>
          <p:nvPr>
            <p:ph type="sldNum" sz="quarter" idx="12"/>
            <p:custDataLst>
              <p:tags r:id="rId11"/>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7" name="그래픽 14"/>
          <p:cNvPicPr>
            <a:picLocks noChangeAspect="1"/>
          </p:cNvPicPr>
          <p:nvPr userDrawn="1">
            <p:custDataLst>
              <p:tags r:id="rId3"/>
            </p:custDataLst>
          </p:nvPr>
        </p:nvPicPr>
        <p:blipFill rotWithShape="1">
          <a:blip xmlns:r="http://schemas.openxmlformats.org/officeDocument/2006/relationships" r:embed="rId4"/>
          <a:srcRect t="74764"/>
          <a:stretch>
            <a:fillRect/>
          </a:stretch>
        </p:blipFill>
        <p:spPr>
          <a:xfrm>
            <a:off x="1070700" y="891834"/>
            <a:ext cx="4315279" cy="246221"/>
          </a:xfrm>
          <a:prstGeom prst="rect"/>
        </p:spPr>
      </p:pic>
      <p:sp>
        <p:nvSpPr>
          <p:cNvPr id="1048716" name="矩形 28"/>
          <p:cNvSpPr/>
          <p:nvPr>
            <p:custDataLst>
              <p:tags r:id="rId5"/>
            </p:custDataLst>
          </p:nvPr>
        </p:nvSpPr>
        <p:spPr>
          <a:xfrm>
            <a:off x="919661" y="584267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18" name="矩形 29"/>
          <p:cNvSpPr/>
          <p:nvPr>
            <p:custDataLst>
              <p:tags r:id="rId6"/>
            </p:custDataLst>
          </p:nvPr>
        </p:nvSpPr>
        <p:spPr>
          <a:xfrm>
            <a:off x="1174592" y="574156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20" name="矩形 26"/>
          <p:cNvSpPr/>
          <p:nvPr>
            <p:custDataLst>
              <p:tags r:id="rId7"/>
            </p:custDataLst>
          </p:nvPr>
        </p:nvSpPr>
        <p:spPr>
          <a:xfrm>
            <a:off x="6912610" y="4759960"/>
            <a:ext cx="4297680" cy="245745"/>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22" name="节编号"/>
          <p:cNvSpPr txBox="1">
            <a:spLocks noGrp="1"/>
          </p:cNvSpPr>
          <p:nvPr>
            <p:ph type="body" idx="2" hasCustomPrompt="1"/>
            <p:custDataLst>
              <p:tags r:id="rId8"/>
            </p:custDataLst>
          </p:nvPr>
        </p:nvSpPr>
        <p:spPr>
          <a:xfrm>
            <a:off x="4753204" y="1138056"/>
            <a:ext cx="6457086" cy="2855404"/>
          </a:xfrm>
          <a:prstGeom prst="rect"/>
          <a:noFill/>
        </p:spPr>
        <p:txBody>
          <a:bodyPr anchor="b" anchorCtr="0" bIns="0" lIns="0" rIns="0" rtlCol="0" tIns="0" wrap="square">
            <a:normAutofit/>
          </a:bodyPr>
          <a:lstStyle>
            <a:lvl1pPr algn="r" defTabSz="914400" eaLnBrk="1" fontAlgn="auto" hangingPunct="1" latinLnBrk="0" marL="0" marR="0" rtl="0">
              <a:lnSpc>
                <a:spcPct val="100000"/>
              </a:lnSpc>
              <a:buClrTx/>
              <a:buSzTx/>
              <a:buFontTx/>
              <a:buNone/>
              <a:defRPr altLang="zh-CN" baseline="0" b="0" cap="none" dirty="0" sz="14000" i="1" kern="1200" kumimoji="0" lang="en-US" noProof="1" normalizeH="0" spc="0" strike="noStrike" u="none">
                <a:ln w="3175">
                  <a:noFill/>
                </a:ln>
                <a:solidFill>
                  <a:schemeClr val="tx1"/>
                </a:solidFill>
                <a:effectLst/>
                <a:latin typeface="+mj-ea"/>
                <a:ea typeface="+mj-ea"/>
                <a:cs typeface="MiSans" panose="00000500000000000000" charset="-122"/>
              </a:defRPr>
            </a:lvl1pPr>
          </a:lstStyle>
          <a:p>
            <a:pPr algn="r" lvl="0"/>
            <a:r>
              <a:rPr dirty="0" err="1">
                <a:sym typeface="+mn-ea"/>
              </a:rPr>
              <a:t>节编号</a:t>
            </a:r>
            <a:endParaRPr dirty="0">
              <a:sym typeface="+mn-ea"/>
            </a:endParaRPr>
          </a:p>
        </p:txBody>
      </p:sp>
      <p:sp>
        <p:nvSpPr>
          <p:cNvPr id="1048724" name="标题"/>
          <p:cNvSpPr txBox="1">
            <a:spLocks noGrp="1"/>
          </p:cNvSpPr>
          <p:nvPr>
            <p:ph type="title" idx="1" hasCustomPrompt="1"/>
            <p:custDataLst>
              <p:tags r:id="rId9"/>
            </p:custDataLst>
          </p:nvPr>
        </p:nvSpPr>
        <p:spPr>
          <a:xfrm>
            <a:off x="4753204" y="3889320"/>
            <a:ext cx="6457086" cy="1417825"/>
          </a:xfrm>
          <a:prstGeom prst="rect"/>
          <a:noFill/>
        </p:spPr>
        <p:txBody>
          <a:bodyPr anchor="ctr" anchorCtr="0" bIns="0" lIns="0" rIns="72000" rtlCol="0" tIns="0" wrap="square">
            <a:normAutofit/>
          </a:bodyPr>
          <a:lstStyle>
            <a:lvl1pPr algn="r" defTabSz="914400" eaLnBrk="1" fontAlgn="auto" hangingPunct="1" latinLnBrk="0" marL="0" marR="0" rtl="0">
              <a:lnSpc>
                <a:spcPct val="100000"/>
              </a:lnSpc>
              <a:buClrTx/>
              <a:buSzTx/>
              <a:buFontTx/>
              <a:buNone/>
              <a:defRPr altLang="en-US" baseline="0" b="0" cap="none" dirty="0" sz="6600" i="1" kern="1200" kumimoji="0" lang="zh-CN" noProof="1" normalizeH="0" spc="0" strike="noStrike" u="none">
                <a:solidFill>
                  <a:schemeClr val="tx1"/>
                </a:solidFill>
                <a:latin typeface="+mj-ea"/>
                <a:ea typeface="+mj-ea"/>
                <a:cs typeface="MiSans" panose="00000500000000000000" charset="-122"/>
              </a:defRPr>
            </a:lvl1pPr>
          </a:lstStyle>
          <a:p>
            <a:pPr algn="r" lvl="0"/>
            <a:r>
              <a:rPr dirty="0">
                <a:sym typeface="+mn-ea"/>
              </a:rPr>
              <a:t>单击编辑标题</a:t>
            </a:r>
            <a:endParaRPr dirty="0">
              <a:sym typeface="+mn-ea"/>
            </a:endParaRPr>
          </a:p>
        </p:txBody>
      </p:sp>
      <p:sp>
        <p:nvSpPr>
          <p:cNvPr id="1048726" name="日期占位符 3"/>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28" name="页脚占位符 4"/>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30" name="灯片编号占位符 5"/>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32" name="正文"/>
          <p:cNvSpPr txBox="1">
            <a:spLocks noGrp="1"/>
          </p:cNvSpPr>
          <p:nvPr>
            <p:ph idx="5"/>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正文"/>
          <p:cNvSpPr txBox="1">
            <a:spLocks noGrp="1"/>
          </p:cNvSpPr>
          <p:nvPr>
            <p:ph idx="4"/>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矩形 11"/>
          <p:cNvSpPr/>
          <p:nvPr>
            <p:custDataLst>
              <p:tags r:id="rId5"/>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38" name="矩形 12"/>
          <p:cNvSpPr/>
          <p:nvPr>
            <p:custDataLst>
              <p:tags r:id="rId6"/>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4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2" name="日期占位符 4"/>
          <p:cNvSpPr>
            <a:spLocks noGrp="1"/>
          </p:cNvSpPr>
          <p:nvPr>
            <p:ph type="dt" sz="half" idx="10"/>
            <p:custDataLst>
              <p:tags r:id="rId8"/>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44" name="页脚占位符 5"/>
          <p:cNvSpPr>
            <a:spLocks noGrp="1"/>
          </p:cNvSpPr>
          <p:nvPr>
            <p:ph type="ftr" sz="quarter" idx="11"/>
            <p:custDataLst>
              <p:tags r:id="rId9"/>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46" name="灯片编号占位符 6"/>
          <p:cNvSpPr>
            <a:spLocks noGrp="1"/>
          </p:cNvSpPr>
          <p:nvPr>
            <p:ph type="sldNum" sz="quarter" idx="12"/>
            <p:custDataLst>
              <p:tags r:id="rId10"/>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6"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8" name="正文"/>
          <p:cNvSpPr txBox="1">
            <a:spLocks noGrp="1"/>
          </p:cNvSpPr>
          <p:nvPr>
            <p:ph idx="7"/>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标题"/>
          <p:cNvSpPr txBox="1">
            <a:spLocks noGrp="1"/>
          </p:cNvSpPr>
          <p:nvPr>
            <p:ph type="title" idx="6"/>
            <p:custDataLst>
              <p:tags r:id="rId4"/>
            </p:custDataLst>
          </p:nvPr>
        </p:nvSpPr>
        <p:spPr>
          <a:xfrm>
            <a:off x="6235065" y="1384300"/>
            <a:ext cx="5342255" cy="44513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2" name="正文"/>
          <p:cNvSpPr txBox="1">
            <a:spLocks noGrp="1"/>
          </p:cNvSpPr>
          <p:nvPr>
            <p:ph idx="5"/>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标题"/>
          <p:cNvSpPr txBox="1">
            <a:spLocks noGrp="1"/>
          </p:cNvSpPr>
          <p:nvPr>
            <p:ph type="title" idx="4"/>
            <p:custDataLst>
              <p:tags r:id="rId6"/>
            </p:custDataLst>
          </p:nvPr>
        </p:nvSpPr>
        <p:spPr>
          <a:xfrm>
            <a:off x="608330" y="1384300"/>
            <a:ext cx="5342255" cy="44513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6" name="矩形 11"/>
          <p:cNvSpPr/>
          <p:nvPr>
            <p:custDataLst>
              <p:tags r:id="rId7"/>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58" name="矩形 10"/>
          <p:cNvSpPr/>
          <p:nvPr>
            <p:custDataLst>
              <p:tags r:id="rId8"/>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60" name="标题"/>
          <p:cNvSpPr txBox="1">
            <a:spLocks noGrp="1"/>
          </p:cNvSpPr>
          <p:nvPr>
            <p:ph type="title" idx="1"/>
            <p:custDataLst>
              <p:tags r:id="rId9"/>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日期占位符 6"/>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dirty="0" lang="zh-CN"/>
          </a:p>
        </p:txBody>
      </p:sp>
      <p:sp>
        <p:nvSpPr>
          <p:cNvPr id="1048764" name="页脚占位符 7"/>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66" name="灯片编号占位符 8"/>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6"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8" name="矩形 11"/>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70" name="矩形 12"/>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72"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74" name="日期占位符 2"/>
          <p:cNvSpPr>
            <a:spLocks noGrp="1"/>
          </p:cNvSpPr>
          <p:nvPr>
            <p:ph type="dt" sz="half" idx="10"/>
            <p:custDataLst>
              <p:tags r:id="rId6"/>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76" name="页脚占位符 3"/>
          <p:cNvSpPr>
            <a:spLocks noGrp="1"/>
          </p:cNvSpPr>
          <p:nvPr>
            <p:ph type="ftr" sz="quarter" idx="11"/>
            <p:custDataLst>
              <p:tags r:id="rId7"/>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78" name="灯片编号占位符 4"/>
          <p:cNvSpPr>
            <a:spLocks noGrp="1"/>
          </p:cNvSpPr>
          <p:nvPr>
            <p:ph type="sldNum" sz="quarter" idx="12"/>
            <p:custDataLst>
              <p:tags r:id="rId8"/>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0" name="矩形 7"/>
          <p:cNvSpPr/>
          <p:nvPr>
            <p:custDataLst>
              <p:tags r:id="rId1"/>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82" name="矩形 8"/>
          <p:cNvSpPr/>
          <p:nvPr>
            <p:custDataLst>
              <p:tags r:id="rId2"/>
            </p:custDataLst>
          </p:nvPr>
        </p:nvSpPr>
        <p:spPr>
          <a:xfrm>
            <a:off x="375151" y="578683"/>
            <a:ext cx="254931" cy="25493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pic>
        <p:nvPicPr>
          <p:cNvPr id="2097175" name="图片 9" descr="演示文稿2_02"/>
          <p:cNvPicPr>
            <a:picLocks noChangeAspect="1"/>
          </p:cNvPicPr>
          <p:nvPr>
            <p:custDataLst>
              <p:tags r:id="rId3"/>
            </p:custDataLst>
          </p:nvPr>
        </p:nvPicPr>
        <p:blipFill>
          <a:blip xmlns:r="http://schemas.openxmlformats.org/officeDocument/2006/relationships" r:embed="rId4"/>
          <a:stretch>
            <a:fillRect/>
          </a:stretch>
        </p:blipFill>
        <p:spPr>
          <a:xfrm>
            <a:off x="0" y="0"/>
            <a:ext cx="12192000" cy="6858000"/>
          </a:xfrm>
          <a:prstGeom prst="rect"/>
        </p:spPr>
      </p:pic>
      <p:sp>
        <p:nvSpPr>
          <p:cNvPr id="1048784" name="日期占位符 1"/>
          <p:cNvSpPr>
            <a:spLocks noGrp="1"/>
          </p:cNvSpPr>
          <p:nvPr>
            <p:ph type="dt" sz="half" idx="10"/>
            <p:custDataLst>
              <p:tags r:id="rId5"/>
            </p:custDataLst>
          </p:nvPr>
        </p:nvSpPr>
        <p:spPr/>
        <p:txBody>
          <a:bodyPr/>
          <a:lstStyle>
            <a:lvl1pPr>
              <a:defRPr>
                <a:solidFill>
                  <a:schemeClr val="tx1"/>
                </a:solidFill>
              </a:defRPr>
            </a:lvl1pPr>
          </a:lstStyle>
          <a:p>
            <a:fld id="{D997B5FA-0921-464F-AAE1-844C04324D75}" type="datetimeFigureOut">
              <a:rPr altLang="en-US" lang="zh-CN" smtClean="0"/>
            </a:fld>
            <a:endParaRPr altLang="en-US" dirty="0" lang="zh-CN"/>
          </a:p>
        </p:txBody>
      </p:sp>
      <p:sp>
        <p:nvSpPr>
          <p:cNvPr id="1048786" name="页脚占位符 2"/>
          <p:cNvSpPr>
            <a:spLocks noGrp="1"/>
          </p:cNvSpPr>
          <p:nvPr>
            <p:ph type="ftr" sz="quarter" idx="11"/>
            <p:custDataLst>
              <p:tags r:id="rId6"/>
            </p:custDataLst>
          </p:nvPr>
        </p:nvSpPr>
        <p:spPr/>
        <p:txBody>
          <a:bodyPr/>
          <a:lstStyle>
            <a:lvl1pPr>
              <a:defRPr>
                <a:solidFill>
                  <a:schemeClr val="tx1"/>
                </a:solidFill>
              </a:defRPr>
            </a:lvl1pPr>
          </a:lstStyle>
          <a:p>
            <a:endParaRPr altLang="en-US" lang="zh-CN"/>
          </a:p>
        </p:txBody>
      </p:sp>
      <p:sp>
        <p:nvSpPr>
          <p:cNvPr id="1048788" name="灯片编号占位符 3"/>
          <p:cNvSpPr>
            <a:spLocks noGrp="1"/>
          </p:cNvSpPr>
          <p:nvPr>
            <p:ph type="sldNum" sz="quarter" idx="12"/>
            <p:custDataLst>
              <p:tags r:id="rId7"/>
            </p:custDataLst>
          </p:nvPr>
        </p:nvSpPr>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0" name="矩形 8"/>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92" name="矩形 7"/>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94" name="正文"/>
          <p:cNvSpPr txBox="1">
            <a:spLocks noGrp="1"/>
          </p:cNvSpPr>
          <p:nvPr>
            <p:ph idx="1"/>
            <p:custDataLst>
              <p:tags r:id="rId5"/>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96" name="日期占位符 3"/>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9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5"/>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2" name="矩形 7"/>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804" name="矩形 10"/>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806"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a:sym typeface="+mn-ea"/>
              </a:rPr>
              <a:t>单击此处编辑母版副标题样式</a:t>
            </a:r>
            <a:endParaRPr>
              <a:sym typeface="+mn-ea"/>
            </a:endParaRPr>
          </a:p>
        </p:txBody>
      </p:sp>
      <p:sp>
        <p:nvSpPr>
          <p:cNvPr id="1048808"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810" name="日期占位符 2"/>
          <p:cNvSpPr>
            <a:spLocks noGrp="1"/>
          </p:cNvSpPr>
          <p:nvPr>
            <p:ph type="dt" sz="half" idx="10"/>
            <p:custDataLst>
              <p:tags r:id="rId7"/>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12"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14" name="灯片编号占位符 4"/>
          <p:cNvSpPr>
            <a:spLocks noGrp="1"/>
          </p:cNvSpPr>
          <p:nvPr>
            <p:ph type="sldNum" sz="quarter" idx="12"/>
            <p:custDataLst>
              <p:tags r:id="rId9"/>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8" descr="演示文稿2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16" name="矩形 26"/>
          <p:cNvSpPr/>
          <p:nvPr>
            <p:custDataLst>
              <p:tags r:id="rId3"/>
            </p:custDataLst>
          </p:nvPr>
        </p:nvSpPr>
        <p:spPr>
          <a:xfrm>
            <a:off x="527685" y="3729990"/>
            <a:ext cx="6919595" cy="36830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95000"/>
          </a:bodyPr>
          <a:p>
            <a:pPr algn="ctr"/>
            <a:endParaRPr altLang="en-US" kumimoji="1" lang="zh-CN">
              <a:cs typeface="MiSans" panose="00000500000000000000" charset="-122"/>
            </a:endParaRPr>
          </a:p>
        </p:txBody>
      </p:sp>
      <p:pic>
        <p:nvPicPr>
          <p:cNvPr id="2097183" name="그래픽 14"/>
          <p:cNvPicPr>
            <a:picLocks noChangeAspect="1"/>
          </p:cNvPicPr>
          <p:nvPr userDrawn="1">
            <p:custDataLst>
              <p:tags r:id="rId4"/>
            </p:custDataLst>
          </p:nvPr>
        </p:nvPicPr>
        <p:blipFill rotWithShape="1">
          <a:blip xmlns:r="http://schemas.openxmlformats.org/officeDocument/2006/relationships" r:embed="rId5"/>
          <a:srcRect t="74764"/>
          <a:stretch>
            <a:fillRect/>
          </a:stretch>
        </p:blipFill>
        <p:spPr>
          <a:xfrm>
            <a:off x="527775" y="574969"/>
            <a:ext cx="4315279" cy="246221"/>
          </a:xfrm>
          <a:prstGeom prst="rect"/>
        </p:spPr>
      </p:pic>
      <p:sp>
        <p:nvSpPr>
          <p:cNvPr id="1048818" name="矩形 20"/>
          <p:cNvSpPr/>
          <p:nvPr>
            <p:custDataLst>
              <p:tags r:id="rId6"/>
            </p:custDataLst>
          </p:nvPr>
        </p:nvSpPr>
        <p:spPr>
          <a:xfrm>
            <a:off x="951015" y="5405858"/>
            <a:ext cx="98288" cy="9828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820" name="矩形 22"/>
          <p:cNvSpPr/>
          <p:nvPr>
            <p:custDataLst>
              <p:tags r:id="rId7"/>
            </p:custDataLst>
          </p:nvPr>
        </p:nvSpPr>
        <p:spPr>
          <a:xfrm>
            <a:off x="852574" y="5405625"/>
            <a:ext cx="98288" cy="98288"/>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822" name="署名"/>
          <p:cNvSpPr txBox="1">
            <a:spLocks noGrp="1"/>
          </p:cNvSpPr>
          <p:nvPr>
            <p:ph type="body" idx="2" hasCustomPrompt="1"/>
            <p:custDataLst>
              <p:tags r:id="rId8"/>
            </p:custDataLst>
          </p:nvPr>
        </p:nvSpPr>
        <p:spPr>
          <a:xfrm>
            <a:off x="513715" y="5615940"/>
            <a:ext cx="1908810" cy="449580"/>
          </a:xfrm>
          <a:prstGeom prst="rect"/>
          <a:noFill/>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n-lt"/>
                <a:ea typeface="+mn-ea"/>
                <a:cs typeface="MiSans" panose="00000500000000000000" charset="-122"/>
                <a:sym typeface="+mn-ea"/>
              </a:defRPr>
            </a:lvl1pPr>
          </a:lstStyle>
          <a:p>
            <a:pPr algn="l" lvl="0">
              <a:buClrTx/>
              <a:buSzTx/>
              <a:buFontTx/>
            </a:pPr>
            <a:r>
              <a:rPr>
                <a:sym typeface="+mn-ea"/>
              </a:rPr>
              <a:t>单击此处编辑文本</a:t>
            </a:r>
            <a:endParaRPr>
              <a:sym typeface="+mn-ea"/>
            </a:endParaRPr>
          </a:p>
        </p:txBody>
      </p:sp>
      <p:sp>
        <p:nvSpPr>
          <p:cNvPr id="1048824" name="标题"/>
          <p:cNvSpPr txBox="1">
            <a:spLocks noGrp="1"/>
          </p:cNvSpPr>
          <p:nvPr>
            <p:ph type="title" idx="1" hasCustomPrompt="1"/>
            <p:custDataLst>
              <p:tags r:id="rId9"/>
            </p:custDataLst>
          </p:nvPr>
        </p:nvSpPr>
        <p:spPr>
          <a:xfrm>
            <a:off x="513715" y="2824480"/>
            <a:ext cx="7420610" cy="1525905"/>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8800" i="1" kern="1200" kumimoji="0" lang="zh-CN" noProof="1" normalizeH="0" spc="0" strike="noStrike" u="none">
                <a:solidFill>
                  <a:schemeClr val="tx1"/>
                </a:solidFill>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826" name="日期占位符 3"/>
          <p:cNvSpPr>
            <a:spLocks noGrp="1"/>
          </p:cNvSpPr>
          <p:nvPr>
            <p:ph type="dt" sz="half" idx="10"/>
            <p:custDataLst>
              <p:tags r:id="rId10"/>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2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830" name="灯片编号占位符 5"/>
          <p:cNvSpPr>
            <a:spLocks noGrp="1"/>
          </p:cNvSpPr>
          <p:nvPr>
            <p:ph type="sldNum" sz="quarter" idx="12"/>
            <p:custDataLst>
              <p:tags r:id="rId12"/>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463" r:id="rId1"/>
    <p:sldLayoutId id="2147495464" r:id="rId2"/>
    <p:sldLayoutId id="2147495465" r:id="rId3"/>
    <p:sldLayoutId id="2147495466" r:id="rId4"/>
    <p:sldLayoutId id="2147495467" r:id="rId5"/>
    <p:sldLayoutId id="2147495468" r:id="rId6"/>
    <p:sldLayoutId id="2147495469" r:id="rId7"/>
    <p:sldLayoutId id="2147495470" r:id="rId8"/>
    <p:sldLayoutId id="2147495471" r:id="rId9"/>
    <p:sldLayoutId id="2147495472" r:id="rId10"/>
    <p:sldLayoutId id="214749547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6" descr="演示文稿2_02"/>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a:noFill/>
          <a:ln>
            <a:noFill/>
            <a:prstDash val="sysDash"/>
          </a:ln>
        </p:spPr>
      </p:pic>
      <p:sp>
        <p:nvSpPr>
          <p:cNvPr id="1048654" name="矩形 11"/>
          <p:cNvSpPr/>
          <p:nvPr>
            <p:custDataLst>
              <p:tags r:id="rId14"/>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56" name="矩形 12"/>
          <p:cNvSpPr/>
          <p:nvPr>
            <p:custDataLst>
              <p:tags r:id="rId15"/>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58" name="日期占位符 8"/>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D997B5FA-0921-464F-AAE1-844C04324D75}" type="datetimeFigureOut">
              <a:rPr altLang="en-US" lang="zh-CN" smtClean="0"/>
            </a:fld>
            <a:endParaRPr altLang="en-US" dirty="0" lang="zh-CN"/>
          </a:p>
        </p:txBody>
      </p:sp>
      <p:sp>
        <p:nvSpPr>
          <p:cNvPr id="1048660" name="页脚占位符 9"/>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2" name="灯片编号占位符 10"/>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65CE74E-AB26-4998-AD42-012C4C1AD076}" type="slidenum">
              <a:rPr altLang="en-US" lang="zh-CN" smtClean="0"/>
            </a:fld>
            <a:endParaRPr altLang="en-US" lang="zh-CN"/>
          </a:p>
        </p:txBody>
      </p:sp>
      <p:sp>
        <p:nvSpPr>
          <p:cNvPr id="1048664" name="标题占位符 2"/>
          <p:cNvSpPr>
            <a:spLocks noGrp="1"/>
          </p:cNvSpPr>
          <p:nvPr>
            <p:ph type="title"/>
            <p:custDataLst>
              <p:tags r:id="rId19"/>
            </p:custDataLst>
          </p:nvPr>
        </p:nvSpPr>
        <p:spPr>
          <a:xfrm>
            <a:off x="674306" y="606671"/>
            <a:ext cx="10515600" cy="583781"/>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文本占位符 3"/>
          <p:cNvSpPr>
            <a:spLocks noGrp="1"/>
          </p:cNvSpPr>
          <p:nvPr>
            <p:ph type="body" idx="1"/>
            <p:custDataLst>
              <p:tags r:id="rId20"/>
            </p:custDataLst>
          </p:nvPr>
        </p:nvSpPr>
        <p:spPr>
          <a:xfrm>
            <a:off x="674306" y="1423358"/>
            <a:ext cx="10515600" cy="4753605"/>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3"/>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3"/>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3"/>
              </a:buClr>
              <a:buChar char="●"/>
            </a:pPr>
            <a:r>
              <a:rPr altLang="en-US" dirty="0" lang="zh-CN"/>
              <a:t>三级</a:t>
            </a:r>
            <a:endParaRPr altLang="en-US" dirty="0" lang="zh-CN"/>
          </a:p>
          <a:p>
            <a:pPr fontAlgn="auto" lvl="3" marR="0">
              <a:lnSpc>
                <a:spcPct val="120000"/>
              </a:lnSpc>
              <a:spcBef>
                <a:spcPts val="1200"/>
              </a:spcBef>
              <a:spcAft>
                <a:spcPts val="0"/>
              </a:spcAft>
              <a:buClr>
                <a:schemeClr val="accent3"/>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3"/>
              </a:buClr>
            </a:pPr>
            <a:r>
              <a:rPr altLang="en-US" dirty="0" lang="zh-CN"/>
              <a:t>五级</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500" r:id="rId1"/>
    <p:sldLayoutId id="2147495501" r:id="rId2"/>
    <p:sldLayoutId id="2147495502" r:id="rId3"/>
    <p:sldLayoutId id="2147495503" r:id="rId4"/>
    <p:sldLayoutId id="2147495504" r:id="rId5"/>
    <p:sldLayoutId id="2147495505" r:id="rId6"/>
    <p:sldLayoutId id="2147495506" r:id="rId7"/>
    <p:sldLayoutId id="2147495507" r:id="rId8"/>
    <p:sldLayoutId id="2147495508" r:id="rId9"/>
    <p:sldLayoutId id="2147495509" r:id="rId10"/>
    <p:sldLayoutId id="2147495510" r:id="rId11"/>
  </p:sldLayoutIdLs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solidFill>
            <a:schemeClr val="tx1"/>
          </a:solidFill>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solidFill>
          <a:latin typeface="+mn-ea"/>
          <a:ea typeface="+mn-ea"/>
          <a:cs typeface="MiSans"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solidFill>
          <a:latin typeface="+mn-ea"/>
          <a:ea typeface="+mn-ea"/>
          <a:cs typeface="MiSans"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solidFill>
          <a:latin typeface="+mn-ea"/>
          <a:ea typeface="+mn-ea"/>
          <a:cs typeface="MiSans"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lang="zh-CN"/>
              <a:t>儿童服装市场分析与2024年投资前景预测</a:t>
            </a:r>
            <a:endParaRPr altLang="en-US" lang="zh-CN"/>
          </a:p>
        </p:txBody>
      </p:sp>
      <p:sp>
        <p:nvSpPr>
          <p:cNvPr id="1048652" name="文本占位符 6"/>
          <p:cNvSpPr>
            <a:spLocks noGrp="1"/>
          </p:cNvSpPr>
          <p:nvPr>
            <p:ph type="body" idx="1"/>
            <p:custDataLst>
              <p:tags r:id="rId3"/>
            </p:custDataLst>
          </p:nvPr>
        </p:nvSpPr>
        <p:spPr/>
        <p:txBody>
          <a:bodyPr>
            <a:normAutofit fontScale="89167" lnSpcReduction="10000"/>
          </a:bodyPr>
          <a:p>
            <a:r>
              <a:rPr altLang="en-US" lang="zh-CN"/>
              <a:t>单击此处添加副标题</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50" name="文本占位符 3"/>
          <p:cNvSpPr>
            <a:spLocks noGrp="1"/>
          </p:cNvSpPr>
          <p:nvPr>
            <p:ph type="body" idx="2"/>
            <p:custDataLst>
              <p:tags r:id="rId1"/>
            </p:custDataLst>
          </p:nvPr>
        </p:nvSpPr>
        <p:spPr/>
        <p:txBody>
          <a:bodyPr>
            <a:normAutofit fontScale="100000"/>
          </a:bodyPr>
          <a:p>
            <a:r>
              <a:rPr altLang="en-US" lang="zh-CN"/>
              <a:t>Catalog</a:t>
            </a:r>
            <a:endParaRPr altLang="en-US" lang="zh-CN"/>
          </a:p>
        </p:txBody>
      </p:sp>
      <p:sp>
        <p:nvSpPr>
          <p:cNvPr id="1048852"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sp>
        <p:nvSpPr>
          <p:cNvPr id="1048854" name="序号"/>
          <p:cNvSpPr txBox="1"/>
          <p:nvPr>
            <p:custDataLst>
              <p:tags r:id="rId3"/>
            </p:custDataLst>
          </p:nvPr>
        </p:nvSpPr>
        <p:spPr>
          <a:xfrm>
            <a:off x="1017270" y="17964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01</a:t>
            </a:r>
            <a:endParaRPr altLang="zh-CN" dirty="0" sz="4800" i="1" lang="en-US">
              <a:ln w="3175">
                <a:noFill/>
              </a:ln>
              <a:effectLst/>
              <a:latin typeface="+mj-ea"/>
              <a:ea typeface="+mj-ea"/>
              <a:cs typeface="MiSans" panose="00000500000000000000" charset="-122"/>
              <a:sym typeface="+mn-ea"/>
            </a:endParaRPr>
          </a:p>
        </p:txBody>
      </p:sp>
      <p:sp>
        <p:nvSpPr>
          <p:cNvPr id="1048856" name="标题"/>
          <p:cNvSpPr txBox="1"/>
          <p:nvPr>
            <p:custDataLst>
              <p:tags r:id="rId4"/>
            </p:custDataLst>
          </p:nvPr>
        </p:nvSpPr>
        <p:spPr>
          <a:xfrm>
            <a:off x="1017270" y="26993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儿童服装市场概述</a:t>
            </a:r>
            <a:endParaRPr altLang="en-US" dirty="0" sz="2800" lang="zh-CN">
              <a:latin typeface="+mj-ea"/>
              <a:ea typeface="+mj-ea"/>
              <a:cs typeface="MiSans" panose="00000500000000000000" charset="-122"/>
              <a:sym typeface="+mn-ea"/>
            </a:endParaRPr>
          </a:p>
        </p:txBody>
      </p:sp>
      <p:cxnSp>
        <p:nvCxnSpPr>
          <p:cNvPr id="3145729" name="直接连接符 10"/>
          <p:cNvCxnSpPr>
            <a:cxnSpLocks/>
          </p:cNvCxnSpPr>
          <p:nvPr>
            <p:custDataLst>
              <p:tags r:id="rId5"/>
            </p:custDataLst>
          </p:nvPr>
        </p:nvCxnSpPr>
        <p:spPr>
          <a:xfrm>
            <a:off x="1122680"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58" name="序号"/>
          <p:cNvSpPr txBox="1"/>
          <p:nvPr>
            <p:custDataLst>
              <p:tags r:id="rId6"/>
            </p:custDataLst>
          </p:nvPr>
        </p:nvSpPr>
        <p:spPr>
          <a:xfrm>
            <a:off x="4802505" y="17964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02</a:t>
            </a:r>
            <a:endParaRPr altLang="zh-CN" dirty="0" sz="4800" i="1" lang="en-US">
              <a:ln w="3175">
                <a:noFill/>
              </a:ln>
              <a:effectLst/>
              <a:latin typeface="+mj-ea"/>
              <a:ea typeface="+mj-ea"/>
              <a:cs typeface="MiSans" panose="00000500000000000000" charset="-122"/>
              <a:sym typeface="+mn-ea"/>
            </a:endParaRPr>
          </a:p>
        </p:txBody>
      </p:sp>
      <p:sp>
        <p:nvSpPr>
          <p:cNvPr id="1048860" name="标题"/>
          <p:cNvSpPr txBox="1"/>
          <p:nvPr>
            <p:custDataLst>
              <p:tags r:id="rId7"/>
            </p:custDataLst>
          </p:nvPr>
        </p:nvSpPr>
        <p:spPr>
          <a:xfrm>
            <a:off x="4802505" y="26993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儿童服装市场需求分析</a:t>
            </a:r>
            <a:endParaRPr altLang="en-US" dirty="0" sz="2800" lang="zh-CN">
              <a:latin typeface="+mj-ea"/>
              <a:ea typeface="+mj-ea"/>
              <a:cs typeface="MiSans" panose="00000500000000000000" charset="-122"/>
              <a:sym typeface="+mn-ea"/>
            </a:endParaRPr>
          </a:p>
        </p:txBody>
      </p:sp>
      <p:cxnSp>
        <p:nvCxnSpPr>
          <p:cNvPr id="3145731" name="直接连接符 74"/>
          <p:cNvCxnSpPr>
            <a:cxnSpLocks/>
          </p:cNvCxnSpPr>
          <p:nvPr>
            <p:custDataLst>
              <p:tags r:id="rId8"/>
            </p:custDataLst>
          </p:nvPr>
        </p:nvCxnSpPr>
        <p:spPr>
          <a:xfrm>
            <a:off x="4907915"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2" name="序号"/>
          <p:cNvSpPr txBox="1"/>
          <p:nvPr>
            <p:custDataLst>
              <p:tags r:id="rId9"/>
            </p:custDataLst>
          </p:nvPr>
        </p:nvSpPr>
        <p:spPr>
          <a:xfrm>
            <a:off x="8587740" y="17964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03</a:t>
            </a:r>
            <a:endParaRPr altLang="zh-CN" dirty="0" sz="4800" i="1" lang="en-US">
              <a:ln w="3175">
                <a:noFill/>
              </a:ln>
              <a:effectLst/>
              <a:latin typeface="+mj-ea"/>
              <a:ea typeface="+mj-ea"/>
              <a:cs typeface="MiSans" panose="00000500000000000000" charset="-122"/>
              <a:sym typeface="+mn-ea"/>
            </a:endParaRPr>
          </a:p>
        </p:txBody>
      </p:sp>
      <p:sp>
        <p:nvSpPr>
          <p:cNvPr id="1048864" name="标题"/>
          <p:cNvSpPr txBox="1"/>
          <p:nvPr>
            <p:custDataLst>
              <p:tags r:id="rId10"/>
            </p:custDataLst>
          </p:nvPr>
        </p:nvSpPr>
        <p:spPr>
          <a:xfrm>
            <a:off x="8587740" y="26993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儿童服装市场供给分析</a:t>
            </a:r>
            <a:endParaRPr altLang="en-US" dirty="0" sz="2800" lang="zh-CN">
              <a:latin typeface="+mj-ea"/>
              <a:ea typeface="+mj-ea"/>
              <a:cs typeface="MiSans" panose="00000500000000000000" charset="-122"/>
              <a:sym typeface="+mn-ea"/>
            </a:endParaRPr>
          </a:p>
        </p:txBody>
      </p:sp>
      <p:cxnSp>
        <p:nvCxnSpPr>
          <p:cNvPr id="3145733" name="直接连接符 79"/>
          <p:cNvCxnSpPr>
            <a:cxnSpLocks/>
          </p:cNvCxnSpPr>
          <p:nvPr>
            <p:custDataLst>
              <p:tags r:id="rId11"/>
            </p:custDataLst>
          </p:nvPr>
        </p:nvCxnSpPr>
        <p:spPr>
          <a:xfrm>
            <a:off x="8693150"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6" name="序号"/>
          <p:cNvSpPr txBox="1"/>
          <p:nvPr>
            <p:custDataLst>
              <p:tags r:id="rId12"/>
            </p:custDataLst>
          </p:nvPr>
        </p:nvSpPr>
        <p:spPr>
          <a:xfrm>
            <a:off x="1017270" y="43110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04</a:t>
            </a:r>
            <a:endParaRPr altLang="zh-CN" dirty="0" sz="4800" i="1" lang="en-US">
              <a:ln w="3175">
                <a:noFill/>
              </a:ln>
              <a:effectLst/>
              <a:latin typeface="+mj-ea"/>
              <a:ea typeface="+mj-ea"/>
              <a:cs typeface="MiSans" panose="00000500000000000000" charset="-122"/>
              <a:sym typeface="+mn-ea"/>
            </a:endParaRPr>
          </a:p>
        </p:txBody>
      </p:sp>
      <p:sp>
        <p:nvSpPr>
          <p:cNvPr id="1048868" name="标题"/>
          <p:cNvSpPr txBox="1"/>
          <p:nvPr>
            <p:custDataLst>
              <p:tags r:id="rId13"/>
            </p:custDataLst>
          </p:nvPr>
        </p:nvSpPr>
        <p:spPr>
          <a:xfrm>
            <a:off x="1017270" y="52139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2024年儿童服装市场投资前景预测</a:t>
            </a:r>
            <a:endParaRPr altLang="en-US" dirty="0" sz="2800" lang="zh-CN">
              <a:latin typeface="+mj-ea"/>
              <a:ea typeface="+mj-ea"/>
              <a:cs typeface="MiSans" panose="00000500000000000000" charset="-122"/>
              <a:sym typeface="+mn-ea"/>
            </a:endParaRPr>
          </a:p>
        </p:txBody>
      </p:sp>
      <p:cxnSp>
        <p:nvCxnSpPr>
          <p:cNvPr id="3145735" name="直接连接符 102"/>
          <p:cNvCxnSpPr>
            <a:cxnSpLocks/>
          </p:cNvCxnSpPr>
          <p:nvPr>
            <p:custDataLst>
              <p:tags r:id="rId14"/>
            </p:custDataLst>
          </p:nvPr>
        </p:nvCxnSpPr>
        <p:spPr>
          <a:xfrm>
            <a:off x="1122680" y="51816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70" name="序号"/>
          <p:cNvSpPr txBox="1"/>
          <p:nvPr>
            <p:custDataLst>
              <p:tags r:id="rId15"/>
            </p:custDataLst>
          </p:nvPr>
        </p:nvSpPr>
        <p:spPr>
          <a:xfrm>
            <a:off x="4802505" y="43110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05</a:t>
            </a:r>
            <a:endParaRPr altLang="zh-CN" dirty="0" sz="4800" i="1" lang="en-US">
              <a:ln w="3175">
                <a:noFill/>
              </a:ln>
              <a:effectLst/>
              <a:latin typeface="+mj-ea"/>
              <a:ea typeface="+mj-ea"/>
              <a:cs typeface="MiSans" panose="00000500000000000000" charset="-122"/>
              <a:sym typeface="+mn-ea"/>
            </a:endParaRPr>
          </a:p>
        </p:txBody>
      </p:sp>
      <p:sp>
        <p:nvSpPr>
          <p:cNvPr id="1048872" name="标题"/>
          <p:cNvSpPr txBox="1"/>
          <p:nvPr>
            <p:custDataLst>
              <p:tags r:id="rId16"/>
            </p:custDataLst>
          </p:nvPr>
        </p:nvSpPr>
        <p:spPr>
          <a:xfrm>
            <a:off x="4802505" y="52139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成功案例分析</a:t>
            </a:r>
            <a:endParaRPr altLang="en-US" dirty="0" sz="2800" lang="zh-CN">
              <a:latin typeface="+mj-ea"/>
              <a:ea typeface="+mj-ea"/>
              <a:cs typeface="MiSans" panose="00000500000000000000" charset="-122"/>
              <a:sym typeface="+mn-ea"/>
            </a:endParaRPr>
          </a:p>
        </p:txBody>
      </p:sp>
      <p:cxnSp>
        <p:nvCxnSpPr>
          <p:cNvPr id="3145737" name="直接连接符 107"/>
          <p:cNvCxnSpPr>
            <a:cxnSpLocks/>
          </p:cNvCxnSpPr>
          <p:nvPr>
            <p:custDataLst>
              <p:tags r:id="rId17"/>
            </p:custDataLst>
          </p:nvPr>
        </p:nvCxnSpPr>
        <p:spPr>
          <a:xfrm>
            <a:off x="4907915" y="51816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18"/>
            </p:custDataLst>
          </p:nvPr>
        </p:nvSpPr>
        <p:spPr>
          <a:xfrm>
            <a:off x="8587740" y="4311015"/>
            <a:ext cx="2976245" cy="878840"/>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06</a:t>
            </a:r>
            <a:endParaRPr altLang="zh-CN" dirty="0" sz="4800" i="1" lang="en-US">
              <a:ln w="3175">
                <a:noFill/>
              </a:ln>
              <a:effectLst/>
              <a:latin typeface="+mj-ea"/>
              <a:ea typeface="+mj-ea"/>
              <a:cs typeface="MiSans" panose="00000500000000000000" charset="-122"/>
              <a:sym typeface="+mn-ea"/>
            </a:endParaRPr>
          </a:p>
        </p:txBody>
      </p:sp>
      <p:sp>
        <p:nvSpPr>
          <p:cNvPr id="1048876" name="标题"/>
          <p:cNvSpPr txBox="1"/>
          <p:nvPr>
            <p:custDataLst>
              <p:tags r:id="rId19"/>
            </p:custDataLst>
          </p:nvPr>
        </p:nvSpPr>
        <p:spPr>
          <a:xfrm>
            <a:off x="8587740" y="5213984"/>
            <a:ext cx="2976245" cy="1172845"/>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结论与建议</a:t>
            </a:r>
            <a:endParaRPr altLang="en-US" dirty="0" sz="2800" lang="zh-CN">
              <a:latin typeface="+mj-ea"/>
              <a:ea typeface="+mj-ea"/>
              <a:cs typeface="MiSans" panose="00000500000000000000" charset="-122"/>
              <a:sym typeface="+mn-ea"/>
            </a:endParaRPr>
          </a:p>
        </p:txBody>
      </p:sp>
      <p:cxnSp>
        <p:nvCxnSpPr>
          <p:cNvPr id="3145739" name="直接连接符 112"/>
          <p:cNvCxnSpPr>
            <a:cxnSpLocks/>
          </p:cNvCxnSpPr>
          <p:nvPr>
            <p:custDataLst>
              <p:tags r:id="rId20"/>
            </p:custDataLst>
          </p:nvPr>
        </p:nvCxnSpPr>
        <p:spPr>
          <a:xfrm>
            <a:off x="8693150" y="51816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2" name="文本占位符 4"/>
          <p:cNvSpPr>
            <a:spLocks noGrp="1"/>
          </p:cNvSpPr>
          <p:nvPr>
            <p:ph type="body" idx="2"/>
            <p:custDataLst>
              <p:tags r:id="rId1"/>
            </p:custDataLst>
          </p:nvPr>
        </p:nvSpPr>
        <p:spPr/>
        <p:txBody>
          <a:bodyPr>
            <a:normAutofit fontScale="99286" lnSpcReduction="10000"/>
          </a:bodyPr>
          <a:p>
            <a:r>
              <a:rPr altLang="en-US" lang="zh-CN"/>
              <a:t>01</a:t>
            </a:r>
            <a:endParaRPr altLang="en-US" lang="zh-CN"/>
          </a:p>
        </p:txBody>
      </p:sp>
      <p:sp>
        <p:nvSpPr>
          <p:cNvPr id="1048924" name="标题 5"/>
          <p:cNvSpPr>
            <a:spLocks noGrp="1"/>
          </p:cNvSpPr>
          <p:nvPr>
            <p:ph type="title" idx="1"/>
            <p:custDataLst>
              <p:tags r:id="rId2"/>
            </p:custDataLst>
          </p:nvPr>
        </p:nvSpPr>
        <p:spPr/>
        <p:txBody>
          <a:bodyPr>
            <a:normAutofit fontScale="94545"/>
          </a:bodyPr>
          <a:p>
            <a:r>
              <a:rPr altLang="en-US" lang="zh-CN"/>
              <a:t>儿童服装市场概述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4" name="标题 2"/>
          <p:cNvSpPr>
            <a:spLocks noGrp="1"/>
          </p:cNvSpPr>
          <p:nvPr>
            <p:ph type="title" idx="1"/>
          </p:nvPr>
        </p:nvSpPr>
        <p:spPr/>
        <p:txBody>
          <a:bodyPr>
            <a:normAutofit fontScale="91667"/>
          </a:bodyPr>
          <a:p>
            <a:r>
              <a:rPr altLang="en-US" lang="zh-CN"/>
              <a:t>儿童服装市场的定义与分类</a:t>
            </a:r>
            <a:endParaRPr altLang="en-US" lang="zh-CN"/>
          </a:p>
        </p:txBody>
      </p:sp>
      <p:sp>
        <p:nvSpPr>
          <p:cNvPr id="1048976" name="矩形 14"/>
          <p:cNvSpPr/>
          <p:nvPr>
            <p:custDataLst>
              <p:tags r:id="rId1"/>
            </p:custDataLst>
          </p:nvPr>
        </p:nvSpPr>
        <p:spPr>
          <a:xfrm>
            <a:off x="2338979" y="1490400"/>
            <a:ext cx="8679963" cy="2244457"/>
          </a:xfrm>
          <a:prstGeom prst="rect"/>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fontAlgn="auto">
              <a:lnSpc>
                <a:spcPct val="130000"/>
              </a:lnSpc>
            </a:pPr>
            <a:endParaRPr altLang="en-US" lang="zh-CN" spc="150">
              <a:solidFill>
                <a:schemeClr val="tx1"/>
              </a:solidFill>
              <a:latin typeface="+mn-ea"/>
            </a:endParaRPr>
          </a:p>
        </p:txBody>
      </p:sp>
      <p:sp>
        <p:nvSpPr>
          <p:cNvPr id="1048978" name="文本框 15"/>
          <p:cNvSpPr txBox="1"/>
          <p:nvPr>
            <p:custDataLst>
              <p:tags r:id="rId2"/>
            </p:custDataLst>
          </p:nvPr>
        </p:nvSpPr>
        <p:spPr>
          <a:xfrm>
            <a:off x="2422162" y="1632636"/>
            <a:ext cx="8488372" cy="1975780"/>
          </a:xfrm>
          <a:prstGeom prst="rect"/>
          <a:noFill/>
        </p:spPr>
        <p:txBody>
          <a:bodyPr anchor="t" anchorCtr="0" rtlCol="0" wrap="square">
            <a:normAutofit/>
          </a:bodyPr>
          <a:p>
            <a:pPr algn="l" lvl="0">
              <a:lnSpc>
                <a:spcPct val="120000"/>
              </a:lnSpc>
              <a:spcBef>
                <a:spcPts val="0"/>
              </a:spcBef>
              <a:spcAft>
                <a:spcPts val="0"/>
              </a:spcAft>
              <a:buClrTx/>
              <a:buSzTx/>
              <a:buFontTx/>
            </a:pPr>
            <a:r>
              <a:rPr altLang="en-US" sz="2400" lang="zh-CN" spc="100">
                <a:solidFill>
                  <a:schemeClr val="tx1">
                    <a:lumMod val="75000"/>
                    <a:lumOff val="25000"/>
                  </a:schemeClr>
                </a:solidFill>
                <a:latin typeface="+mn-ea"/>
                <a:sym typeface="+mn-ea"/>
              </a:rPr>
              <a:t>定义：儿童服装市场是指为满足儿童穿着需求而生产和销售服装的消费市场</a:t>
            </a:r>
            <a:endParaRPr altLang="en-US" sz="2400" lang="zh-CN" spc="100">
              <a:solidFill>
                <a:schemeClr val="tx1">
                  <a:lumMod val="75000"/>
                  <a:lumOff val="25000"/>
                </a:schemeClr>
              </a:solidFill>
              <a:latin typeface="+mn-ea"/>
              <a:sym typeface="+mn-ea"/>
            </a:endParaRPr>
          </a:p>
        </p:txBody>
      </p:sp>
      <p:sp>
        <p:nvSpPr>
          <p:cNvPr id="1048980" name="剪去对角的矩形 3"/>
          <p:cNvSpPr/>
          <p:nvPr>
            <p:custDataLst>
              <p:tags r:id="rId3"/>
            </p:custDataLst>
          </p:nvPr>
        </p:nvSpPr>
        <p:spPr>
          <a:xfrm>
            <a:off x="1157275" y="1535484"/>
            <a:ext cx="1000613" cy="1001362"/>
          </a:xfrm>
          <a:prstGeom prst="snip2Diag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kumimoji="1" lang="zh-CN">
              <a:latin typeface="+mn-ea"/>
            </a:endParaRPr>
          </a:p>
        </p:txBody>
      </p:sp>
      <p:sp>
        <p:nvSpPr>
          <p:cNvPr id="1048982" name="文本框 18"/>
          <p:cNvSpPr txBox="1"/>
          <p:nvPr>
            <p:custDataLst>
              <p:tags r:id="rId4"/>
            </p:custDataLst>
          </p:nvPr>
        </p:nvSpPr>
        <p:spPr>
          <a:xfrm>
            <a:off x="1239823" y="1632636"/>
            <a:ext cx="835965" cy="806777"/>
          </a:xfrm>
          <a:prstGeom prst="rect"/>
          <a:noFill/>
        </p:spPr>
        <p:txBody>
          <a:bodyPr anchor="t" anchorCtr="0" bIns="45720" lIns="91440" rIns="91440" rtlCol="0" tIns="45720" vert="horz" wrap="square">
            <a:normAutofit fontScale="71818" lnSpcReduction="20000"/>
          </a:bodyPr>
          <a:p>
            <a:pPr algn="ctr" fontAlgn="auto">
              <a:lnSpc>
                <a:spcPct val="130000"/>
              </a:lnSpc>
            </a:pPr>
            <a:r>
              <a:rPr altLang="zh-CN" b="1" dirty="0" sz="4400" lang="en-US" spc="150">
                <a:solidFill>
                  <a:srgbClr val="FFFFFF"/>
                </a:solidFill>
                <a:latin typeface="+mn-ea"/>
              </a:rPr>
              <a:t>01</a:t>
            </a:r>
            <a:endParaRPr altLang="zh-CN" b="1" dirty="0" sz="4400" lang="en-US" spc="150">
              <a:solidFill>
                <a:srgbClr val="FFFFFF"/>
              </a:solidFill>
              <a:latin typeface="+mn-ea"/>
            </a:endParaRPr>
          </a:p>
        </p:txBody>
      </p:sp>
      <p:sp>
        <p:nvSpPr>
          <p:cNvPr id="1048984" name="矩形 22"/>
          <p:cNvSpPr/>
          <p:nvPr>
            <p:custDataLst>
              <p:tags r:id="rId5"/>
            </p:custDataLst>
          </p:nvPr>
        </p:nvSpPr>
        <p:spPr>
          <a:xfrm>
            <a:off x="2348504" y="4005569"/>
            <a:ext cx="8679963" cy="2244457"/>
          </a:xfrm>
          <a:prstGeom prst="rect"/>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fontAlgn="auto">
              <a:lnSpc>
                <a:spcPct val="130000"/>
              </a:lnSpc>
            </a:pPr>
            <a:endParaRPr altLang="en-US" lang="zh-CN" spc="150">
              <a:solidFill>
                <a:schemeClr val="tx1"/>
              </a:solidFill>
              <a:latin typeface="+mn-ea"/>
            </a:endParaRPr>
          </a:p>
        </p:txBody>
      </p:sp>
      <p:sp>
        <p:nvSpPr>
          <p:cNvPr id="1048986" name="文本框 23"/>
          <p:cNvSpPr txBox="1"/>
          <p:nvPr>
            <p:custDataLst>
              <p:tags r:id="rId6"/>
            </p:custDataLst>
          </p:nvPr>
        </p:nvSpPr>
        <p:spPr>
          <a:xfrm>
            <a:off x="2431051" y="4147805"/>
            <a:ext cx="8488372" cy="1975780"/>
          </a:xfrm>
          <a:prstGeom prst="rect"/>
          <a:noFill/>
        </p:spPr>
        <p:txBody>
          <a:bodyPr anchor="t" anchorCtr="0" rtlCol="0" wrap="square">
            <a:normAutofit fontScale="91667" lnSpcReduction="10000"/>
          </a:bodyPr>
          <a:p>
            <a:pPr algn="l" lvl="0">
              <a:lnSpc>
                <a:spcPct val="120000"/>
              </a:lnSpc>
              <a:spcBef>
                <a:spcPts val="0"/>
              </a:spcBef>
              <a:spcAft>
                <a:spcPts val="0"/>
              </a:spcAft>
              <a:buClrTx/>
              <a:buSzTx/>
              <a:buFontTx/>
            </a:pPr>
            <a:r>
              <a:rPr altLang="en-US" sz="2400" lang="zh-CN" spc="100">
                <a:solidFill>
                  <a:schemeClr val="tx1">
                    <a:lumMod val="75000"/>
                    <a:lumOff val="25000"/>
                  </a:schemeClr>
                </a:solidFill>
                <a:latin typeface="+mn-ea"/>
                <a:sym typeface="+mn-ea"/>
              </a:rPr>
              <a:t>分类：按年龄段分类，可分为婴儿装、幼儿装、小童装、中童装、大童装等；按品牌定位分类，可分为高端童装、中端童装和低端童装；按产品类型分类，可分为连衣裙、外套、裤子、T恤等。</a:t>
            </a:r>
            <a:endParaRPr altLang="en-US" sz="2400" lang="zh-CN" spc="100">
              <a:solidFill>
                <a:schemeClr val="tx1">
                  <a:lumMod val="75000"/>
                  <a:lumOff val="25000"/>
                </a:schemeClr>
              </a:solidFill>
              <a:latin typeface="+mn-ea"/>
              <a:sym typeface="+mn-ea"/>
            </a:endParaRPr>
          </a:p>
        </p:txBody>
      </p:sp>
      <p:sp>
        <p:nvSpPr>
          <p:cNvPr id="1048988" name="剪去对角的矩形 25"/>
          <p:cNvSpPr/>
          <p:nvPr>
            <p:custDataLst>
              <p:tags r:id="rId7"/>
            </p:custDataLst>
          </p:nvPr>
        </p:nvSpPr>
        <p:spPr>
          <a:xfrm>
            <a:off x="1166165" y="4050653"/>
            <a:ext cx="1000613" cy="1001362"/>
          </a:xfrm>
          <a:prstGeom prst="snip2Diag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kumimoji="1" lang="zh-CN">
              <a:latin typeface="+mn-ea"/>
            </a:endParaRPr>
          </a:p>
        </p:txBody>
      </p:sp>
      <p:sp>
        <p:nvSpPr>
          <p:cNvPr id="1048990" name="文本框 26"/>
          <p:cNvSpPr txBox="1"/>
          <p:nvPr>
            <p:custDataLst>
              <p:tags r:id="rId8"/>
            </p:custDataLst>
          </p:nvPr>
        </p:nvSpPr>
        <p:spPr>
          <a:xfrm>
            <a:off x="1248713" y="4147805"/>
            <a:ext cx="835965" cy="806777"/>
          </a:xfrm>
          <a:prstGeom prst="rect"/>
          <a:noFill/>
        </p:spPr>
        <p:txBody>
          <a:bodyPr anchor="t" anchorCtr="0" bIns="45720" lIns="91440" rIns="91440" rtlCol="0" tIns="45720" vert="horz" wrap="square">
            <a:normAutofit fontScale="71818" lnSpcReduction="20000"/>
          </a:bodyPr>
          <a:p>
            <a:pPr algn="ctr" fontAlgn="auto">
              <a:lnSpc>
                <a:spcPct val="130000"/>
              </a:lnSpc>
            </a:pPr>
            <a:r>
              <a:rPr altLang="zh-CN" b="1" dirty="0" sz="4400" lang="en-US" spc="150">
                <a:solidFill>
                  <a:srgbClr val="FFFFFF"/>
                </a:solidFill>
                <a:latin typeface="+mn-ea"/>
              </a:rPr>
              <a:t>02</a:t>
            </a:r>
            <a:endParaRPr altLang="zh-CN" b="1" dirty="0" sz="4400" lang="en-US" spc="150">
              <a:solidFill>
                <a:srgbClr val="FFFFFF"/>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6" name="标题 2"/>
          <p:cNvSpPr>
            <a:spLocks noGrp="1"/>
          </p:cNvSpPr>
          <p:nvPr>
            <p:ph type="title" idx="1"/>
          </p:nvPr>
        </p:nvSpPr>
        <p:spPr/>
        <p:txBody>
          <a:bodyPr>
            <a:normAutofit fontScale="94444"/>
          </a:bodyPr>
          <a:p>
            <a:r>
              <a:rPr altLang="en-US" lang="zh-CN"/>
              <a:t>儿童服装市场的规模与增长趋势</a:t>
            </a:r>
            <a:endParaRPr altLang="en-US" lang="zh-CN"/>
          </a:p>
        </p:txBody>
      </p:sp>
      <p:sp>
        <p:nvSpPr>
          <p:cNvPr id="104903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儿童服装市场规模：随着人口增长和消费水平提升，儿童服装市场规模不断扩大。</a:t>
            </a:r>
            <a:endParaRPr altLang="en-US" dirty="0" sz="1200" lang="zh-CN" spc="150">
              <a:solidFill>
                <a:schemeClr val="tx1">
                  <a:lumMod val="85000"/>
                  <a:lumOff val="15000"/>
                </a:schemeClr>
              </a:solidFill>
              <a:latin typeface="+mn-ea"/>
              <a:sym typeface="+mn-ea"/>
            </a:endParaRPr>
          </a:p>
        </p:txBody>
      </p:sp>
      <p:sp>
        <p:nvSpPr>
          <p:cNvPr id="104904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增长趋势：在个性化、品质化、品牌化等趋势的推动下，儿童服装市场呈现出持续增长态势。</a:t>
            </a:r>
            <a:endParaRPr altLang="en-US" dirty="0" sz="1200" lang="zh-CN" spc="150">
              <a:solidFill>
                <a:schemeClr val="tx1">
                  <a:lumMod val="85000"/>
                  <a:lumOff val="15000"/>
                </a:schemeClr>
              </a:solidFill>
              <a:latin typeface="+mn-ea"/>
              <a:sym typeface="+mn-ea"/>
            </a:endParaRPr>
          </a:p>
        </p:txBody>
      </p:sp>
      <p:sp>
        <p:nvSpPr>
          <p:cNvPr id="104904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消费群体特点：儿童服装市场主要面向0-14岁儿童，其中3-6岁和9-14岁是消费主力军。</a:t>
            </a:r>
            <a:endParaRPr altLang="en-US" dirty="0" sz="1200" lang="zh-CN" spc="150">
              <a:solidFill>
                <a:schemeClr val="tx1">
                  <a:lumMod val="85000"/>
                  <a:lumOff val="15000"/>
                </a:schemeClr>
              </a:solidFill>
              <a:latin typeface="+mn-ea"/>
              <a:sym typeface="+mn-ea"/>
            </a:endParaRPr>
          </a:p>
        </p:txBody>
      </p:sp>
      <p:sp>
        <p:nvSpPr>
          <p:cNvPr id="104905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竞争格局：市场上品牌众多，竞争激烈，但仍有不少品牌通过差异化竞争和品牌建设获得市场份额。</a:t>
            </a:r>
            <a:endParaRPr altLang="en-US" dirty="0" sz="1200" lang="zh-CN" spc="150">
              <a:solidFill>
                <a:schemeClr val="tx1">
                  <a:lumMod val="85000"/>
                  <a:lumOff val="15000"/>
                </a:schemeClr>
              </a:solidFill>
              <a:latin typeface="+mn-ea"/>
              <a:sym typeface="+mn-ea"/>
            </a:endParaRPr>
          </a:p>
        </p:txBody>
      </p:sp>
      <p:sp>
        <p:nvSpPr>
          <p:cNvPr id="104905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6" name="标题 2"/>
          <p:cNvSpPr>
            <a:spLocks noGrp="1"/>
          </p:cNvSpPr>
          <p:nvPr>
            <p:ph type="title" idx="1"/>
          </p:nvPr>
        </p:nvSpPr>
        <p:spPr/>
        <p:txBody>
          <a:bodyPr>
            <a:normAutofit fontScale="91667"/>
          </a:bodyPr>
          <a:p>
            <a:r>
              <a:rPr altLang="en-US" lang="zh-CN"/>
              <a:t>儿童服装市场的竞争格局</a:t>
            </a:r>
            <a:endParaRPr altLang="en-US" lang="zh-CN"/>
          </a:p>
        </p:txBody>
      </p:sp>
      <p:sp>
        <p:nvSpPr>
          <p:cNvPr id="10491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价格竞争：中低端市场价格竞争激烈，高端市场价格较为稳定</a:t>
            </a:r>
            <a:endParaRPr altLang="en-US" sz="1400" lang="zh-CN" spc="150">
              <a:solidFill>
                <a:schemeClr val="tx1"/>
              </a:solidFill>
              <a:effectLst/>
              <a:latin typeface="+mn-ea"/>
              <a:sym typeface="+mn-ea"/>
            </a:endParaRPr>
          </a:p>
        </p:txBody>
      </p:sp>
      <p:sp>
        <p:nvSpPr>
          <p:cNvPr id="10491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品牌竞争：知名品牌占据较大市场份额，新品牌难以进入</a:t>
            </a:r>
            <a:endParaRPr altLang="en-US" dirty="0" sz="1400" lang="zh-CN" spc="150">
              <a:solidFill>
                <a:schemeClr val="tx1"/>
              </a:solidFill>
              <a:effectLst/>
              <a:latin typeface="+mn-ea"/>
              <a:sym typeface="+mn-ea"/>
            </a:endParaRPr>
          </a:p>
        </p:txBody>
      </p:sp>
      <p:sp>
        <p:nvSpPr>
          <p:cNvPr id="10491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渠道竞争：线上渠道成为竞争重点，线下门店逐渐减少</a:t>
            </a:r>
            <a:endParaRPr altLang="en-US" sz="1400" lang="zh-CN" spc="150">
              <a:solidFill>
                <a:schemeClr val="tx1"/>
              </a:solidFill>
              <a:effectLst/>
              <a:latin typeface="+mn-ea"/>
              <a:sym typeface="+mn-ea"/>
            </a:endParaRPr>
          </a:p>
        </p:txBody>
      </p:sp>
      <p:sp>
        <p:nvSpPr>
          <p:cNvPr id="10491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品质竞争：品质成为消费者选择的重要因素，品牌和品质成为竞争关键</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8" name="文本占位符 4"/>
          <p:cNvSpPr>
            <a:spLocks noGrp="1"/>
          </p:cNvSpPr>
          <p:nvPr>
            <p:ph type="body" idx="2"/>
            <p:custDataLst>
              <p:tags r:id="rId1"/>
            </p:custDataLst>
          </p:nvPr>
        </p:nvSpPr>
        <p:spPr/>
        <p:txBody>
          <a:bodyPr>
            <a:normAutofit fontScale="99286" lnSpcReduction="10000"/>
          </a:bodyPr>
          <a:p>
            <a:r>
              <a:rPr altLang="en-US" lang="zh-CN"/>
              <a:t>02</a:t>
            </a:r>
            <a:endParaRPr altLang="en-US" lang="zh-CN"/>
          </a:p>
        </p:txBody>
      </p:sp>
      <p:sp>
        <p:nvSpPr>
          <p:cNvPr id="1049170" name="标题 5"/>
          <p:cNvSpPr>
            <a:spLocks noGrp="1"/>
          </p:cNvSpPr>
          <p:nvPr>
            <p:ph type="title" idx="1"/>
            <p:custDataLst>
              <p:tags r:id="rId2"/>
            </p:custDataLst>
          </p:nvPr>
        </p:nvSpPr>
        <p:spPr/>
        <p:txBody>
          <a:bodyPr>
            <a:normAutofit fontScale="90000"/>
          </a:bodyPr>
          <a:p>
            <a:r>
              <a:rPr altLang="en-US" lang="zh-CN"/>
              <a:t>儿童服装市场需求分析</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20" name="标题 2"/>
          <p:cNvSpPr>
            <a:spLocks noGrp="1"/>
          </p:cNvSpPr>
          <p:nvPr>
            <p:ph type="title" idx="1"/>
          </p:nvPr>
        </p:nvSpPr>
        <p:spPr/>
        <p:txBody>
          <a:bodyPr>
            <a:normAutofit fontScale="91667"/>
          </a:bodyPr>
          <a:p>
            <a:r>
              <a:rPr altLang="en-US" lang="zh-CN"/>
              <a:t>儿童消费群体的特点与需求</a:t>
            </a:r>
            <a:endParaRPr altLang="en-US" lang="zh-CN"/>
          </a:p>
        </p:txBody>
      </p:sp>
      <p:sp>
        <p:nvSpPr>
          <p:cNvPr id="10492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安全性：家长对儿童服装的安全性要求极高，注重面料和工艺的选择。</a:t>
            </a:r>
            <a:endParaRPr altLang="en-US" dirty="0" sz="2400" lang="zh-CN">
              <a:latin typeface="+mn-ea"/>
              <a:ea typeface="+mn-ea"/>
            </a:endParaRPr>
          </a:p>
        </p:txBody>
      </p:sp>
      <p:sp>
        <p:nvSpPr>
          <p:cNvPr id="10492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舒适性：儿童在成长过程中需要舒适的环境和服装，因此对舒适性的要求也很高。</a:t>
            </a:r>
            <a:endParaRPr altLang="en-US" dirty="0" sz="2400" lang="zh-CN">
              <a:latin typeface="+mn-ea"/>
              <a:ea typeface="+mn-ea"/>
            </a:endParaRPr>
          </a:p>
        </p:txBody>
      </p:sp>
      <p:sp>
        <p:nvSpPr>
          <p:cNvPr id="10492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儿童消费群体特点：年龄跨度大，从婴儿到青少年，每个年龄段都有不同的需求和特点。</a:t>
            </a:r>
            <a:endParaRPr altLang="en-US" dirty="0" sz="2400" lang="zh-CN">
              <a:latin typeface="+mn-ea"/>
              <a:ea typeface="+mn-ea"/>
            </a:endParaRPr>
          </a:p>
        </p:txBody>
      </p:sp>
      <p:sp>
        <p:nvSpPr>
          <p:cNvPr id="10492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时尚潮流：儿童服装市场不断更新换代，追求时尚潮流，品牌和款式多样化。</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0" name="标题 2"/>
          <p:cNvSpPr>
            <a:spLocks noGrp="1"/>
          </p:cNvSpPr>
          <p:nvPr>
            <p:ph type="title" idx="1"/>
          </p:nvPr>
        </p:nvSpPr>
        <p:spPr/>
        <p:txBody>
          <a:bodyPr>
            <a:normAutofit fontScale="91667"/>
          </a:bodyPr>
          <a:p>
            <a:r>
              <a:rPr altLang="en-US" lang="zh-CN"/>
              <a:t>儿童服装的流行趋势与风格</a:t>
            </a:r>
            <a:endParaRPr altLang="en-US" lang="zh-CN"/>
          </a:p>
        </p:txBody>
      </p:sp>
      <p:sp>
        <p:nvSpPr>
          <p:cNvPr id="104929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运动风格：以舒适、自由、活力为主，适合年龄较大的儿童</a:t>
            </a:r>
            <a:endParaRPr altLang="en-US" sz="1400" lang="zh-CN" spc="150">
              <a:solidFill>
                <a:schemeClr val="tx1"/>
              </a:solidFill>
              <a:effectLst/>
              <a:latin typeface="+mn-ea"/>
              <a:sym typeface="+mn-ea"/>
            </a:endParaRPr>
          </a:p>
        </p:txBody>
      </p:sp>
      <p:sp>
        <p:nvSpPr>
          <p:cNvPr id="104930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简约风格：以简单、清新、可爱为主，适合年龄较小的儿童</a:t>
            </a:r>
            <a:endParaRPr altLang="en-US" dirty="0" sz="1400" lang="zh-CN" spc="150">
              <a:solidFill>
                <a:schemeClr val="tx1"/>
              </a:solidFill>
              <a:effectLst/>
              <a:latin typeface="+mn-ea"/>
              <a:sym typeface="+mn-ea"/>
            </a:endParaRPr>
          </a:p>
        </p:txBody>
      </p:sp>
      <p:sp>
        <p:nvSpPr>
          <p:cNvPr id="104930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复古风格：以怀旧、复古、文艺为主，适合有一定年龄的儿童</a:t>
            </a:r>
            <a:endParaRPr altLang="en-US" sz="1400" lang="zh-CN" spc="150">
              <a:solidFill>
                <a:schemeClr val="tx1"/>
              </a:solidFill>
              <a:effectLst/>
              <a:latin typeface="+mn-ea"/>
              <a:sym typeface="+mn-ea"/>
            </a:endParaRPr>
          </a:p>
        </p:txBody>
      </p:sp>
      <p:sp>
        <p:nvSpPr>
          <p:cNvPr id="104930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未来主义风格：以科技、未来、创新为主，适合追求时尚的儿童</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52" name="标题 2"/>
          <p:cNvSpPr>
            <a:spLocks noGrp="1"/>
          </p:cNvSpPr>
          <p:nvPr>
            <p:ph type="title" idx="1"/>
          </p:nvPr>
        </p:nvSpPr>
        <p:spPr/>
        <p:txBody>
          <a:bodyPr>
            <a:normAutofit fontScale="91667"/>
          </a:bodyPr>
          <a:p>
            <a:r>
              <a:rPr altLang="en-US" lang="zh-CN"/>
              <a:t>儿童服装的品质与安全要求</a:t>
            </a:r>
            <a:endParaRPr altLang="en-US" lang="zh-CN"/>
          </a:p>
        </p:txBody>
      </p:sp>
      <p:sp>
        <p:nvSpPr>
          <p:cNvPr id="104935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5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品质要求：面料柔软舒适、无刺激性气味、耐穿耐洗</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6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安全要求：无小配件和装饰品脱落、无安全隐患、符合国家安全标准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6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品牌信誉：选择知名品牌，确保品质与安全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7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定期检查：定期检查儿童服装，确保符合品质与安全要求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22" name="文本占位符 4"/>
          <p:cNvSpPr>
            <a:spLocks noGrp="1"/>
          </p:cNvSpPr>
          <p:nvPr>
            <p:ph type="body" idx="2"/>
            <p:custDataLst>
              <p:tags r:id="rId1"/>
            </p:custDataLst>
          </p:nvPr>
        </p:nvSpPr>
        <p:spPr/>
        <p:txBody>
          <a:bodyPr>
            <a:normAutofit fontScale="99286" lnSpcReduction="10000"/>
          </a:bodyPr>
          <a:p>
            <a:r>
              <a:rPr altLang="en-US" lang="zh-CN"/>
              <a:t>03</a:t>
            </a:r>
            <a:endParaRPr altLang="en-US" lang="zh-CN"/>
          </a:p>
        </p:txBody>
      </p:sp>
      <p:sp>
        <p:nvSpPr>
          <p:cNvPr id="1049424" name="标题 5"/>
          <p:cNvSpPr>
            <a:spLocks noGrp="1"/>
          </p:cNvSpPr>
          <p:nvPr>
            <p:ph type="title" idx="1"/>
            <p:custDataLst>
              <p:tags r:id="rId2"/>
            </p:custDataLst>
          </p:nvPr>
        </p:nvSpPr>
        <p:spPr/>
        <p:txBody>
          <a:bodyPr>
            <a:normAutofit fontScale="90000"/>
          </a:bodyPr>
          <a:p>
            <a:r>
              <a:rPr altLang="en-US" lang="zh-CN"/>
              <a:t>儿童服装市场供给分析</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74" name="标题 2"/>
          <p:cNvSpPr>
            <a:spLocks noGrp="1"/>
          </p:cNvSpPr>
          <p:nvPr>
            <p:ph type="title" idx="1"/>
          </p:nvPr>
        </p:nvSpPr>
        <p:spPr/>
        <p:txBody>
          <a:bodyPr>
            <a:normAutofit fontScale="91667"/>
          </a:bodyPr>
          <a:p>
            <a:r>
              <a:rPr altLang="en-US" lang="zh-CN"/>
              <a:t>儿童服装的生产与供应链</a:t>
            </a:r>
            <a:endParaRPr altLang="en-US" lang="zh-CN"/>
          </a:p>
        </p:txBody>
      </p:sp>
      <p:sp>
        <p:nvSpPr>
          <p:cNvPr id="104947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8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生产方式：以OEM和ODM为主，部分品牌拥有自主设计和生产能力</a:t>
            </a:r>
            <a:endParaRPr altLang="en-US" dirty="0" sz="2000" lang="zh-CN" spc="200">
              <a:solidFill>
                <a:schemeClr val="tx1">
                  <a:lumMod val="85000"/>
                  <a:lumOff val="15000"/>
                </a:schemeClr>
              </a:solidFill>
              <a:latin typeface="+mn-ea"/>
              <a:sym typeface="+mn-ea"/>
            </a:endParaRPr>
          </a:p>
        </p:txBody>
      </p:sp>
      <p:sp>
        <p:nvSpPr>
          <p:cNvPr id="104948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供应链结构：以品牌商、生产商、分销商和零售商为主，部分品牌拥有自有工厂和物流体系</a:t>
            </a:r>
            <a:endParaRPr altLang="en-US" dirty="0" sz="2000" lang="zh-CN" spc="200">
              <a:solidFill>
                <a:schemeClr val="tx1">
                  <a:lumMod val="85000"/>
                  <a:lumOff val="15000"/>
                </a:schemeClr>
              </a:solidFill>
              <a:latin typeface="+mn-ea"/>
              <a:sym typeface="+mn-ea"/>
            </a:endParaRPr>
          </a:p>
        </p:txBody>
      </p:sp>
      <p:sp>
        <p:nvSpPr>
          <p:cNvPr id="104948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生产成本：原材料、劳动力、能源等成本不断上涨，压缩了利润空间</a:t>
            </a:r>
            <a:endParaRPr altLang="en-US" dirty="0" sz="2000" lang="zh-CN" spc="200">
              <a:solidFill>
                <a:schemeClr val="tx1">
                  <a:lumMod val="85000"/>
                  <a:lumOff val="15000"/>
                </a:schemeClr>
              </a:solidFill>
              <a:latin typeface="+mn-ea"/>
              <a:sym typeface="+mn-ea"/>
            </a:endParaRPr>
          </a:p>
        </p:txBody>
      </p:sp>
      <p:sp>
        <p:nvSpPr>
          <p:cNvPr id="104949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供应链管理：品牌商需加强与供应商的合作，提高供应链的协同效应和效率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44" name="标题 2"/>
          <p:cNvSpPr>
            <a:spLocks noGrp="1"/>
          </p:cNvSpPr>
          <p:nvPr>
            <p:ph type="title" idx="1"/>
          </p:nvPr>
        </p:nvSpPr>
        <p:spPr/>
        <p:txBody>
          <a:bodyPr>
            <a:normAutofit fontScale="91667"/>
          </a:bodyPr>
          <a:p>
            <a:r>
              <a:rPr altLang="en-US" lang="zh-CN"/>
              <a:t>儿童服装的品牌与销售渠道</a:t>
            </a:r>
            <a:endParaRPr altLang="en-US" lang="zh-CN"/>
          </a:p>
        </p:txBody>
      </p:sp>
      <p:sp>
        <p:nvSpPr>
          <p:cNvPr id="10495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品牌：介绍儿童服装市场的主要品牌，包括其市场份额、品牌形象、产品特点等。</a:t>
            </a:r>
            <a:endParaRPr altLang="en-US" dirty="0" sz="1200" lang="zh-CN" spc="150">
              <a:solidFill>
                <a:schemeClr val="tx1">
                  <a:lumMod val="65000"/>
                  <a:lumOff val="35000"/>
                </a:schemeClr>
              </a:solidFill>
              <a:latin typeface="+mn-ea"/>
              <a:sym typeface="+mn-ea"/>
            </a:endParaRPr>
          </a:p>
        </p:txBody>
      </p:sp>
      <p:sp>
        <p:nvSpPr>
          <p:cNvPr id="10495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销售渠道：分析儿童服装市场的销售渠道，如实体店、电商平台、专卖店等，并讨论不同渠道的优劣势。</a:t>
            </a:r>
            <a:endParaRPr altLang="en-US" dirty="0" sz="1200" lang="zh-CN" spc="150">
              <a:solidFill>
                <a:schemeClr val="tx1">
                  <a:lumMod val="65000"/>
                  <a:lumOff val="35000"/>
                </a:schemeClr>
              </a:solidFill>
              <a:latin typeface="+mn-ea"/>
              <a:sym typeface="+mn-ea"/>
            </a:endParaRPr>
          </a:p>
        </p:txBody>
      </p:sp>
      <p:sp>
        <p:nvSpPr>
          <p:cNvPr id="10495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品牌合作：介绍品牌与销售渠道的合作模式，如联名、定制等，以及其市场效果。</a:t>
            </a:r>
            <a:endParaRPr altLang="en-US" dirty="0" sz="1200" lang="zh-CN" spc="150">
              <a:solidFill>
                <a:schemeClr val="tx1">
                  <a:lumMod val="65000"/>
                  <a:lumOff val="35000"/>
                </a:schemeClr>
              </a:solidFill>
              <a:latin typeface="+mn-ea"/>
              <a:sym typeface="+mn-ea"/>
            </a:endParaRPr>
          </a:p>
        </p:txBody>
      </p:sp>
      <p:sp>
        <p:nvSpPr>
          <p:cNvPr id="10495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未来趋势：预测儿童服装品牌与销售渠道的发展趋势，如线上线下融合、个性化定制等。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98" name="标题 2"/>
          <p:cNvSpPr>
            <a:spLocks noGrp="1"/>
          </p:cNvSpPr>
          <p:nvPr>
            <p:ph type="title" idx="1"/>
          </p:nvPr>
        </p:nvSpPr>
        <p:spPr/>
        <p:txBody>
          <a:bodyPr>
            <a:normAutofit fontScale="91667"/>
          </a:bodyPr>
          <a:p>
            <a:r>
              <a:rPr altLang="en-US" lang="zh-CN"/>
              <a:t>儿童服装的价格与促销策略</a:t>
            </a:r>
            <a:endParaRPr altLang="en-US" lang="zh-CN"/>
          </a:p>
        </p:txBody>
      </p:sp>
      <p:sp>
        <p:nvSpPr>
          <p:cNvPr id="10496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价格策略：根据市场需求和竞争情况，制定合理的价格定位，以满足不同消费者的需求。</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促销策略：通过打折、赠品、积分等方式吸引消费者，提高销售额和品牌知名度。</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品牌建设：通过品牌宣传和推广，提高品牌知名度和美誉度，增强消费者对品牌的信任感和忠诚度。</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渠道拓展：通过线上和线下渠道的拓展，增加销售渠道，提高市场覆盖率和销售额。</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52" name="文本占位符 4"/>
          <p:cNvSpPr>
            <a:spLocks noGrp="1"/>
          </p:cNvSpPr>
          <p:nvPr>
            <p:ph type="body" idx="2"/>
            <p:custDataLst>
              <p:tags r:id="rId1"/>
            </p:custDataLst>
          </p:nvPr>
        </p:nvSpPr>
        <p:spPr/>
        <p:txBody>
          <a:bodyPr>
            <a:normAutofit fontScale="99286" lnSpcReduction="10000"/>
          </a:bodyPr>
          <a:p>
            <a:r>
              <a:rPr altLang="en-US" lang="zh-CN"/>
              <a:t>04</a:t>
            </a:r>
            <a:endParaRPr altLang="en-US" lang="zh-CN"/>
          </a:p>
        </p:txBody>
      </p:sp>
      <p:sp>
        <p:nvSpPr>
          <p:cNvPr id="1049654" name="标题 5"/>
          <p:cNvSpPr>
            <a:spLocks noGrp="1"/>
          </p:cNvSpPr>
          <p:nvPr>
            <p:ph type="title" idx="1"/>
            <p:custDataLst>
              <p:tags r:id="rId2"/>
            </p:custDataLst>
          </p:nvPr>
        </p:nvSpPr>
        <p:spPr/>
        <p:txBody>
          <a:bodyPr>
            <a:normAutofit fontScale="90000"/>
          </a:bodyPr>
          <a:p>
            <a:r>
              <a:rPr altLang="en-US" lang="zh-CN"/>
              <a:t>2024年儿童服装市场投资前景预测</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04" name="标题 2"/>
          <p:cNvSpPr>
            <a:spLocks noGrp="1"/>
          </p:cNvSpPr>
          <p:nvPr>
            <p:ph type="title" idx="1"/>
          </p:nvPr>
        </p:nvSpPr>
        <p:spPr/>
        <p:txBody>
          <a:bodyPr>
            <a:normAutofit fontScale="91667"/>
          </a:bodyPr>
          <a:p>
            <a:r>
              <a:rPr altLang="en-US" lang="zh-CN"/>
              <a:t>宏观经济环境对儿童服装市场的影响</a:t>
            </a:r>
            <a:endParaRPr altLang="en-US" lang="zh-CN"/>
          </a:p>
        </p:txBody>
      </p:sp>
      <p:sp>
        <p:nvSpPr>
          <p:cNvPr id="10497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经济增长：预计未来几年全球经济将保持稳定增长，这将促进儿童服装市场的需求。</a:t>
            </a:r>
            <a:endParaRPr altLang="en-US" dirty="0" sz="1200" lang="zh-CN" spc="150">
              <a:solidFill>
                <a:schemeClr val="tx1">
                  <a:lumMod val="65000"/>
                  <a:lumOff val="35000"/>
                </a:schemeClr>
              </a:solidFill>
              <a:latin typeface="+mn-ea"/>
              <a:sym typeface="+mn-ea"/>
            </a:endParaRPr>
          </a:p>
        </p:txBody>
      </p:sp>
      <p:sp>
        <p:nvSpPr>
          <p:cNvPr id="10497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人口结构变化：随着全球人口老龄化的加速，家庭对儿童的投资将增加，从而推动儿童服装市场的增长。</a:t>
            </a:r>
            <a:endParaRPr altLang="en-US" dirty="0" sz="1200" lang="zh-CN" spc="150">
              <a:solidFill>
                <a:schemeClr val="tx1">
                  <a:lumMod val="65000"/>
                  <a:lumOff val="35000"/>
                </a:schemeClr>
              </a:solidFill>
              <a:latin typeface="+mn-ea"/>
              <a:sym typeface="+mn-ea"/>
            </a:endParaRPr>
          </a:p>
        </p:txBody>
      </p:sp>
      <p:sp>
        <p:nvSpPr>
          <p:cNvPr id="10497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消费观念的转变：随着社会经济的发展和人们生活水平的提高，家长对儿童服装的需求也在增加，同时对品质和品牌的要求也越来越高。</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政策支持：各国政府对儿童产业的支持力度不断加大，将为儿童服装市场的发展提供政策保障。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8" name="标题 2"/>
          <p:cNvSpPr>
            <a:spLocks noGrp="1"/>
          </p:cNvSpPr>
          <p:nvPr>
            <p:ph type="title" idx="1"/>
          </p:nvPr>
        </p:nvSpPr>
        <p:spPr/>
        <p:txBody>
          <a:bodyPr>
            <a:normAutofit fontScale="91667"/>
          </a:bodyPr>
          <a:p>
            <a:r>
              <a:rPr altLang="en-US" lang="zh-CN"/>
              <a:t>儿童服装市场的未来发展趋势</a:t>
            </a:r>
            <a:endParaRPr altLang="en-US" lang="zh-CN"/>
          </a:p>
        </p:txBody>
      </p:sp>
      <p:sp>
        <p:nvSpPr>
          <p:cNvPr id="1049760" name="文本框 5"/>
          <p:cNvSpPr txBox="1"/>
          <p:nvPr>
            <p:custDataLst>
              <p:tags r:id="rId1"/>
            </p:custDataLst>
          </p:nvPr>
        </p:nvSpPr>
        <p:spPr>
          <a:xfrm>
            <a:off x="3358489" y="2679401"/>
            <a:ext cx="5469023" cy="359703"/>
          </a:xfrm>
          <a:prstGeom prst="rect"/>
          <a:noFill/>
        </p:spPr>
        <p:txBody>
          <a:bodyPr anchor="b" anchorCtr="0" bIns="0" lIns="0" rtlCol="0" wrap="square">
            <a:normAutofit fontScale="7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62"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个性化需求：儿童服装市场将更加注重个性化需求，品牌和商家需要不断创新以满足不同年龄段儿童的审美和需求。</a:t>
            </a:r>
            <a:endParaRPr altLang="en-US" dirty="0" sz="1200" lang="zh-CN" spc="150">
              <a:solidFill>
                <a:schemeClr val="tx1">
                  <a:lumMod val="65000"/>
                  <a:lumOff val="35000"/>
                </a:schemeClr>
              </a:solidFill>
              <a:latin typeface="+mn-ea"/>
              <a:sym typeface="+mn-ea"/>
            </a:endParaRPr>
          </a:p>
        </p:txBody>
      </p:sp>
      <p:sp>
        <p:nvSpPr>
          <p:cNvPr id="1049764" name="文本框 7"/>
          <p:cNvSpPr txBox="1"/>
          <p:nvPr>
            <p:custDataLst>
              <p:tags r:id="rId3"/>
            </p:custDataLst>
          </p:nvPr>
        </p:nvSpPr>
        <p:spPr>
          <a:xfrm>
            <a:off x="3358489" y="1490400"/>
            <a:ext cx="5469662" cy="350120"/>
          </a:xfrm>
          <a:prstGeom prst="rect"/>
          <a:noFill/>
        </p:spPr>
        <p:txBody>
          <a:bodyPr anchor="b" anchorCtr="0" bIns="0" lIns="0" rtlCol="0" wrap="square">
            <a:normAutofit fontScale="7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66"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持续增长：随着消费者对儿童服装品质和时尚性的需求增加，预计儿童服装市场将持续增长。</a:t>
            </a:r>
            <a:endParaRPr altLang="en-US" dirty="0" sz="1200" lang="zh-CN" spc="150">
              <a:solidFill>
                <a:schemeClr val="tx1">
                  <a:lumMod val="65000"/>
                  <a:lumOff val="35000"/>
                </a:schemeClr>
              </a:solidFill>
              <a:latin typeface="+mn-ea"/>
              <a:sym typeface="+mn-ea"/>
            </a:endParaRPr>
          </a:p>
        </p:txBody>
      </p:sp>
      <p:sp>
        <p:nvSpPr>
          <p:cNvPr id="1049768"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4444"/>
          </a:bodyPr>
          <a:p>
            <a:pPr>
              <a:buClrTx/>
              <a:buSzTx/>
              <a:buFontTx/>
            </a:pPr>
            <a:r>
              <a:rPr b="1" dirty="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70"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智能化趋势：随着科技的发展，儿童服装市场将出现更多智能化产品，如智能温度调节、智能定位等，提升儿童穿着舒适度和安全性。</a:t>
            </a:r>
            <a:endParaRPr altLang="en-US" dirty="0" sz="1200" lang="zh-CN" spc="150">
              <a:solidFill>
                <a:schemeClr val="tx1">
                  <a:lumMod val="65000"/>
                  <a:lumOff val="35000"/>
                </a:schemeClr>
              </a:solidFill>
              <a:latin typeface="+mn-ea"/>
              <a:sym typeface="+mn-ea"/>
            </a:endParaRPr>
          </a:p>
        </p:txBody>
      </p:sp>
      <p:sp>
        <p:nvSpPr>
          <p:cNvPr id="1049772"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4444"/>
          </a:bodyPr>
          <a:p>
            <a:pPr>
              <a:buClrTx/>
              <a:buSzTx/>
              <a:buFontTx/>
            </a:pPr>
            <a:r>
              <a:rPr b="1" dirty="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74"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绿色环保：随着社会对环保意识的提高，儿童服装市场将更加注重绿色环保，品牌和商家需要采取环保材料和生产方式，确保产品的环保性。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20" name="标题 2"/>
          <p:cNvSpPr>
            <a:spLocks noGrp="1"/>
          </p:cNvSpPr>
          <p:nvPr>
            <p:ph type="title" idx="1"/>
          </p:nvPr>
        </p:nvSpPr>
        <p:spPr/>
        <p:txBody>
          <a:bodyPr>
            <a:normAutofit fontScale="91667"/>
          </a:bodyPr>
          <a:p>
            <a:r>
              <a:rPr altLang="en-US" lang="zh-CN"/>
              <a:t>投资儿童服装市场的风险与机遇</a:t>
            </a:r>
            <a:endParaRPr altLang="en-US" lang="zh-CN"/>
          </a:p>
        </p:txBody>
      </p:sp>
      <p:sp>
        <p:nvSpPr>
          <p:cNvPr id="1049822"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风险：市场竞争激烈，品牌忠诚度不高，消费者需求多变</a:t>
            </a:r>
            <a:endParaRPr altLang="en-US" dirty="0" sz="1200" lang="zh-CN" spc="150">
              <a:solidFill>
                <a:schemeClr val="tx1">
                  <a:lumMod val="65000"/>
                  <a:lumOff val="35000"/>
                </a:schemeClr>
              </a:solidFill>
              <a:latin typeface="+mn-ea"/>
              <a:sym typeface="+mn-ea"/>
            </a:endParaRPr>
          </a:p>
        </p:txBody>
      </p:sp>
      <p:sp>
        <p:nvSpPr>
          <p:cNvPr id="1049824"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机遇：儿童成长周期长，市场潜力巨大，政策支持力度加大，个性化、品质化需求增长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0" name="文本占位符 4"/>
          <p:cNvSpPr>
            <a:spLocks noGrp="1"/>
          </p:cNvSpPr>
          <p:nvPr>
            <p:ph type="body" idx="2"/>
            <p:custDataLst>
              <p:tags r:id="rId1"/>
            </p:custDataLst>
          </p:nvPr>
        </p:nvSpPr>
        <p:spPr/>
        <p:txBody>
          <a:bodyPr>
            <a:normAutofit fontScale="99286" lnSpcReduction="10000"/>
          </a:bodyPr>
          <a:p>
            <a:r>
              <a:rPr altLang="en-US" lang="zh-CN"/>
              <a:t>05</a:t>
            </a:r>
            <a:endParaRPr altLang="en-US" lang="zh-CN"/>
          </a:p>
        </p:txBody>
      </p:sp>
      <p:sp>
        <p:nvSpPr>
          <p:cNvPr id="1049872" name="标题 5"/>
          <p:cNvSpPr>
            <a:spLocks noGrp="1"/>
          </p:cNvSpPr>
          <p:nvPr>
            <p:ph type="title" idx="1"/>
            <p:custDataLst>
              <p:tags r:id="rId2"/>
            </p:custDataLst>
          </p:nvPr>
        </p:nvSpPr>
        <p:spPr/>
        <p:txBody>
          <a:bodyPr/>
          <a:p>
            <a:r>
              <a:rPr altLang="en-US" lang="zh-CN"/>
              <a:t>成功案例分析</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22" name="标题 2"/>
          <p:cNvSpPr>
            <a:spLocks noGrp="1"/>
          </p:cNvSpPr>
          <p:nvPr>
            <p:ph type="title" idx="1"/>
          </p:nvPr>
        </p:nvSpPr>
        <p:spPr/>
        <p:txBody>
          <a:bodyPr>
            <a:normAutofit fontScale="91667"/>
          </a:bodyPr>
          <a:p>
            <a:r>
              <a:rPr altLang="en-US" lang="zh-CN"/>
              <a:t>成功的儿童服装品牌与产品</a:t>
            </a:r>
            <a:endParaRPr altLang="en-US" lang="zh-CN"/>
          </a:p>
        </p:txBody>
      </p:sp>
      <p:sp>
        <p:nvSpPr>
          <p:cNvPr id="104992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巴拉巴拉：国内知名儿童服装品牌，产品线丰富，覆盖各年龄段儿童</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Zara童装：国际知名品牌，设计时尚，品质优良，深受消费者喜爱</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迪士尼联名款：与迪士尼合作推出的一系列儿童服装，具有很高的品牌知名度和市场占有率</a:t>
            </a:r>
            <a:endParaRPr altLang="en-US" dirty="0" sz="1200" lang="zh-CN" spc="150">
              <a:solidFill>
                <a:schemeClr val="tx1">
                  <a:lumMod val="65000"/>
                  <a:lumOff val="35000"/>
                </a:schemeClr>
              </a:solidFill>
              <a:latin typeface="+mn-ea"/>
              <a:sym typeface="+mn-ea"/>
            </a:endParaRPr>
          </a:p>
        </p:txBody>
      </p:sp>
      <p:sp>
        <p:nvSpPr>
          <p:cNvPr id="104993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安踏儿童：国内运动品牌安踏旗下的儿童服装品牌，以运动、休闲风格为主打，深受家长和孩子喜爱</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6" name="标题 2"/>
          <p:cNvSpPr>
            <a:spLocks noGrp="1"/>
          </p:cNvSpPr>
          <p:nvPr>
            <p:ph type="title" idx="1"/>
          </p:nvPr>
        </p:nvSpPr>
        <p:spPr/>
        <p:txBody>
          <a:bodyPr>
            <a:normAutofit fontScale="91667"/>
          </a:bodyPr>
          <a:p>
            <a:r>
              <a:rPr altLang="en-US" lang="zh-CN"/>
              <a:t>成功的营销策略与渠道拓展</a:t>
            </a:r>
            <a:endParaRPr altLang="en-US" lang="zh-CN"/>
          </a:p>
        </p:txBody>
      </p:sp>
      <p:sp>
        <p:nvSpPr>
          <p:cNvPr id="104997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成功的营销策略：通过社交媒体平台进行品牌推广，增加品牌知名度和曝光率</a:t>
            </a:r>
            <a:endParaRPr altLang="en-US" dirty="0" sz="1200" lang="zh-CN" spc="150">
              <a:solidFill>
                <a:schemeClr val="tx1">
                  <a:lumMod val="65000"/>
                  <a:lumOff val="35000"/>
                </a:schemeClr>
              </a:solidFill>
              <a:latin typeface="+mn-ea"/>
              <a:sym typeface="+mn-ea"/>
            </a:endParaRPr>
          </a:p>
        </p:txBody>
      </p:sp>
      <p:sp>
        <p:nvSpPr>
          <p:cNvPr id="104998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渠道拓展：与线下实体店合作，拓展销售渠道，提高销售额</a:t>
            </a:r>
            <a:endParaRPr altLang="en-US" dirty="0" sz="1200" lang="zh-CN" spc="150">
              <a:solidFill>
                <a:schemeClr val="tx1">
                  <a:lumMod val="65000"/>
                  <a:lumOff val="35000"/>
                </a:schemeClr>
              </a:solidFill>
              <a:latin typeface="+mn-ea"/>
              <a:sym typeface="+mn-ea"/>
            </a:endParaRPr>
          </a:p>
        </p:txBody>
      </p:sp>
      <p:sp>
        <p:nvSpPr>
          <p:cNvPr id="104998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数据分析：通过数据分析，了解消费者需求和购买行为，制定更精准的营销策略</a:t>
            </a:r>
            <a:endParaRPr altLang="en-US" dirty="0" sz="1200" lang="zh-CN" spc="150">
              <a:solidFill>
                <a:schemeClr val="tx1">
                  <a:lumMod val="65000"/>
                  <a:lumOff val="35000"/>
                </a:schemeClr>
              </a:solidFill>
              <a:latin typeface="+mn-ea"/>
              <a:sym typeface="+mn-ea"/>
            </a:endParaRPr>
          </a:p>
        </p:txBody>
      </p:sp>
      <p:sp>
        <p:nvSpPr>
          <p:cNvPr id="104998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创新设计：注重产品创新和设计，满足消费者需求，提高品牌竞争力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0" name="标题 2"/>
          <p:cNvSpPr>
            <a:spLocks noGrp="1"/>
          </p:cNvSpPr>
          <p:nvPr>
            <p:ph type="title" idx="1"/>
          </p:nvPr>
        </p:nvSpPr>
        <p:spPr/>
        <p:txBody>
          <a:bodyPr>
            <a:normAutofit fontScale="91667"/>
          </a:bodyPr>
          <a:p>
            <a:r>
              <a:rPr altLang="en-US" lang="zh-CN"/>
              <a:t>成功的供应链管理与成本控制</a:t>
            </a:r>
            <a:endParaRPr altLang="en-US" lang="zh-CN"/>
          </a:p>
        </p:txBody>
      </p:sp>
      <p:sp>
        <p:nvSpPr>
          <p:cNvPr id="105003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3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3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精准预测需求，降低运营风险</a:t>
            </a:r>
            <a:endParaRPr altLang="en-US" dirty="0" sz="1200" lang="zh-CN" spc="150">
              <a:solidFill>
                <a:srgbClr val="FFFFFF"/>
              </a:solidFill>
              <a:latin typeface="+mn-ea"/>
              <a:sym typeface="+mn-ea"/>
            </a:endParaRPr>
          </a:p>
        </p:txBody>
      </p:sp>
      <p:sp>
        <p:nvSpPr>
          <p:cNvPr id="105004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优化供应商合作，确保产品质量和交货期</a:t>
            </a:r>
            <a:endParaRPr altLang="en-US" dirty="0" sz="1200" lang="zh-CN" spc="150">
              <a:solidFill>
                <a:schemeClr val="tx1">
                  <a:lumMod val="65000"/>
                  <a:lumOff val="35000"/>
                </a:schemeClr>
              </a:solidFill>
              <a:latin typeface="+mn-ea"/>
              <a:sym typeface="+mn-ea"/>
            </a:endParaRPr>
          </a:p>
        </p:txBody>
      </p:sp>
      <p:sp>
        <p:nvSpPr>
          <p:cNvPr id="105004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有效降低库存成本，减少资源浪费</a:t>
            </a:r>
            <a:endParaRPr altLang="en-US" dirty="0" sz="1200" lang="zh-CN" spc="150">
              <a:solidFill>
                <a:srgbClr val="FFFFFF"/>
              </a:solidFill>
              <a:latin typeface="+mn-ea"/>
              <a:sym typeface="+mn-ea"/>
            </a:endParaRPr>
          </a:p>
        </p:txBody>
      </p:sp>
      <p:sp>
        <p:nvSpPr>
          <p:cNvPr id="105005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实现快速响应市场需求，提高客户满意度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04" name="文本占位符 4"/>
          <p:cNvSpPr>
            <a:spLocks noGrp="1"/>
          </p:cNvSpPr>
          <p:nvPr>
            <p:ph type="body" idx="2"/>
            <p:custDataLst>
              <p:tags r:id="rId1"/>
            </p:custDataLst>
          </p:nvPr>
        </p:nvSpPr>
        <p:spPr/>
        <p:txBody>
          <a:bodyPr>
            <a:normAutofit fontScale="99286" lnSpcReduction="10000"/>
          </a:bodyPr>
          <a:p>
            <a:r>
              <a:rPr altLang="en-US" lang="zh-CN"/>
              <a:t>06</a:t>
            </a:r>
            <a:endParaRPr altLang="en-US" lang="zh-CN"/>
          </a:p>
        </p:txBody>
      </p:sp>
      <p:sp>
        <p:nvSpPr>
          <p:cNvPr id="1050106" name="标题 5"/>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56" name="标题 2"/>
          <p:cNvSpPr>
            <a:spLocks noGrp="1"/>
          </p:cNvSpPr>
          <p:nvPr>
            <p:ph type="title" idx="1"/>
          </p:nvPr>
        </p:nvSpPr>
        <p:spPr/>
        <p:txBody>
          <a:bodyPr>
            <a:normAutofit fontScale="91667"/>
          </a:bodyPr>
          <a:p>
            <a:r>
              <a:rPr altLang="en-US" lang="zh-CN"/>
              <a:t>对儿童服装市场的总结与评价</a:t>
            </a:r>
            <a:endParaRPr altLang="en-US" lang="zh-CN"/>
          </a:p>
        </p:txBody>
      </p:sp>
      <p:sp>
        <p:nvSpPr>
          <p:cNvPr id="10501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市场规模持续增长，儿童服装市场潜力巨大</a:t>
            </a:r>
            <a:endParaRPr altLang="en-US" dirty="0" sz="2000" lang="zh-CN" spc="150">
              <a:solidFill>
                <a:schemeClr val="tx1">
                  <a:lumMod val="85000"/>
                  <a:lumOff val="15000"/>
                </a:schemeClr>
              </a:solidFill>
              <a:latin typeface="+mn-ea"/>
              <a:sym typeface="+mn-ea"/>
            </a:endParaRPr>
          </a:p>
        </p:txBody>
      </p:sp>
      <p:sp>
        <p:nvSpPr>
          <p:cNvPr id="10501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品牌竞争激烈，品质和设计成为竞争关键</a:t>
            </a:r>
            <a:endParaRPr altLang="en-US" dirty="0" sz="2000" lang="zh-CN" spc="150">
              <a:solidFill>
                <a:schemeClr val="tx1">
                  <a:lumMod val="85000"/>
                  <a:lumOff val="15000"/>
                </a:schemeClr>
              </a:solidFill>
              <a:latin typeface="+mn-ea"/>
              <a:sym typeface="+mn-ea"/>
            </a:endParaRPr>
          </a:p>
        </p:txBody>
      </p:sp>
      <p:sp>
        <p:nvSpPr>
          <p:cNvPr id="10501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线上销售渠道日益重要，电商平台成为主要战场</a:t>
            </a:r>
            <a:endParaRPr altLang="en-US" dirty="0" sz="2000" lang="zh-CN" spc="150">
              <a:solidFill>
                <a:schemeClr val="tx1">
                  <a:lumMod val="85000"/>
                  <a:lumOff val="15000"/>
                </a:schemeClr>
              </a:solidFill>
              <a:latin typeface="+mn-ea"/>
              <a:sym typeface="+mn-ea"/>
            </a:endParaRPr>
          </a:p>
        </p:txBody>
      </p:sp>
      <p:sp>
        <p:nvSpPr>
          <p:cNvPr id="10501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消费者对品牌和品质的认知度提高，品牌影响力成为重要因素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26" name="标题 2"/>
          <p:cNvSpPr>
            <a:spLocks noGrp="1"/>
          </p:cNvSpPr>
          <p:nvPr>
            <p:ph type="title" idx="1"/>
          </p:nvPr>
        </p:nvSpPr>
        <p:spPr/>
        <p:txBody>
          <a:bodyPr>
            <a:normAutofit fontScale="91667"/>
          </a:bodyPr>
          <a:p>
            <a:r>
              <a:rPr altLang="en-US" lang="zh-CN"/>
              <a:t>对投资者与企业的建议和策略</a:t>
            </a:r>
            <a:endParaRPr altLang="en-US" lang="zh-CN"/>
          </a:p>
        </p:txBody>
      </p:sp>
      <p:sp>
        <p:nvSpPr>
          <p:cNvPr id="105022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3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针对投资者：关注品牌、品质和市场份额，谨慎投资，避免盲目跟风。</a:t>
            </a:r>
            <a:endParaRPr altLang="en-US" dirty="0" sz="2000" lang="zh-CN" spc="200">
              <a:solidFill>
                <a:schemeClr val="tx1">
                  <a:lumMod val="85000"/>
                  <a:lumOff val="15000"/>
                </a:schemeClr>
              </a:solidFill>
              <a:latin typeface="+mn-ea"/>
              <a:sym typeface="+mn-ea"/>
            </a:endParaRPr>
          </a:p>
        </p:txBody>
      </p:sp>
      <p:sp>
        <p:nvSpPr>
          <p:cNvPr id="105023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针对企业：注重品牌建设、产品创新和渠道拓展，提高核心竞争力。</a:t>
            </a:r>
            <a:endParaRPr altLang="en-US" dirty="0" sz="2000" lang="zh-CN" spc="200">
              <a:solidFill>
                <a:schemeClr val="tx1">
                  <a:lumMod val="85000"/>
                  <a:lumOff val="15000"/>
                </a:schemeClr>
              </a:solidFill>
              <a:latin typeface="+mn-ea"/>
              <a:sym typeface="+mn-ea"/>
            </a:endParaRPr>
          </a:p>
        </p:txBody>
      </p:sp>
      <p:sp>
        <p:nvSpPr>
          <p:cNvPr id="105024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针对行业：加强行业自律和规范，推动产业升级和转型。</a:t>
            </a:r>
            <a:endParaRPr altLang="en-US" dirty="0" sz="2000" lang="zh-CN" spc="200">
              <a:solidFill>
                <a:schemeClr val="tx1">
                  <a:lumMod val="85000"/>
                  <a:lumOff val="15000"/>
                </a:schemeClr>
              </a:solidFill>
              <a:latin typeface="+mn-ea"/>
              <a:sym typeface="+mn-ea"/>
            </a:endParaRPr>
          </a:p>
        </p:txBody>
      </p:sp>
      <p:sp>
        <p:nvSpPr>
          <p:cNvPr id="105024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针对消费者：提供更加健康、环保、时尚的儿童服装产品，满足消费者需求。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96" name="文本占位符 4"/>
          <p:cNvSpPr>
            <a:spLocks noGrp="1"/>
          </p:cNvSpPr>
          <p:nvPr>
            <p:ph type="body" idx="2"/>
            <p:custDataLst>
              <p:tags r:id="rId1"/>
            </p:custDataLst>
          </p:nvPr>
        </p:nvSpPr>
        <p:spPr/>
        <p:txBody>
          <a:bodyPr/>
          <a:p>
            <a:r>
              <a:rPr altLang="en-US" lang="zh-CN"/>
              <a:t>汇报人：</a:t>
            </a:r>
            <a:r>
              <a:rPr altLang="zh-CN" lang="en-US"/>
              <a:t>XX</a:t>
            </a:r>
            <a:endParaRPr altLang="en-US" lang="zh-CN"/>
          </a:p>
        </p:txBody>
      </p:sp>
      <p:sp>
        <p:nvSpPr>
          <p:cNvPr id="1050298" name="标题 5"/>
          <p:cNvSpPr>
            <a:spLocks noGrp="1"/>
          </p:cNvSpPr>
          <p:nvPr>
            <p:ph type="title" idx="1"/>
            <p:custDataLst>
              <p:tags r:id="rId2"/>
            </p:custDataLst>
          </p:nvPr>
        </p:nvSpPr>
        <p:spPr/>
        <p:txBody>
          <a:bodyPr>
            <a:normAutofit fontScale="95455"/>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BEAUTIFY_FLAG" val="#wm#"/>
  <p:tag name="KSO_WM_UNIT_CONTENT_GROUP_TYPE" val="titlestyle"/>
  <p:tag name="KSO_WM_UNIT_TYPE" val="i"/>
  <p:tag name="KSO_WM_UNIT_INDEX" val="3"/>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4.xml><?xml version="1.0" encoding="utf-8"?>
<p:tagLst xmlns:p="http://schemas.openxmlformats.org/presentationml/2006/main">
  <p:tag name="KSO_WM_UNIT_ISCONTENTSTITLE" val="0"/>
  <p:tag name="KSO_WM_UNIT_ISNUMDGMTITLE" val="0"/>
  <p:tag name="KSO_WM_UNIT_PRESET_TEXT" val="Catalog"/>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4.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TYPE" val="i"/>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BEAUTIFY_FLAG" val="#wm#"/>
  <p:tag name="KSO_WM_UNIT_TYPE" val="i"/>
  <p:tag name="KSO_WM_UNIT_INDEX" val="3"/>
</p:tagLst>
</file>

<file path=ppt/tags/tag4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BEAUTIFY_FLAG" val="#wm#"/>
  <p:tag name="KSO_WM_UNIT_CONTENT_GROUP_TYPE" val="titlestyle"/>
  <p:tag name="KSO_WM_UNIT_TYPE" val="i"/>
  <p:tag name="KSO_WM_UNIT_INDEX" val="3"/>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BEAUTIFY_FLAG" val="#wm#"/>
  <p:tag name="KSO_WM_UNIT_CONTENT_GROUP_TYPE" val="titlestyle"/>
  <p:tag name="KSO_WM_UNIT_TYPE" val="i"/>
  <p:tag name="KSO_WM_UNIT_INDEX" val="3"/>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BEAUTIFY_FLAG" val="#wm#"/>
  <p:tag name="KSO_WM_UNIT_TYPE" val="i"/>
  <p:tag name="KSO_WM_UNIT_INDEX" val="3"/>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BEAUTIFY_FLAG" val="#wm#"/>
  <p:tag name="KSO_WM_UNIT_TYPE" val="i"/>
  <p:tag name="KSO_WM_UNIT_INDEX" val="3"/>
</p:tagLst>
</file>

<file path=ppt/tags/tag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BEAUTIFY_FLAG" val="#wm#"/>
  <p:tag name="KSO_WM_UNIT_CONTENT_GROUP_TYPE" val="titlestyle"/>
  <p:tag name="KSO_WM_UNIT_TYPE" val="i"/>
  <p:tag name="KSO_WM_UNIT_INDEX" val="3"/>
</p:tagLst>
</file>

<file path=ppt/tags/tag8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8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93.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BEAUTIFY_FLAG" val="#wm#"/>
  <p:tag name="KSO_WM_UNIT_CONTENT_GROUP_TYPE" val="titlestyle"/>
  <p:tag name="KSO_WM_UNIT_TYPE" val="i"/>
  <p:tag name="KSO_WM_UNIT_INDEX" val="3"/>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1"/>
</p:tagLst>
</file>

<file path=ppt/tags/tag10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1"/>
  <p:tag name="KSO_WM_SPECIAL_SOURCE" val="bdnull"/>
  <p:tag name="KSO_WM_TEMPLATE_THUMBS_INDEX" val="1、11"/>
</p:tagLst>
</file>

<file path=ppt/tags/tag10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1_1*f*1"/>
  <p:tag name="KSO_WM_TEMPLATE_CATEGORY" val="custom"/>
  <p:tag name="KSO_WM_TEMPLATE_INDEX" val="20230301"/>
  <p:tag name="KSO_WM_UNIT_LAYERLEVEL" val="1"/>
  <p:tag name="KSO_WM_TAG_VERSION" val="1.0"/>
  <p:tag name="KSO_WM_BEAUTIFY_FLAG" val="#wm#"/>
  <p:tag name="KSO_WM_UNIT_PRESET_TEXT" val="汇报人：WPS"/>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1*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1_1*b*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单击此处添加副标题"/>
</p:tagLst>
</file>

<file path=ppt/tags/tag109.xml><?xml version="1.0" encoding="utf-8"?>
<p:tagLst xmlns:p="http://schemas.openxmlformats.org/presentationml/2006/main">
  <p:tag name="KSO_WM_SLIDE_ID" val="custom2023030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1"/>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16.65&quot;,&quot;top&quot;:&quot;120.25&quot;,&quot;width&quot;:&quot;708.25&quot;,&quot;height&quot;:&quot;249.75&quot;}"/>
</p:tagLst>
</file>

<file path=ppt/tags/tag110.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1_6*b*1"/>
  <p:tag name="KSO_WM_TEMPLATE_CATEGORY" val="custom"/>
  <p:tag name="KSO_WM_TEMPLATE_INDEX" val="20230301"/>
  <p:tag name="KSO_WM_UNIT_LAYERLEVEL" val="1"/>
  <p:tag name="KSO_WM_TAG_VERSION" val="1.0"/>
  <p:tag name="KSO_WM_BEAUTIFY_FLAG" val="#wm#"/>
  <p:tag name="KSO_WM_DIAGRAM_GROUP_CODE" val="l1-1"/>
  <p:tag name="KSO_WM_UNIT_PRESET_TEXT" val="Catalog"/>
</p:tagLst>
</file>

<file path=ppt/tags/tag111.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6*a*1"/>
  <p:tag name="KSO_WM_TEMPLATE_CATEGORY" val="custom"/>
  <p:tag name="KSO_WM_TEMPLATE_INDEX" val="20230301"/>
  <p:tag name="KSO_WM_UNIT_LAYERLEVEL" val="1"/>
  <p:tag name="KSO_WM_TAG_VERSION" val="1.0"/>
  <p:tag name="KSO_WM_BEAUTIFY_FLAG" val="#wm#"/>
  <p:tag name="KSO_WM_DIAGRAM_GROUP_CODE" val="l1-1"/>
  <p:tag name="KSO_WM_UNIT_PRESET_TEXT" val="目录"/>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01_6*l_h_i*1_1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1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1_2"/>
  <p:tag name="KSO_WM_TEMPLATE_CATEGORY" val="custom"/>
  <p:tag name="KSO_WM_TEMPLATE_INDEX" val="20230301"/>
  <p:tag name="KSO_WM_UNIT_LAYERLEVEL" val="1_1_1"/>
  <p:tag name="KSO_WM_TAG_VERSION" val="1.0"/>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1_6*l_h_i*1_2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2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2_2"/>
  <p:tag name="KSO_WM_TEMPLATE_CATEGORY" val="custom"/>
  <p:tag name="KSO_WM_TEMPLATE_INDEX" val="20230301"/>
  <p:tag name="KSO_WM_UNIT_LAYERLEVEL" val="1_1_1"/>
  <p:tag name="KSO_WM_TAG_VERSION" val="1.0"/>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01_6*l_h_i*1_3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3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3_2"/>
  <p:tag name="KSO_WM_TEMPLATE_CATEGORY" val="custom"/>
  <p:tag name="KSO_WM_TEMPLATE_INDEX" val="20230301"/>
  <p:tag name="KSO_WM_UNIT_LAYERLEVEL" val="1_1_1"/>
  <p:tag name="KSO_WM_TAG_VERSION" val="1.0"/>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01_6*l_h_i*1_4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4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4_2"/>
  <p:tag name="KSO_WM_TEMPLATE_CATEGORY" val="custom"/>
  <p:tag name="KSO_WM_TEMPLATE_INDEX" val="20230301"/>
  <p:tag name="KSO_WM_UNIT_LAYERLEVEL" val="1_1_1"/>
  <p:tag name="KSO_WM_TAG_VERSION" val="1.0"/>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01_6*l_h_i*1_5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5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5_2"/>
  <p:tag name="KSO_WM_TEMPLATE_CATEGORY" val="custom"/>
  <p:tag name="KSO_WM_TEMPLATE_INDEX" val="20230301"/>
  <p:tag name="KSO_WM_UNIT_LAYERLEVEL" val="1_1_1"/>
  <p:tag name="KSO_WM_TAG_VERSION" val="1.0"/>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301_6*l_h_i*1_6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6*l_h_a*1_6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6*l_h_i*1_6_2"/>
  <p:tag name="KSO_WM_TEMPLATE_CATEGORY" val="custom"/>
  <p:tag name="KSO_WM_TEMPLATE_INDEX" val="20230301"/>
  <p:tag name="KSO_WM_UNIT_LAYERLEVEL" val="1_1_1"/>
  <p:tag name="KSO_WM_TAG_VERSION" val="1.0"/>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30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1"/>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133.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6_1*l_h_i*1_1_2"/>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UNIT_LINE_FORE_SCHEMECOLOR_INDEX" val="5"/>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6_1*l_h_f*1_1_1"/>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6_1*l_h_i*1_1_3"/>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4.79998779296875,&quot;width&quot;:862.98553466796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306_1*l_h_i*1_1_1"/>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6_1*l_h_i*1_2_2"/>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UNIT_LINE_FORE_SCHEMECOLOR_INDEX" val="6"/>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6_1*l_h_f*1_2_1"/>
  <p:tag name="KSO_WM_TEMPLATE_CATEGORY" val="diagram"/>
  <p:tag name="KSO_WM_TEMPLATE_INDEX" val="20231306"/>
  <p:tag name="KSO_WM_UNIT_LAYERLEVEL" val="1_1_1"/>
  <p:tag name="KSO_WM_TAG_VERSION" val="3.0"/>
  <p:tag name="KSO_WM_DIAGRAM_VERSION" val="3"/>
  <p:tag name="KSO_WM_DIAGRAM_COLOR_TEXT_CAN_REMOVE" val="n"/>
  <p:tag name="KSO_WM_UNIT_VALUE" val="276"/>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6_1*l_h_i*1_2_3"/>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4.79998779296875,&quot;width&quot;:862.985534667968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1306_1*l_h_i*1_2_1"/>
  <p:tag name="KSO_WM_TEMPLATE_CATEGORY" val="diagram"/>
  <p:tag name="KSO_WM_TEMPLATE_INDEX" val="20231306"/>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74.79998779296875,&quot;width&quot;:862.985534667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164.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3"/>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4"/>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222.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5"/>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239.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6"/>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264.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1_11*f*1"/>
  <p:tag name="KSO_WM_TEMPLATE_CATEGORY" val="custom"/>
  <p:tag name="KSO_WM_TEMPLATE_INDEX" val="20230301"/>
  <p:tag name="KSO_WM_UNIT_LAYERLEVEL" val="1"/>
  <p:tag name="KSO_WM_TAG_VERSION" val="1.0"/>
  <p:tag name="KSO_WM_BEAUTIFY_FLAG" val="#wm#"/>
  <p:tag name="KSO_WM_UNIT_PRESET_TEXT" val="汇报人：WPS"/>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11*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感谢您的观看"/>
</p:tagLst>
</file>

<file path=ppt/tags/tag291.xml><?xml version="1.0" encoding="utf-8"?>
<p:tagLst xmlns:p="http://schemas.openxmlformats.org/presentationml/2006/main">
  <p:tag name="KSO_WM_SLIDE_ID" val="custom20230301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301"/>
  <p:tag name="KSO_WM_SLIDE_TYPE" val="endPage"/>
  <p:tag name="KSO_WM_SLIDE_SUBTYPE" val="pureTxt"/>
  <p:tag name="KSO_WM_SLIDE_LAYOUT" val="a_f"/>
  <p:tag name="KSO_WM_SLIDE_LAYOUT_CNT" val="1_1"/>
  <p:tag name="KSO_WM_SPECIAL_SOURCE" val="bdnull"/>
  <p:tag name="KSO_WM_SLIDE_CONTENT_AREA" val="{&quot;left&quot;:&quot;16.65&quot;,&quot;top&quot;:&quot;120.25&quot;,&quot;width&quot;:&quot;708.25&quot;,&quot;height&quot;:&quot;249.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9">
      <a:dk1>
        <a:sysClr lastClr="000000" val="windowText"/>
      </a:dk1>
      <a:lt1>
        <a:sysClr lastClr="FFFFFF" val="window"/>
      </a:lt1>
      <a:dk2>
        <a:srgbClr val="010437"/>
      </a:dk2>
      <a:lt2>
        <a:srgbClr val="EFEFFF"/>
      </a:lt2>
      <a:accent1>
        <a:srgbClr val="00B050"/>
      </a:accent1>
      <a:accent2>
        <a:srgbClr val="128E96"/>
      </a:accent2>
      <a:accent3>
        <a:srgbClr val="256BDB"/>
      </a:accent3>
      <a:accent4>
        <a:srgbClr val="3F48EF"/>
      </a:accent4>
      <a:accent5>
        <a:srgbClr val="6124D1"/>
      </a:accent5>
      <a:accent6>
        <a:srgbClr val="A67BFD"/>
      </a:accent6>
      <a:hlink>
        <a:srgbClr val="0563C1"/>
      </a:hlink>
      <a:folHlink>
        <a:srgbClr val="954F72"/>
      </a:folHlink>
    </a:clrScheme>
    <a:fontScheme name="自定义 19">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2024-01-05T04:42:39Z</dcterms:created>
  <dcterms:modified xsi:type="dcterms:W3CDTF">2024-01-05T04:42:39Z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aa88c1b2c2a64d4fbcce352edfbecf6e_21</vt:lpwstr>
  </property>
</Properties>
</file>