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49" r:id="rId1"/>
    <p:sldMasterId id="2147485886" r:id="rId2"/>
  </p:sldMasterIdLst>
  <p:notesMasterIdLst>
    <p:notesMasterId r:id="rId3"/>
  </p:notesMasterIdLst>
  <p:sldIdLst>
    <p:sldId id="1273" r:id="rId4"/>
    <p:sldId id="1278" r:id="rId5"/>
    <p:sldId id="1282" r:id="rId6"/>
    <p:sldId id="1285" r:id="rId7"/>
    <p:sldId id="1288" r:id="rId8"/>
    <p:sldId id="1291" r:id="rId9"/>
    <p:sldId id="1294" r:id="rId10"/>
    <p:sldId id="1297" r:id="rId11"/>
    <p:sldId id="1300" r:id="rId12"/>
    <p:sldId id="1303" r:id="rId13"/>
    <p:sldId id="1306" r:id="rId14"/>
    <p:sldId id="1309" r:id="rId15"/>
    <p:sldId id="1312" r:id="rId16"/>
    <p:sldId id="1315" r:id="rId17"/>
    <p:sldId id="1318" r:id="rId18"/>
    <p:sldId id="1321" r:id="rId19"/>
    <p:sldId id="1324" r:id="rId20"/>
    <p:sldId id="1327" r:id="rId21"/>
    <p:sldId id="1330" r:id="rId22"/>
    <p:sldId id="1333" r:id="rId23"/>
    <p:sldId id="1336" r:id="rId24"/>
    <p:sldId id="1339" r:id="rId25"/>
    <p:sldId id="1342" r:id="rId26"/>
    <p:sldId id="1345" r:id="rId27"/>
    <p:sldId id="1348" r:id="rId28"/>
    <p:sldId id="1351" r:id="rId29"/>
    <p:sldId id="135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50" r:id="rId1"/>
    <p:sldLayoutId id="2147485851" r:id="rId2"/>
    <p:sldLayoutId id="2147485852" r:id="rId3"/>
    <p:sldLayoutId id="2147485853" r:id="rId4"/>
    <p:sldLayoutId id="2147485854" r:id="rId5"/>
    <p:sldLayoutId id="2147485855" r:id="rId6"/>
    <p:sldLayoutId id="2147485856" r:id="rId7"/>
    <p:sldLayoutId id="2147485857" r:id="rId8"/>
    <p:sldLayoutId id="2147485858" r:id="rId9"/>
    <p:sldLayoutId id="2147485859" r:id="rId10"/>
    <p:sldLayoutId id="21474858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87" r:id="rId1"/>
    <p:sldLayoutId id="2147485888" r:id="rId2"/>
    <p:sldLayoutId id="2147485889" r:id="rId3"/>
    <p:sldLayoutId id="2147485890" r:id="rId4"/>
    <p:sldLayoutId id="2147485891" r:id="rId5"/>
    <p:sldLayoutId id="2147485892" r:id="rId6"/>
    <p:sldLayoutId id="2147485893" r:id="rId7"/>
    <p:sldLayoutId id="2147485894" r:id="rId8"/>
    <p:sldLayoutId id="2147485895" r:id="rId9"/>
    <p:sldLayoutId id="2147485896" r:id="rId10"/>
    <p:sldLayoutId id="214748589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tags" Target="../tags/tag739.xml"/><Relationship Id="rId14" Type="http://schemas.openxmlformats.org/officeDocument/2006/relationships/tags" Target="../tags/tag740.xml"/><Relationship Id="rId15" Type="http://schemas.openxmlformats.org/officeDocument/2006/relationships/tags" Target="../tags/tag741.xml"/><Relationship Id="rId16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tags" Target="../tags/tag746.xml"/><Relationship Id="rId6" Type="http://schemas.openxmlformats.org/officeDocument/2006/relationships/tags" Target="../tags/tag747.xml"/><Relationship Id="rId7" Type="http://schemas.openxmlformats.org/officeDocument/2006/relationships/tags" Target="../tags/tag748.xml"/><Relationship Id="rId8" Type="http://schemas.openxmlformats.org/officeDocument/2006/relationships/tags" Target="../tags/tag749.xml"/><Relationship Id="rId9" Type="http://schemas.openxmlformats.org/officeDocument/2006/relationships/tags" Target="../tags/tag750.xml"/><Relationship Id="rId10" Type="http://schemas.openxmlformats.org/officeDocument/2006/relationships/tags" Target="../tags/tag751.xml"/><Relationship Id="rId11" Type="http://schemas.openxmlformats.org/officeDocument/2006/relationships/tags" Target="../tags/tag752.xml"/><Relationship Id="rId12" Type="http://schemas.openxmlformats.org/officeDocument/2006/relationships/tags" Target="../tags/tag75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tags" Target="../tags/tag75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1.xml"/><Relationship Id="rId2" Type="http://schemas.openxmlformats.org/officeDocument/2006/relationships/tags" Target="../tags/tag762.xml"/><Relationship Id="rId3" Type="http://schemas.openxmlformats.org/officeDocument/2006/relationships/tags" Target="../tags/tag763.xml"/><Relationship Id="rId4" Type="http://schemas.openxmlformats.org/officeDocument/2006/relationships/tags" Target="../tags/tag764.xml"/><Relationship Id="rId5" Type="http://schemas.openxmlformats.org/officeDocument/2006/relationships/tags" Target="../tags/tag765.xml"/><Relationship Id="rId6" Type="http://schemas.openxmlformats.org/officeDocument/2006/relationships/tags" Target="../tags/tag766.xml"/><Relationship Id="rId7" Type="http://schemas.openxmlformats.org/officeDocument/2006/relationships/tags" Target="../tags/tag767.xml"/><Relationship Id="rId8" Type="http://schemas.openxmlformats.org/officeDocument/2006/relationships/tags" Target="../tags/tag768.xml"/><Relationship Id="rId9" Type="http://schemas.openxmlformats.org/officeDocument/2006/relationships/tags" Target="../tags/tag769.xml"/><Relationship Id="rId10" Type="http://schemas.openxmlformats.org/officeDocument/2006/relationships/tags" Target="../tags/tag770.xml"/><Relationship Id="rId11" Type="http://schemas.openxmlformats.org/officeDocument/2006/relationships/tags" Target="../tags/tag771.xml"/><Relationship Id="rId12" Type="http://schemas.openxmlformats.org/officeDocument/2006/relationships/tags" Target="../tags/tag7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tags" Target="../tags/tag776.xml"/><Relationship Id="rId5" Type="http://schemas.openxmlformats.org/officeDocument/2006/relationships/tags" Target="../tags/tag777.xml"/><Relationship Id="rId6" Type="http://schemas.openxmlformats.org/officeDocument/2006/relationships/tags" Target="../tags/tag778.xml"/><Relationship Id="rId7" Type="http://schemas.openxmlformats.org/officeDocument/2006/relationships/tags" Target="../tags/tag779.xml"/><Relationship Id="rId8" Type="http://schemas.openxmlformats.org/officeDocument/2006/relationships/tags" Target="../tags/tag780.xml"/><Relationship Id="rId9" Type="http://schemas.openxmlformats.org/officeDocument/2006/relationships/tags" Target="../tags/tag781.xml"/><Relationship Id="rId10" Type="http://schemas.openxmlformats.org/officeDocument/2006/relationships/tags" Target="../tags/tag782.xml"/><Relationship Id="rId11" Type="http://schemas.openxmlformats.org/officeDocument/2006/relationships/tags" Target="../tags/tag783.xml"/><Relationship Id="rId12" Type="http://schemas.openxmlformats.org/officeDocument/2006/relationships/tags" Target="../tags/tag7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tags" Target="../tags/tag788.xml"/><Relationship Id="rId5" Type="http://schemas.openxmlformats.org/officeDocument/2006/relationships/tags" Target="../tags/tag789.xml"/><Relationship Id="rId6" Type="http://schemas.openxmlformats.org/officeDocument/2006/relationships/tags" Target="../tags/tag790.xml"/><Relationship Id="rId7" Type="http://schemas.openxmlformats.org/officeDocument/2006/relationships/tags" Target="../tags/tag791.xml"/><Relationship Id="rId8" Type="http://schemas.openxmlformats.org/officeDocument/2006/relationships/tags" Target="../tags/tag792.xml"/><Relationship Id="rId9" Type="http://schemas.openxmlformats.org/officeDocument/2006/relationships/tags" Target="../tags/tag793.xml"/><Relationship Id="rId10" Type="http://schemas.openxmlformats.org/officeDocument/2006/relationships/tags" Target="../tags/tag794.xml"/><Relationship Id="rId11" Type="http://schemas.openxmlformats.org/officeDocument/2006/relationships/tags" Target="../tags/tag795.xml"/><Relationship Id="rId12" Type="http://schemas.openxmlformats.org/officeDocument/2006/relationships/tags" Target="../tags/tag796.xml"/><Relationship Id="rId13" Type="http://schemas.openxmlformats.org/officeDocument/2006/relationships/tags" Target="../tags/tag797.xml"/><Relationship Id="rId14" Type="http://schemas.openxmlformats.org/officeDocument/2006/relationships/tags" Target="../tags/tag798.xml"/><Relationship Id="rId15" Type="http://schemas.openxmlformats.org/officeDocument/2006/relationships/tags" Target="../tags/tag799.xml"/><Relationship Id="rId16" Type="http://schemas.openxmlformats.org/officeDocument/2006/relationships/tags" Target="../tags/tag80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tags" Target="../tags/tag805.xml"/><Relationship Id="rId6" Type="http://schemas.openxmlformats.org/officeDocument/2006/relationships/tags" Target="../tags/tag806.xml"/><Relationship Id="rId7" Type="http://schemas.openxmlformats.org/officeDocument/2006/relationships/tags" Target="../tags/tag807.xml"/><Relationship Id="rId8" Type="http://schemas.openxmlformats.org/officeDocument/2006/relationships/tags" Target="../tags/tag808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9.xml"/><Relationship Id="rId2" Type="http://schemas.openxmlformats.org/officeDocument/2006/relationships/tags" Target="../tags/tag810.xml"/><Relationship Id="rId3" Type="http://schemas.openxmlformats.org/officeDocument/2006/relationships/tags" Target="../tags/tag81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2.xml"/><Relationship Id="rId2" Type="http://schemas.openxmlformats.org/officeDocument/2006/relationships/tags" Target="../tags/tag813.xml"/><Relationship Id="rId3" Type="http://schemas.openxmlformats.org/officeDocument/2006/relationships/tags" Target="../tags/tag814.xml"/><Relationship Id="rId4" Type="http://schemas.openxmlformats.org/officeDocument/2006/relationships/tags" Target="../tags/tag815.xml"/><Relationship Id="rId5" Type="http://schemas.openxmlformats.org/officeDocument/2006/relationships/tags" Target="../tags/tag816.xml"/><Relationship Id="rId6" Type="http://schemas.openxmlformats.org/officeDocument/2006/relationships/tags" Target="../tags/tag817.xml"/><Relationship Id="rId7" Type="http://schemas.openxmlformats.org/officeDocument/2006/relationships/tags" Target="../tags/tag818.xml"/><Relationship Id="rId8" Type="http://schemas.openxmlformats.org/officeDocument/2006/relationships/tags" Target="../tags/tag81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0.xml"/><Relationship Id="rId2" Type="http://schemas.openxmlformats.org/officeDocument/2006/relationships/tags" Target="../tags/tag821.xml"/><Relationship Id="rId3" Type="http://schemas.openxmlformats.org/officeDocument/2006/relationships/tags" Target="../tags/tag822.xml"/><Relationship Id="rId4" Type="http://schemas.openxmlformats.org/officeDocument/2006/relationships/tags" Target="../tags/tag823.xml"/><Relationship Id="rId5" Type="http://schemas.openxmlformats.org/officeDocument/2006/relationships/tags" Target="../tags/tag824.xml"/><Relationship Id="rId6" Type="http://schemas.openxmlformats.org/officeDocument/2006/relationships/tags" Target="../tags/tag825.xml"/><Relationship Id="rId7" Type="http://schemas.openxmlformats.org/officeDocument/2006/relationships/tags" Target="../tags/tag826.xml"/><Relationship Id="rId8" Type="http://schemas.openxmlformats.org/officeDocument/2006/relationships/tags" Target="../tags/tag827.xml"/><Relationship Id="rId9" Type="http://schemas.openxmlformats.org/officeDocument/2006/relationships/tags" Target="../tags/tag828.xml"/><Relationship Id="rId10" Type="http://schemas.openxmlformats.org/officeDocument/2006/relationships/tags" Target="../tags/tag829.xml"/><Relationship Id="rId11" Type="http://schemas.openxmlformats.org/officeDocument/2006/relationships/tags" Target="../tags/tag830.xml"/><Relationship Id="rId12" Type="http://schemas.openxmlformats.org/officeDocument/2006/relationships/tags" Target="../tags/tag83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2.xml"/><Relationship Id="rId2" Type="http://schemas.openxmlformats.org/officeDocument/2006/relationships/tags" Target="../tags/tag833.xml"/><Relationship Id="rId3" Type="http://schemas.openxmlformats.org/officeDocument/2006/relationships/tags" Target="../tags/tag834.xml"/><Relationship Id="rId4" Type="http://schemas.openxmlformats.org/officeDocument/2006/relationships/tags" Target="../tags/tag835.xml"/><Relationship Id="rId5" Type="http://schemas.openxmlformats.org/officeDocument/2006/relationships/tags" Target="../tags/tag836.xml"/><Relationship Id="rId6" Type="http://schemas.openxmlformats.org/officeDocument/2006/relationships/tags" Target="../tags/tag837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38.xml"/><Relationship Id="rId2" Type="http://schemas.openxmlformats.org/officeDocument/2006/relationships/tags" Target="../tags/tag839.xml"/><Relationship Id="rId3" Type="http://schemas.openxmlformats.org/officeDocument/2006/relationships/tags" Target="../tags/tag840.xml"/><Relationship Id="rId4" Type="http://schemas.openxmlformats.org/officeDocument/2006/relationships/tags" Target="../tags/tag841.xml"/><Relationship Id="rId5" Type="http://schemas.openxmlformats.org/officeDocument/2006/relationships/tags" Target="../tags/tag842.xml"/><Relationship Id="rId6" Type="http://schemas.openxmlformats.org/officeDocument/2006/relationships/tags" Target="../tags/tag843.xml"/><Relationship Id="rId7" Type="http://schemas.openxmlformats.org/officeDocument/2006/relationships/tags" Target="../tags/tag844.xml"/><Relationship Id="rId8" Type="http://schemas.openxmlformats.org/officeDocument/2006/relationships/tags" Target="../tags/tag84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57.xml"/><Relationship Id="rId2" Type="http://schemas.openxmlformats.org/officeDocument/2006/relationships/tags" Target="../tags/tag858.xml"/><Relationship Id="rId3" Type="http://schemas.openxmlformats.org/officeDocument/2006/relationships/tags" Target="../tags/tag859.xml"/><Relationship Id="rId4" Type="http://schemas.openxmlformats.org/officeDocument/2006/relationships/tags" Target="../tags/tag860.xml"/><Relationship Id="rId5" Type="http://schemas.openxmlformats.org/officeDocument/2006/relationships/tags" Target="../tags/tag861.xml"/><Relationship Id="rId6" Type="http://schemas.openxmlformats.org/officeDocument/2006/relationships/tags" Target="../tags/tag862.xml"/><Relationship Id="rId7" Type="http://schemas.openxmlformats.org/officeDocument/2006/relationships/tags" Target="../tags/tag863.xml"/><Relationship Id="rId8" Type="http://schemas.openxmlformats.org/officeDocument/2006/relationships/tags" Target="../tags/tag86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tags" Target="../tags/tag869.xml"/><Relationship Id="rId6" Type="http://schemas.openxmlformats.org/officeDocument/2006/relationships/tags" Target="../tags/tag870.xml"/><Relationship Id="rId7" Type="http://schemas.openxmlformats.org/officeDocument/2006/relationships/tags" Target="../tags/tag871.xml"/><Relationship Id="rId8" Type="http://schemas.openxmlformats.org/officeDocument/2006/relationships/tags" Target="../tags/tag872.xml"/><Relationship Id="rId9" Type="http://schemas.openxmlformats.org/officeDocument/2006/relationships/tags" Target="../tags/tag873.xml"/><Relationship Id="rId10" Type="http://schemas.openxmlformats.org/officeDocument/2006/relationships/tags" Target="../tags/tag874.xml"/><Relationship Id="rId11" Type="http://schemas.openxmlformats.org/officeDocument/2006/relationships/tags" Target="../tags/tag875.xml"/><Relationship Id="rId12" Type="http://schemas.openxmlformats.org/officeDocument/2006/relationships/tags" Target="../tags/tag876.xml"/><Relationship Id="rId13" Type="http://schemas.openxmlformats.org/officeDocument/2006/relationships/tags" Target="../tags/tag877.xml"/><Relationship Id="rId14" Type="http://schemas.openxmlformats.org/officeDocument/2006/relationships/tags" Target="../tags/tag878.xml"/><Relationship Id="rId15" Type="http://schemas.openxmlformats.org/officeDocument/2006/relationships/tags" Target="../tags/tag879.xml"/><Relationship Id="rId16" Type="http://schemas.openxmlformats.org/officeDocument/2006/relationships/tags" Target="../tags/tag880.xml"/><Relationship Id="rId17" Type="http://schemas.openxmlformats.org/officeDocument/2006/relationships/tags" Target="../tags/tag881.xml"/><Relationship Id="rId18" Type="http://schemas.openxmlformats.org/officeDocument/2006/relationships/tags" Target="../tags/tag882.xml"/><Relationship Id="rId19" Type="http://schemas.openxmlformats.org/officeDocument/2006/relationships/tags" Target="../tags/tag883.xml"/><Relationship Id="rId20" Type="http://schemas.openxmlformats.org/officeDocument/2006/relationships/tags" Target="../tags/tag884.xml"/><Relationship Id="rId21" Type="http://schemas.openxmlformats.org/officeDocument/2006/relationships/tags" Target="../tags/tag885.xml"/><Relationship Id="rId22" Type="http://schemas.openxmlformats.org/officeDocument/2006/relationships/tags" Target="../tags/tag886.xml"/><Relationship Id="rId23" Type="http://schemas.openxmlformats.org/officeDocument/2006/relationships/tags" Target="../tags/tag887.xml"/><Relationship Id="rId24" Type="http://schemas.openxmlformats.org/officeDocument/2006/relationships/tags" Target="../tags/tag888.xml"/><Relationship Id="rId25" Type="http://schemas.openxmlformats.org/officeDocument/2006/relationships/tags" Target="../tags/tag889.xml"/><Relationship Id="rId26" Type="http://schemas.openxmlformats.org/officeDocument/2006/relationships/tags" Target="../tags/tag890.xml"/><Relationship Id="rId27" Type="http://schemas.openxmlformats.org/officeDocument/2006/relationships/tags" Target="../tags/tag891.xml"/><Relationship Id="rId28" Type="http://schemas.openxmlformats.org/officeDocument/2006/relationships/tags" Target="../tags/tag892.xml"/><Relationship Id="rId29" Type="http://schemas.openxmlformats.org/officeDocument/2006/relationships/tags" Target="../tags/tag893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94.xml"/><Relationship Id="rId2" Type="http://schemas.openxmlformats.org/officeDocument/2006/relationships/tags" Target="../tags/tag895.xml"/><Relationship Id="rId3" Type="http://schemas.openxmlformats.org/officeDocument/2006/relationships/tags" Target="../tags/tag896.xml"/><Relationship Id="rId4" Type="http://schemas.openxmlformats.org/officeDocument/2006/relationships/tags" Target="../tags/tag897.xml"/><Relationship Id="rId5" Type="http://schemas.openxmlformats.org/officeDocument/2006/relationships/tags" Target="../tags/tag898.xml"/><Relationship Id="rId6" Type="http://schemas.openxmlformats.org/officeDocument/2006/relationships/tags" Target="../tags/tag899.xml"/><Relationship Id="rId7" Type="http://schemas.openxmlformats.org/officeDocument/2006/relationships/tags" Target="../tags/tag900.xml"/><Relationship Id="rId8" Type="http://schemas.openxmlformats.org/officeDocument/2006/relationships/tags" Target="../tags/tag901.xml"/><Relationship Id="rId9" Type="http://schemas.openxmlformats.org/officeDocument/2006/relationships/tags" Target="../tags/tag902.xml"/><Relationship Id="rId10" Type="http://schemas.openxmlformats.org/officeDocument/2006/relationships/tags" Target="../tags/tag903.xml"/><Relationship Id="rId11" Type="http://schemas.openxmlformats.org/officeDocument/2006/relationships/tags" Target="../tags/tag904.xml"/><Relationship Id="rId12" Type="http://schemas.openxmlformats.org/officeDocument/2006/relationships/tags" Target="../tags/tag90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6.xml"/><Relationship Id="rId2" Type="http://schemas.openxmlformats.org/officeDocument/2006/relationships/tags" Target="../tags/tag907.xml"/><Relationship Id="rId3" Type="http://schemas.openxmlformats.org/officeDocument/2006/relationships/tags" Target="../tags/tag90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09.xml"/><Relationship Id="rId2" Type="http://schemas.openxmlformats.org/officeDocument/2006/relationships/tags" Target="../tags/tag910.xml"/><Relationship Id="rId3" Type="http://schemas.openxmlformats.org/officeDocument/2006/relationships/tags" Target="../tags/tag911.xml"/><Relationship Id="rId4" Type="http://schemas.openxmlformats.org/officeDocument/2006/relationships/tags" Target="../tags/tag912.xml"/><Relationship Id="rId5" Type="http://schemas.openxmlformats.org/officeDocument/2006/relationships/tags" Target="../tags/tag913.xml"/><Relationship Id="rId6" Type="http://schemas.openxmlformats.org/officeDocument/2006/relationships/tags" Target="../tags/tag914.xml"/><Relationship Id="rId7" Type="http://schemas.openxmlformats.org/officeDocument/2006/relationships/tags" Target="../tags/tag915.xml"/><Relationship Id="rId8" Type="http://schemas.openxmlformats.org/officeDocument/2006/relationships/tags" Target="../tags/tag916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17.xml"/><Relationship Id="rId2" Type="http://schemas.openxmlformats.org/officeDocument/2006/relationships/tags" Target="../tags/tag918.xml"/><Relationship Id="rId3" Type="http://schemas.openxmlformats.org/officeDocument/2006/relationships/tags" Target="../tags/tag919.xml"/><Relationship Id="rId4" Type="http://schemas.openxmlformats.org/officeDocument/2006/relationships/tags" Target="../tags/tag920.xml"/><Relationship Id="rId5" Type="http://schemas.openxmlformats.org/officeDocument/2006/relationships/tags" Target="../tags/tag921.xml"/><Relationship Id="rId6" Type="http://schemas.openxmlformats.org/officeDocument/2006/relationships/tags" Target="../tags/tag922.xml"/><Relationship Id="rId7" Type="http://schemas.openxmlformats.org/officeDocument/2006/relationships/tags" Target="../tags/tag923.xml"/><Relationship Id="rId8" Type="http://schemas.openxmlformats.org/officeDocument/2006/relationships/tags" Target="../tags/tag924.xml"/><Relationship Id="rId9" Type="http://schemas.openxmlformats.org/officeDocument/2006/relationships/tags" Target="../tags/tag925.xml"/><Relationship Id="rId10" Type="http://schemas.openxmlformats.org/officeDocument/2006/relationships/tags" Target="../tags/tag926.xml"/><Relationship Id="rId11" Type="http://schemas.openxmlformats.org/officeDocument/2006/relationships/tags" Target="../tags/tag927.xml"/><Relationship Id="rId12" Type="http://schemas.openxmlformats.org/officeDocument/2006/relationships/tags" Target="../tags/tag92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29.xml"/><Relationship Id="rId2" Type="http://schemas.openxmlformats.org/officeDocument/2006/relationships/tags" Target="../tags/tag930.xml"/><Relationship Id="rId3" Type="http://schemas.openxmlformats.org/officeDocument/2006/relationships/tags" Target="../tags/tag931.xml"/><Relationship Id="rId4" Type="http://schemas.openxmlformats.org/officeDocument/2006/relationships/tags" Target="../tags/tag932.xml"/><Relationship Id="rId5" Type="http://schemas.openxmlformats.org/officeDocument/2006/relationships/tags" Target="../tags/tag933.xml"/><Relationship Id="rId6" Type="http://schemas.openxmlformats.org/officeDocument/2006/relationships/tags" Target="../tags/tag934.xml"/><Relationship Id="rId7" Type="http://schemas.openxmlformats.org/officeDocument/2006/relationships/tags" Target="../tags/tag935.xml"/><Relationship Id="rId8" Type="http://schemas.openxmlformats.org/officeDocument/2006/relationships/tags" Target="../tags/tag936.xml"/><Relationship Id="rId9" Type="http://schemas.openxmlformats.org/officeDocument/2006/relationships/tags" Target="../tags/tag937.xml"/><Relationship Id="rId10" Type="http://schemas.openxmlformats.org/officeDocument/2006/relationships/tags" Target="../tags/tag938.xml"/><Relationship Id="rId11" Type="http://schemas.openxmlformats.org/officeDocument/2006/relationships/tags" Target="../tags/tag939.xml"/><Relationship Id="rId12" Type="http://schemas.openxmlformats.org/officeDocument/2006/relationships/tags" Target="../tags/tag940.xml"/><Relationship Id="rId13" Type="http://schemas.openxmlformats.org/officeDocument/2006/relationships/tags" Target="../tags/tag941.xml"/><Relationship Id="rId14" Type="http://schemas.openxmlformats.org/officeDocument/2006/relationships/tags" Target="../tags/tag942.xml"/><Relationship Id="rId15" Type="http://schemas.openxmlformats.org/officeDocument/2006/relationships/tags" Target="../tags/tag943.xml"/><Relationship Id="rId16" Type="http://schemas.openxmlformats.org/officeDocument/2006/relationships/tags" Target="../tags/tag94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49.xml"/><Relationship Id="rId2" Type="http://schemas.openxmlformats.org/officeDocument/2006/relationships/tags" Target="../tags/tag950.xml"/><Relationship Id="rId3" Type="http://schemas.openxmlformats.org/officeDocument/2006/relationships/tags" Target="../tags/tag95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2024年零售行业线上线下融合模式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零售行业的发展历程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线上线下融合模式的特点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线上线下融合模式的优势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线上线下融合模式的挑战与应对策略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未来零售行业的发展趋势与展望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零售行业的发展历程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传统零售时代</a:t>
            </a:r>
            <a:endParaRPr altLang="en-US" lang="zh-CN"/>
          </a:p>
        </p:txBody>
      </p:sp>
      <p:sp>
        <p:nvSpPr>
          <p:cNvPr id="1051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8882337" y="1289361"/>
            <a:ext cx="984615" cy="286502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8906589" y="4481095"/>
            <a:ext cx="936013" cy="257089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8" name="任意多边形 18"/>
          <p:cNvSpPr/>
          <p:nvPr>
            <p:custDataLst>
              <p:tags r:id="rId3"/>
            </p:custDataLst>
          </p:nvPr>
        </p:nvSpPr>
        <p:spPr>
          <a:xfrm>
            <a:off x="8089030" y="2226267"/>
            <a:ext cx="2570892" cy="387980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0" name="任意多边形 19"/>
          <p:cNvSpPr/>
          <p:nvPr>
            <p:custDataLst>
              <p:tags r:id="rId4"/>
            </p:custDataLst>
          </p:nvPr>
        </p:nvSpPr>
        <p:spPr>
          <a:xfrm flipV="1">
            <a:off x="7942240" y="1490400"/>
            <a:ext cx="2865020" cy="13767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318891" y="1289999"/>
            <a:ext cx="984615" cy="286334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344420" y="4481095"/>
            <a:ext cx="936013" cy="257089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6" name="任意多边形 4"/>
          <p:cNvSpPr/>
          <p:nvPr>
            <p:custDataLst>
              <p:tags r:id="rId7"/>
            </p:custDataLst>
          </p:nvPr>
        </p:nvSpPr>
        <p:spPr>
          <a:xfrm>
            <a:off x="1526862" y="2226267"/>
            <a:ext cx="2570892" cy="387980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8" name="任意多边形 5"/>
          <p:cNvSpPr/>
          <p:nvPr>
            <p:custDataLst>
              <p:tags r:id="rId8"/>
            </p:custDataLst>
          </p:nvPr>
        </p:nvSpPr>
        <p:spPr>
          <a:xfrm flipV="1">
            <a:off x="1379433" y="1490400"/>
            <a:ext cx="2863344" cy="13767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26862" y="3041911"/>
            <a:ext cx="2570892" cy="231633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零售行业以实体店为主，商品销售以面对面交易为主。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089030" y="3041911"/>
            <a:ext cx="2570892" cy="231633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受地域限制较大，市场拓展速度较慢。</a:t>
            </a:r>
            <a:endParaRPr dirty="0" sz="2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5684859" y="1305316"/>
            <a:ext cx="984615" cy="286334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5709750" y="4496412"/>
            <a:ext cx="936013" cy="257089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8" name="任意多边形 11"/>
          <p:cNvSpPr/>
          <p:nvPr>
            <p:custDataLst>
              <p:tags r:id="rId13"/>
            </p:custDataLst>
          </p:nvPr>
        </p:nvSpPr>
        <p:spPr>
          <a:xfrm>
            <a:off x="4892191" y="2240307"/>
            <a:ext cx="2570892" cy="387980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0" name="任意多边形 12"/>
          <p:cNvSpPr/>
          <p:nvPr>
            <p:custDataLst>
              <p:tags r:id="rId14"/>
            </p:custDataLst>
          </p:nvPr>
        </p:nvSpPr>
        <p:spPr>
          <a:xfrm flipV="1">
            <a:off x="4745400" y="1505717"/>
            <a:ext cx="2863344" cy="13767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892191" y="3056590"/>
            <a:ext cx="2570892" cy="231633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商品种类和品牌有限，消费者购物体验相对单一。</a:t>
            </a:r>
            <a:endParaRPr altLang="en-US" dirty="0" sz="2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电子商务时代</a:t>
            </a:r>
            <a:endParaRPr altLang="en-US" lang="zh-CN"/>
          </a:p>
        </p:txBody>
      </p:sp>
      <p:sp>
        <p:nvSpPr>
          <p:cNvPr id="10513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电子商务的兴起和发展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零售行业受到的冲击和变革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线上线下融合模式的出现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电子商务时代对零售行业的影响和未来趋势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线上线下融合时代</a:t>
            </a:r>
            <a:endParaRPr altLang="en-US" lang="zh-CN"/>
          </a:p>
        </p:txBody>
      </p:sp>
      <p:sp>
        <p:nvSpPr>
          <p:cNvPr id="10516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零售行业的发展历程：从传统实体店到线上电商，再到线上线下融合的转变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线上线下融合模式的优势：提高用户体验、降低运营成本、实现数据共享等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2024年零售行业的趋势：线上线下融合成为主流，数字化转型加速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成功案例：某品牌通过线上线下融合模式实现销售额增长和用户口碑提升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线上线下融合模式的特点</a:t>
            </a:r>
            <a:endParaRPr altLang="en-US" lang="zh-CN"/>
          </a:p>
        </p:txBody>
      </p:sp>
      <p:sp>
        <p:nvSpPr>
          <p:cNvPr id="10519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用户体验为核心</a:t>
            </a:r>
            <a:endParaRPr altLang="en-US" lang="zh-CN"/>
          </a:p>
        </p:txBody>
      </p:sp>
      <p:sp>
        <p:nvSpPr>
          <p:cNvPr id="10523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线上线下的无缝衔接：提供一致的购物体验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个性化服务：满足消费者的个性化需求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数据分析驱动：通过数据分析优化产品和服务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社交化元素：增强用户的参与感和互动性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数据驱动的个性化服务</a:t>
            </a:r>
            <a:endParaRPr altLang="en-US" lang="zh-CN"/>
          </a:p>
        </p:txBody>
      </p:sp>
      <p:sp>
        <p:nvSpPr>
          <p:cNvPr id="10526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用户画像：通过大数据分析，精准定位目标用户群体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智能推荐：根据用户行为和喜好，提供个性化的商品和服务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精准营销：通过数据挖掘，实现精准的广告投放和营销活动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数据分析：实时监控销售数据，优化商品结构和营销策略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社交化营销策略</a:t>
            </a:r>
            <a:endParaRPr altLang="en-US" lang="zh-CN"/>
          </a:p>
        </p:txBody>
      </p:sp>
      <p:sp>
        <p:nvSpPr>
          <p:cNvPr id="10530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社交分享：鼓励用户在社交媒体平台上分享购物体验和产品信息，扩大品牌知名度和影响力。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社交媒体平台：利用社交媒体平台进行品牌推广和营销活动，吸引目标客户群体。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用户互动：通过社交媒体平台与用户进行互动，了解用户需求和反馈，提高用户满意度。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社交广告：利用社交媒体平台的广告投放功能，精准定位目标客户群体，提高广告效果和转化率。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跨界合作与创新</a:t>
            </a:r>
            <a:endParaRPr altLang="en-US" lang="zh-CN"/>
          </a:p>
        </p:txBody>
      </p:sp>
      <p:sp>
        <p:nvSpPr>
          <p:cNvPr id="10533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在这种模式下，创新变得尤为重要。企业需要不断探索新的商业模式、技术手段和营销策略，以适应不断变化的市场环境。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线上线下融合模式的特点之一是跨界合作，不同领域的品牌和商家通过合作，共同开拓市场，实现互利共赢。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跨界合作可以带来资源共享、优势互补的效果，使企业更好地满足消费者需求，提升品牌影响力。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在线上线下融合模式下，企业需要保持开放的心态，敢于尝试、勇于创新，才能在激烈的市场竞争中立于不败之地。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线上线下融合模式的优势</a:t>
            </a:r>
            <a:endParaRPr altLang="en-US" lang="zh-CN"/>
          </a:p>
        </p:txBody>
      </p:sp>
      <p:sp>
        <p:nvSpPr>
          <p:cNvPr id="10536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提升品牌竞争力</a:t>
            </a:r>
            <a:endParaRPr altLang="en-US" lang="zh-CN"/>
          </a:p>
        </p:txBody>
      </p:sp>
      <p:sp>
        <p:nvSpPr>
          <p:cNvPr id="10540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融合模式可以提供更丰富的商品选择和购物体验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线上线下融合模式能够提高品牌知名度和曝光率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通过线上线下的整合，可以降低运营成本，提高效率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线上线下融合模式有助于建立品牌忠诚度，提高客户留存率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扩大销售渠道与市场覆盖</a:t>
            </a:r>
            <a:endParaRPr altLang="en-US" lang="zh-CN"/>
          </a:p>
        </p:txBody>
      </p:sp>
      <p:sp>
        <p:nvSpPr>
          <p:cNvPr id="10543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扩大销售渠道与市场覆盖：线上线下融合模式能够同时覆盖线上和线下市场，增加销售渠道，扩大品牌知名度和市场占有率。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提高用户体验：通过线上线下的融合，企业可以提供更加全面、个性化的服务和体验，满足消费者需求，提高用户满意度。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降低运营成本：线上线下融合模式能够实现资源共享和优化配置，降低企业的运营成本和库存压力，提高经营效率。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增强品牌竞争力：线上线下融合模式能够提升品牌形象和知名度，增强品牌影响力和竞争力，为企业的长远发展奠定基础。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优化库存管理与物流配送</a:t>
            </a:r>
            <a:endParaRPr altLang="en-US" lang="zh-CN"/>
          </a:p>
        </p:txBody>
      </p:sp>
      <p:sp>
        <p:nvSpPr>
          <p:cNvPr id="1054696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802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698" name="矩形 48"/>
          <p:cNvSpPr/>
          <p:nvPr>
            <p:custDataLst>
              <p:tags r:id="rId2"/>
            </p:custDataLst>
          </p:nvPr>
        </p:nvSpPr>
        <p:spPr>
          <a:xfrm>
            <a:off x="608400" y="2583916"/>
            <a:ext cx="259159" cy="2611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00" name="文本框 52"/>
          <p:cNvSpPr txBox="1"/>
          <p:nvPr>
            <p:custDataLst>
              <p:tags r:id="rId3"/>
            </p:custDataLst>
          </p:nvPr>
        </p:nvSpPr>
        <p:spPr>
          <a:xfrm>
            <a:off x="110720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库存管理：线上线下融合模式可实时监控库存情况，避免缺货或积压现象，提高库存周转率。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702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74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704" name="矩形 20"/>
          <p:cNvSpPr/>
          <p:nvPr>
            <p:custDataLst>
              <p:tags r:id="rId5"/>
            </p:custDataLst>
          </p:nvPr>
        </p:nvSpPr>
        <p:spPr>
          <a:xfrm>
            <a:off x="6348120" y="2583916"/>
            <a:ext cx="259159" cy="2611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06" name="文本框 3"/>
          <p:cNvSpPr txBox="1"/>
          <p:nvPr>
            <p:custDataLst>
              <p:tags r:id="rId6"/>
            </p:custDataLst>
          </p:nvPr>
        </p:nvSpPr>
        <p:spPr>
          <a:xfrm>
            <a:off x="684692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物流配送：融合模式可优化物流配送网络，提高配送效率，降低物流成本，提升客户满意度。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增强客户粘性与忠诚度</a:t>
            </a:r>
            <a:endParaRPr altLang="en-US" lang="zh-CN"/>
          </a:p>
        </p:txBody>
      </p:sp>
      <p:sp>
        <p:nvSpPr>
          <p:cNvPr id="10549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9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9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通过线上线下的融合，企业可以更好地满足客户需求，提高客户满意度，从而增强客户忠诚度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线上线下融合模式能够提供更加便捷的购物体验，增加客户粘性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线上线下融合模式能够实现精准营销，提高营销效果，进一步增强客户粘性与忠诚度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线上线下融合模式能够实现品牌与客户的互动，增强客户对品牌的认同感和归属感，从而提升客户粘性与忠诚度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2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线上线下融合模式的挑战与应对策略</a:t>
            </a:r>
            <a:endParaRPr altLang="en-US" lang="zh-CN"/>
          </a:p>
        </p:txBody>
      </p:sp>
      <p:sp>
        <p:nvSpPr>
          <p:cNvPr id="105529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应对竞争与市场变化</a:t>
            </a:r>
            <a:endParaRPr altLang="en-US" lang="zh-CN"/>
          </a:p>
        </p:txBody>
      </p:sp>
      <p:sp>
        <p:nvSpPr>
          <p:cNvPr id="10557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7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市场变化：消费者需求和购物习惯不断变化，需要不断调整和优化产品和服务。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竞争激烈：线上线下融合模式需要面对来自传统零售和电商的竞争，需要不断创新和优化。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应对策略：通过数据分析和市场调研，了解消费者需求和购物习惯，制定针对性的营销策略。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创新发展：不断探索新的商业模式和技术，提高效率和用户体验，增强品牌竞争力。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保障数据安全与隐私保护</a:t>
            </a:r>
            <a:endParaRPr altLang="en-US" lang="zh-CN"/>
          </a:p>
        </p:txBody>
      </p:sp>
      <p:sp>
        <p:nvSpPr>
          <p:cNvPr id="10560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访问控制：限制对数据的访问权限，只允许授权人员访问敏感数据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数据加密技术：对线上交易和存储的数据进行加密，确保数据不被非法获取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数据备份与恢复：定期备份数据，确保在发生意外情况下能够快速恢复数据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隐私保护政策：制定明确的隐私保护政策，告知用户如何处理和保护用户数据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提高线上线下服务一致性与协同性</a:t>
            </a:r>
            <a:endParaRPr altLang="en-US" lang="zh-CN"/>
          </a:p>
        </p:txBody>
      </p:sp>
      <p:sp>
        <p:nvSpPr>
          <p:cNvPr id="10563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3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3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3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3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3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3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3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3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3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3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3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3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3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3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3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3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3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3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建立统一的客户服务标准，确保线上线下服务水平一致。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建立线上线下的营销策略，实现品牌宣传和销售目标。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优化线上线下的商品布局和陈列，提升用户体验。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加强线上线下的信息共享和业务协同，提高运营效率。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培养跨界人才与团队协同能力</a:t>
            </a:r>
            <a:endParaRPr altLang="en-US" lang="zh-CN"/>
          </a:p>
        </p:txBody>
      </p:sp>
      <p:sp>
        <p:nvSpPr>
          <p:cNvPr id="105669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9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9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培养跨界人才：具备线上线下融合所需的技能和知识，能够适应零售行业的发展变化。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69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9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0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提升团队协同能力：加强团队之间的沟通与合作，实现资源共享和优势互补，提高整体运营效率。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0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0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0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建立跨界人才库：吸引和培养具备不同领域背景和技能的跨界人才，为零售企业提供人才保障。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0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1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1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跨界人才激励机制：制定合理的薪酬和晋升制度，激发跨界人才的创新和积极性。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未来零售行业的发展趋势与展望</a:t>
            </a:r>
            <a:endParaRPr altLang="en-US" lang="zh-CN"/>
          </a:p>
        </p:txBody>
      </p:sp>
      <p:sp>
        <p:nvSpPr>
          <p:cNvPr id="10570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智能化、无人化零售趋势</a:t>
            </a:r>
            <a:endParaRPr altLang="en-US" lang="zh-CN"/>
          </a:p>
        </p:txBody>
      </p:sp>
      <p:sp>
        <p:nvSpPr>
          <p:cNvPr id="10574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无人化零售店：无人化零售店将继续发展，通过自助结账、智能识别等技术提升购物体验。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人工智能技术应用：零售行业将广泛应用人工智能技术，实现智能化管理、智能推荐、智能客服等功能。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数据分析与精准营销：利用大数据分析消费者行为，实现精准营销和个性化服务，提高销售额和客户满意度。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线上线下融合：未来零售行业将进一步实现线上线下融合，通过O2O模式提供更加便捷的购物体验。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个性化、定制化服务需求升级</a:t>
            </a:r>
            <a:endParaRPr altLang="en-US" lang="zh-CN"/>
          </a:p>
        </p:txBody>
      </p:sp>
      <p:sp>
        <p:nvSpPr>
          <p:cNvPr id="105776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随着消费者需求的多样化，个性化、定制化服务将成为零售行业的重要趋势。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6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6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6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未来，零售商将更加注重消费者体验，提供定制化的购物体验和个性化服务。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7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7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技术的不断发展将为个性化、定制化服务提供更多可能性，例如人工智能、大数据等技术的应用。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7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8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零售行业将不断创新，以适应消费者对个性化、定制化服务的需求升级，提升品牌价值和市场竞争力。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8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8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社区化、社群化营销模式兴起</a:t>
            </a:r>
            <a:endParaRPr altLang="en-US" lang="zh-CN"/>
          </a:p>
        </p:txBody>
      </p:sp>
      <p:sp>
        <p:nvSpPr>
          <p:cNvPr id="1058072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8074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8076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8078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简介：随着互联网技术的发展，社区和社群成为人们交流和购物的热门平台。未来零售行业将更加注重在社区和社群中开展营销活动，通过精准定位和个性化推荐，提高销售效果。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8080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8082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8084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8086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优势：社区和社群营销模式能够快速聚集目标客户，通过口碑传播扩大品牌影响力。同时，这种模式能够更好地满足消费者的个性化需求，提高购物体验。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8088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8090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8092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8094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案例：越来越多的零售企业开始在社区和社群中开展营销活动，例如通过社交媒体平台发布广告、组织线上活动等。这些活动能够有效地吸引目标客户，提高销售额。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8096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8098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8100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8102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展望：随着社区和社群营销模式的不断发展和完善，未来这种模式将成为零售行业的重要趋势之一。企业将更加注重对社区和社群的运营和维护，通过不断创新和完善营销策略，实现更好的销售效果。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线上线下融合模式进一步深化</a:t>
            </a:r>
            <a:endParaRPr altLang="en-US" lang="zh-CN"/>
          </a:p>
        </p:txBody>
      </p:sp>
      <p:sp>
        <p:nvSpPr>
          <p:cNvPr id="105839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消费者行为变化推动线上线下融合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9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技术创新加速线上线下融合进程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9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零售企业数字化转型深化线上线下融合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9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跨界合作拓展线上线下融合的广度和深度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8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68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2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2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2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2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2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2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2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2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2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2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2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2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2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2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2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5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1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5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2024-01-05T07:32:15Z</dcterms:created>
  <dcterms:modified xsi:type="dcterms:W3CDTF">2024-01-05T07:32:15Z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206f85a87a9d4b87b15f0de794888af3_21</vt:lpwstr>
  </property>
</Properties>
</file>