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04" r:id="rId1"/>
    <p:sldMasterId id="2147487541" r:id="rId2"/>
  </p:sldMasterIdLst>
  <p:notesMasterIdLst>
    <p:notesMasterId r:id="rId3"/>
  </p:notesMasterIdLst>
  <p:sldIdLst>
    <p:sldId id="1933" r:id="rId4"/>
    <p:sldId id="1938" r:id="rId5"/>
    <p:sldId id="1942" r:id="rId6"/>
    <p:sldId id="1945" r:id="rId7"/>
    <p:sldId id="1951" r:id="rId9"/>
    <p:sldId id="1954" r:id="rId10"/>
    <p:sldId id="1957" r:id="rId11"/>
    <p:sldId id="1960" r:id="rId12"/>
    <p:sldId id="1966" r:id="rId14"/>
    <p:sldId id="1969" r:id="rId15"/>
    <p:sldId id="1972" r:id="rId16"/>
    <p:sldId id="1975" r:id="rId17"/>
    <p:sldId id="1981" r:id="rId19"/>
    <p:sldId id="1984" r:id="rId20"/>
    <p:sldId id="1987" r:id="rId21"/>
    <p:sldId id="1990" r:id="rId22"/>
    <p:sldId id="1993" r:id="rId23"/>
    <p:sldId id="1999" r:id="rId25"/>
    <p:sldId id="2002" r:id="rId26"/>
    <p:sldId id="2005" r:id="rId27"/>
    <p:sldId id="2008" r:id="rId28"/>
    <p:sldId id="2014" r:id="rId30"/>
    <p:sldId id="2017" r:id="rId31"/>
    <p:sldId id="202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05" r:id="rId1"/>
    <p:sldLayoutId id="2147487506" r:id="rId2"/>
    <p:sldLayoutId id="2147487507" r:id="rId3"/>
    <p:sldLayoutId id="2147487508" r:id="rId4"/>
    <p:sldLayoutId id="2147487509" r:id="rId5"/>
    <p:sldLayoutId id="2147487510" r:id="rId6"/>
    <p:sldLayoutId id="2147487511" r:id="rId7"/>
    <p:sldLayoutId id="2147487512" r:id="rId8"/>
    <p:sldLayoutId id="2147487513" r:id="rId9"/>
    <p:sldLayoutId id="2147487514" r:id="rId10"/>
    <p:sldLayoutId id="21474875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42" r:id="rId1"/>
    <p:sldLayoutId id="2147487543" r:id="rId2"/>
    <p:sldLayoutId id="2147487544" r:id="rId3"/>
    <p:sldLayoutId id="2147487545" r:id="rId4"/>
    <p:sldLayoutId id="2147487546" r:id="rId5"/>
    <p:sldLayoutId id="2147487547" r:id="rId6"/>
    <p:sldLayoutId id="2147487548" r:id="rId7"/>
    <p:sldLayoutId id="2147487549" r:id="rId8"/>
    <p:sldLayoutId id="2147487550" r:id="rId9"/>
    <p:sldLayoutId id="2147487551" r:id="rId10"/>
    <p:sldLayoutId id="21474875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人工智能在人机交互领域的创新与发展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人工智能的发展历程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人机交互技术的发展历程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人工智能在人机交互领域的创新应用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人工智能在人机交互领域的未来发展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总结与展望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人工智能的发展历程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人工智能的起源</a:t>
            </a:r>
            <a:endParaRPr altLang="en-US" lang="zh-CN"/>
          </a:p>
        </p:txBody>
      </p:sp>
      <p:sp>
        <p:nvSpPr>
          <p:cNvPr id="10491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人工智能的应用领域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人工智能的发展阶段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符号逻辑AI：基于规则和知识的专家系统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统计学习AI：基于数据和统计模型的机器学习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深度学习AI：基于神经网络的深度学习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强化学习AI：基于环境反馈的自主学习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人工智能的技术应用</a:t>
            </a:r>
            <a:endParaRPr altLang="en-US" lang="zh-CN"/>
          </a:p>
        </p:txBody>
      </p:sp>
      <p:sp>
        <p:nvSpPr>
          <p:cNvPr id="10493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内容2：人工智能的发展历程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内容1：人工智能在人机交互领域的创新与发展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内容3：人工智能的技术应用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内容4：人工智能的未来展望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人机交互技术的发展历程</a:t>
            </a:r>
            <a:endParaRPr altLang="en-US" lang="zh-CN"/>
          </a:p>
        </p:txBody>
      </p:sp>
      <p:sp>
        <p:nvSpPr>
          <p:cNvPr id="104938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人机交互技术的起源</a:t>
            </a:r>
            <a:endParaRPr altLang="en-US" lang="zh-CN"/>
          </a:p>
        </p:txBody>
      </p:sp>
      <p:sp>
        <p:nvSpPr>
          <p:cNvPr id="104949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早期的命令行界面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自然语言处理技术的进步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图形用户界面的出现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多模态交互的发展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人机交互技术的发展阶段</a:t>
            </a:r>
            <a:endParaRPr altLang="en-US" lang="zh-CN"/>
          </a:p>
        </p:txBody>
      </p:sp>
      <p:sp>
        <p:nvSpPr>
          <p:cNvPr id="10495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早期阶段：以命令行界面为主，操作复杂，效率低下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未来阶段：人机交互将更加智能化、个性化，实现更加自然、高效的人机交互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成熟阶段：出现自然语言处理技术，人机交互更加自然、智能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发展阶段：出现图形用户界面，操作更加直观，提高了用户体验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人机交互技术的应用领域</a:t>
            </a:r>
            <a:endParaRPr altLang="en-US" lang="zh-CN"/>
          </a:p>
        </p:txBody>
      </p:sp>
      <p:sp>
        <p:nvSpPr>
          <p:cNvPr id="1049648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智能家居：通过语音、手势等交互方式控制家电设备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4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自动驾驶：利用计算机视觉、传感器等技术实现车辆自主驾驶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虚拟现实：通过头戴式设备、手柄等交互设备，让用户沉浸在虚拟世界中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医疗健康：通过可穿戴设备、智能传感器等技术，实现远程医疗、健康监测等功能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教育培训：利用人机交互技术，提高教学效果和学习体验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娱乐产业：通过人机交互技术，为用户提供更加丰富、沉浸式的娱乐体验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人工智能在人机交互领域的创新应用</a:t>
            </a:r>
            <a:endParaRPr altLang="en-US" lang="zh-CN"/>
          </a:p>
        </p:txBody>
      </p:sp>
      <p:sp>
        <p:nvSpPr>
          <p:cNvPr id="10497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语音识别技术</a:t>
            </a:r>
            <a:endParaRPr altLang="en-US" lang="zh-CN"/>
          </a:p>
        </p:txBody>
      </p:sp>
      <p:sp>
        <p:nvSpPr>
          <p:cNvPr id="10498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语音识别技术的定义和原理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语音识别技术的应用场景和优势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语音识别技术的挑战和解决方案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8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创新点：自然语言处理技术不断创新，使得人机交互更加自然、便捷和高效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未来发展：随着技术的不断进步，自然语言处理技术将在人机交互领域发挥更大的作用，为人类带来更加智能化的生活体验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定义：自然语言处理技术是一种使计算机能够理解和处理人类语言的技术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应用：在人机交互领域，自然语言处理技术可以帮助计算机更好地理解人类的需求和意图，提高人机交互的效率和准确性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图像识别技术</a:t>
            </a:r>
            <a:endParaRPr altLang="en-US" lang="zh-CN"/>
          </a:p>
        </p:txBody>
      </p:sp>
      <p:sp>
        <p:nvSpPr>
          <p:cNvPr id="1049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定义：图像识别技术是一种通过计算机对图像进行分析、处理和识别的方法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应用领域：人脸识别、车牌识别、物体识别等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技术原理：基于深度学习算法，通过训练大量数据来提高识别准确率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创新点：高精度、高效率、低成本等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智能推荐技术</a:t>
            </a:r>
            <a:endParaRPr altLang="en-US" lang="zh-CN"/>
          </a:p>
        </p:txBody>
      </p:sp>
      <p:sp>
        <p:nvSpPr>
          <p:cNvPr id="10500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应用场景：电商、音乐、视频等领域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定义：基于用户行为和偏好，通过算法分析数据，为用户提供个性化推荐的技术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创新点：通过深度学习、机器学习等技术，提高推荐准确度和用户满意度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发展趋势：结合大数据、云计算等技术，实现更广泛的应用和推广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人工智能在人机交互领域的未来发展</a:t>
            </a:r>
            <a:endParaRPr altLang="en-US" lang="zh-CN"/>
          </a:p>
        </p:txBody>
      </p:sp>
      <p:sp>
        <p:nvSpPr>
          <p:cNvPr id="10500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人工智能技术的进一步发展</a:t>
            </a:r>
            <a:endParaRPr altLang="en-US" lang="zh-CN"/>
          </a:p>
        </p:txBody>
      </p:sp>
      <p:sp>
        <p:nvSpPr>
          <p:cNvPr id="1050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深度学习技术的不断进步：随着深度学习算法的不断优化，人工智能在人机交互领域的性能将得到进一步提升。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多模态交互技术的融合：未来的人机交互将更加注重语音、手势、表情等多种模态的融合，提高交互的自然性和便捷性。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强化学习技术的应用：强化学习技术可以帮助人工智能系统在交互过程中不断学习和优化，提高系统的智能性和适应性。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人工智能与5G、物联网等技术的结合：未来的人工智能系统将更加注重与5G、物联网等技术的结合，实现更加智能化的服务和应用。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人机交互技术的未来趋势</a:t>
            </a:r>
            <a:endParaRPr altLang="en-US" lang="zh-CN"/>
          </a:p>
        </p:txBody>
      </p:sp>
      <p:sp>
        <p:nvSpPr>
          <p:cNvPr id="10502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自然语言处理技术的提升：使机器能够更好地理解和识别人类语言，提高人机交互的效率和准确性。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语音识别和语音合成技术的进步：实现更加自然、流畅的人机语音交互，提高用户体验。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计算机视觉技术的广泛应用：通过图像识别、人脸识别等技术，实现更加智能化、个性化的人机交互。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多模态交互技术的发展：结合多种交互方式，如语音、手势、表情等，实现更加丰富、多样的人机交互体验。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人工智能在人机交互领域的未来应用场景</a:t>
            </a:r>
            <a:endParaRPr altLang="en-US" lang="zh-CN"/>
          </a:p>
        </p:txBody>
      </p:sp>
      <p:sp>
        <p:nvSpPr>
          <p:cNvPr id="105035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5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35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智能家居：通过语音识别、图像识别等技术，实现家居设备的智能化控制，提高生活便利性。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5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6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智能医疗：利用人工智能技术，实现医疗影像分析、疾病诊断、个性化治疗方案制定等功能，提高医疗水平和效率。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6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6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智能交通：通过智能交通系统，实现交通信号优化、车辆自动驾驶、智能停车等功能，缓解城市交通拥堵问题。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7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7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智能教育：利用人工智能技术，实现个性化教学、智能评估等功能，提高教育质量和效率。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7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7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智能金融：通过智能风控、智能投顾等技术，提高金融服务的智能化水平和安全性。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42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人工智能在人机交互领域的创新与发展总结</a:t>
            </a:r>
            <a:endParaRPr altLang="en-US" lang="zh-CN"/>
          </a:p>
        </p:txBody>
      </p:sp>
      <p:sp>
        <p:nvSpPr>
          <p:cNvPr id="10505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未来展望：与人类更加紧密地结合，实现更加智能化的交互体验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挑战与机遇：面临的挑战和机遇并存，需要不断创新和发展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创新点：语音识别、图像识别、自然语言处理等技术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发展方向：更加智能化、人性化、便捷化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6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加强人工智能在人机交互领域的应用研究，拓展应用场景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持续推动人工智能技术创新，提高人机交互的效率和体验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建立完善的人工智能伦理规范，保障人机交互的公正性和安全性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加强国际合作与交流，共同推动人工智能在人机交互领域的创新与发展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7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6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0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4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2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2023-12-17T02:49:39Z</dcterms:created>
  <dcterms:modified xsi:type="dcterms:W3CDTF">2023-12-17T02:49:39Z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b116c9ef1e8048b5873fff579c1e61da_21</vt:lpwstr>
  </property>
</Properties>
</file>