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158" r:id="rId1"/>
    <p:sldMasterId id="2147488195" r:id="rId2"/>
  </p:sldMasterIdLst>
  <p:notesMasterIdLst>
    <p:notesMasterId r:id="rId3"/>
  </p:notesMasterIdLst>
  <p:sldIdLst>
    <p:sldId id="2289" r:id="rId4"/>
    <p:sldId id="2294" r:id="rId5"/>
    <p:sldId id="2298" r:id="rId6"/>
    <p:sldId id="2301" r:id="rId7"/>
    <p:sldId id="2307" r:id="rId9"/>
    <p:sldId id="2310" r:id="rId10"/>
    <p:sldId id="2313" r:id="rId11"/>
    <p:sldId id="2316" r:id="rId12"/>
    <p:sldId id="2322" r:id="rId14"/>
    <p:sldId id="2325" r:id="rId15"/>
    <p:sldId id="2328" r:id="rId16"/>
    <p:sldId id="2331" r:id="rId17"/>
    <p:sldId id="2334" r:id="rId18"/>
    <p:sldId id="2340" r:id="rId20"/>
    <p:sldId id="2343" r:id="rId21"/>
    <p:sldId id="2346" r:id="rId22"/>
    <p:sldId id="2349" r:id="rId23"/>
    <p:sldId id="2352" r:id="rId24"/>
    <p:sldId id="2358" r:id="rId26"/>
    <p:sldId id="2361" r:id="rId27"/>
    <p:sldId id="2364" r:id="rId28"/>
    <p:sldId id="2367" r:id="rId29"/>
    <p:sldId id="2370" r:id="rId30"/>
    <p:sldId id="2376" r:id="rId32"/>
    <p:sldId id="2379" r:id="rId33"/>
    <p:sldId id="2382" r:id="rId34"/>
    <p:sldId id="2385" r:id="rId35"/>
    <p:sldId id="2388" r:id="rId36"/>
    <p:sldId id="2394" r:id="rId38"/>
    <p:sldId id="2397" r:id="rId39"/>
    <p:sldId id="2401" r:id="rId4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tableStyles" Target="tableStyles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2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2.jpe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image" Target="../media/image2.jpeg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tags" Target="../tags/tag35.xml"/><Relationship Id="rId7" Type="http://schemas.openxmlformats.org/officeDocument/2006/relationships/tags" Target="../tags/tag36.xml"/><Relationship Id="rId8" Type="http://schemas.openxmlformats.org/officeDocument/2006/relationships/tags" Target="../tags/tag37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image" Target="../media/image2.jpeg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tags" Target="../tags/tag45.xml"/><Relationship Id="rId10" Type="http://schemas.openxmlformats.org/officeDocument/2006/relationships/tags" Target="../tags/tag46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image" Target="../media/image2.jpeg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image" Target="../media/image2.jpeg"/><Relationship Id="rId3" Type="http://schemas.openxmlformats.org/officeDocument/2006/relationships/tags" Target="../tags/tag57.xml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2.jpeg"/><Relationship Id="rId3" Type="http://schemas.openxmlformats.org/officeDocument/2006/relationships/tags" Target="../tags/tag62.xml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tags" Target="../tags/tag65.xml"/><Relationship Id="rId7" Type="http://schemas.openxmlformats.org/officeDocument/2006/relationships/tags" Target="../tags/tag66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image" Target="../media/image1.png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tags" Target="../tags/tag78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副标题"/>
          <p:cNvSpPr txBox="1">
            <a:spLocks noGrp="1"/>
          </p:cNvSpPr>
          <p:nvPr>
            <p:ph type="body" idx="9" hasCustomPrompt="1"/>
            <p:custDataLst>
              <p:tags r:id="rId3"/>
            </p:custDataLst>
          </p:nvPr>
        </p:nvSpPr>
        <p:spPr>
          <a:xfrm>
            <a:off x="649605" y="3589020"/>
            <a:ext cx="8394700" cy="1262380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sz="1800" i="0" kern="1200" kumimoji="0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68" name="圆角矩形 8"/>
          <p:cNvSpPr/>
          <p:nvPr>
            <p:custDataLst>
              <p:tags r:id="rId4"/>
            </p:custDataLst>
          </p:nvPr>
        </p:nvSpPr>
        <p:spPr>
          <a:xfrm>
            <a:off x="64960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0" name="圆角矩形 15"/>
          <p:cNvSpPr/>
          <p:nvPr>
            <p:custDataLst>
              <p:tags r:id="rId5"/>
            </p:custDataLst>
          </p:nvPr>
        </p:nvSpPr>
        <p:spPr>
          <a:xfrm>
            <a:off x="64960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2" name="圆角矩形 16"/>
          <p:cNvSpPr/>
          <p:nvPr>
            <p:custDataLst>
              <p:tags r:id="rId6"/>
            </p:custDataLst>
          </p:nvPr>
        </p:nvSpPr>
        <p:spPr>
          <a:xfrm>
            <a:off x="64960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5" hasCustomPrompt="1"/>
            <p:custDataLst>
              <p:tags r:id="rId7"/>
            </p:custDataLst>
          </p:nvPr>
        </p:nvSpPr>
        <p:spPr>
          <a:xfrm>
            <a:off x="649605" y="1620520"/>
            <a:ext cx="8394065" cy="183896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6" name="署名"/>
          <p:cNvSpPr>
            <a:spLocks noGrp="1"/>
          </p:cNvSpPr>
          <p:nvPr>
            <p:ph type="body" idx="4" hasCustomPrompt="1"/>
            <p:custDataLst>
              <p:tags r:id="rId8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任意多边形 39"/>
          <p:cNvSpPr/>
          <p:nvPr>
            <p:custDataLst>
              <p:tags r:id="rId9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 40"/>
          <p:cNvSpPr/>
          <p:nvPr>
            <p:custDataLst>
              <p:tags r:id="rId10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 41"/>
          <p:cNvSpPr/>
          <p:nvPr>
            <p:custDataLst>
              <p:tags r:id="rId11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3"/>
            </p:custDataLst>
          </p:nvPr>
        </p:nvSpPr>
        <p:spPr>
          <a:xfrm>
            <a:off x="3352800" y="213360"/>
            <a:ext cx="5486400" cy="161163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ct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fontAlgn="ctr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 flipH="1">
            <a:off x="0" y="0"/>
            <a:ext cx="12192000" cy="6858000"/>
          </a:xfrm>
          <a:prstGeom prst="rect"/>
        </p:spPr>
      </p:pic>
      <p:sp>
        <p:nvSpPr>
          <p:cNvPr id="1048698" name="节编号"/>
          <p:cNvSpPr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7912735" y="1858010"/>
            <a:ext cx="3754755" cy="80454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6304280" y="3044825"/>
            <a:ext cx="5397500" cy="2398395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fontAlgn="ctr" lvl="0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60960"/>
            <a:ext cx="10968990" cy="1252855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0" name="正文"/>
          <p:cNvSpPr txBox="1">
            <a:spLocks noGrp="1"/>
          </p:cNvSpPr>
          <p:nvPr>
            <p:ph idx="1" hasCustomPrompt="1"/>
            <p:custDataLst>
              <p:tags r:id="rId4"/>
            </p:custDataLst>
          </p:nvPr>
        </p:nvSpPr>
        <p:spPr>
          <a:xfrm>
            <a:off x="608330" y="1490345"/>
            <a:ext cx="10969625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0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4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30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4066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400" y="1324800"/>
            <a:ext cx="10969200" cy="3371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4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8" name="标题"/>
          <p:cNvSpPr txBox="1">
            <a:spLocks noGrp="1"/>
          </p:cNvSpPr>
          <p:nvPr>
            <p:ph type="title" idx="8" hasCustomPrompt="1"/>
            <p:custDataLst>
              <p:tags r:id="rId3"/>
            </p:custDataLst>
          </p:nvPr>
        </p:nvSpPr>
        <p:spPr>
          <a:xfrm>
            <a:off x="620395" y="1293495"/>
            <a:ext cx="5520055" cy="267970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7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0" name="圆角矩形 8"/>
          <p:cNvSpPr/>
          <p:nvPr>
            <p:custDataLst>
              <p:tags r:id="rId4"/>
            </p:custDataLst>
          </p:nvPr>
        </p:nvSpPr>
        <p:spPr>
          <a:xfrm>
            <a:off x="73215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圆角矩形 7"/>
          <p:cNvSpPr/>
          <p:nvPr>
            <p:custDataLst>
              <p:tags r:id="rId5"/>
            </p:custDataLst>
          </p:nvPr>
        </p:nvSpPr>
        <p:spPr>
          <a:xfrm>
            <a:off x="73215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圆角矩形 9"/>
          <p:cNvSpPr/>
          <p:nvPr>
            <p:custDataLst>
              <p:tags r:id="rId6"/>
            </p:custDataLst>
          </p:nvPr>
        </p:nvSpPr>
        <p:spPr>
          <a:xfrm>
            <a:off x="73215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署名"/>
          <p:cNvSpPr>
            <a:spLocks noGrp="1"/>
          </p:cNvSpPr>
          <p:nvPr>
            <p:ph type="body" idx="4" hasCustomPrompt="1"/>
            <p:custDataLst>
              <p:tags r:id="rId7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88" name="任意多边形 10"/>
          <p:cNvSpPr/>
          <p:nvPr>
            <p:custDataLst>
              <p:tags r:id="rId8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任意多边形 11"/>
          <p:cNvSpPr/>
          <p:nvPr>
            <p:custDataLst>
              <p:tags r:id="rId9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任意多边形 12"/>
          <p:cNvSpPr/>
          <p:nvPr>
            <p:custDataLst>
              <p:tags r:id="rId10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9.xml"/><Relationship Id="rId13" Type="http://schemas.openxmlformats.org/officeDocument/2006/relationships/image" Target="../media/image2.jpeg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ags" Target="../tags/tag85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159" r:id="rId1"/>
    <p:sldLayoutId id="2147488160" r:id="rId2"/>
    <p:sldLayoutId id="2147488161" r:id="rId3"/>
    <p:sldLayoutId id="2147488162" r:id="rId4"/>
    <p:sldLayoutId id="2147488163" r:id="rId5"/>
    <p:sldLayoutId id="2147488164" r:id="rId6"/>
    <p:sldLayoutId id="2147488165" r:id="rId7"/>
    <p:sldLayoutId id="2147488166" r:id="rId8"/>
    <p:sldLayoutId id="2147488167" r:id="rId9"/>
    <p:sldLayoutId id="2147488168" r:id="rId10"/>
    <p:sldLayoutId id="214748816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D:/lky/主题模板/VCG2113794977894.jpgVCG211379497789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30" y="1465580"/>
            <a:ext cx="10968990" cy="471138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30" y="174171"/>
            <a:ext cx="10975340" cy="1219201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8196" r:id="rId1"/>
    <p:sldLayoutId id="2147488197" r:id="rId2"/>
    <p:sldLayoutId id="2147488198" r:id="rId3"/>
    <p:sldLayoutId id="2147488199" r:id="rId4"/>
    <p:sldLayoutId id="2147488200" r:id="rId5"/>
    <p:sldLayoutId id="2147488201" r:id="rId6"/>
    <p:sldLayoutId id="2147488202" r:id="rId7"/>
    <p:sldLayoutId id="2147488203" r:id="rId8"/>
    <p:sldLayoutId id="2147488204" r:id="rId9"/>
    <p:sldLayoutId id="2147488205" r:id="rId10"/>
    <p:sldLayoutId id="214748820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tags" Target="../tags/tag89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tags" Target="../tags/tag94.xml"/><Relationship Id="rId6" Type="http://schemas.openxmlformats.org/officeDocument/2006/relationships/tags" Target="../tags/tag95.xml"/><Relationship Id="rId7" Type="http://schemas.openxmlformats.org/officeDocument/2006/relationships/tags" Target="../tags/tag96.xml"/><Relationship Id="rId8" Type="http://schemas.openxmlformats.org/officeDocument/2006/relationships/tags" Target="../tags/tag97.xml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tags" Target="../tags/tag103.xml"/><Relationship Id="rId15" Type="http://schemas.openxmlformats.org/officeDocument/2006/relationships/tags" Target="../tags/tag104.xml"/><Relationship Id="rId16" Type="http://schemas.openxmlformats.org/officeDocument/2006/relationships/tags" Target="../tags/tag105.xml"/><Relationship Id="rId17" Type="http://schemas.openxmlformats.org/officeDocument/2006/relationships/tags" Target="../tags/tag106.xml"/><Relationship Id="rId18" Type="http://schemas.openxmlformats.org/officeDocument/2006/relationships/tags" Target="../tags/tag107.xml"/><Relationship Id="rId19" Type="http://schemas.openxmlformats.org/officeDocument/2006/relationships/tags" Target="../tags/tag108.xml"/><Relationship Id="rId20" Type="http://schemas.openxmlformats.org/officeDocument/2006/relationships/tags" Target="../tags/tag109.xml"/><Relationship Id="rId21" Type="http://schemas.openxmlformats.org/officeDocument/2006/relationships/tags" Target="../tags/tag110.xml"/><Relationship Id="rId22" Type="http://schemas.openxmlformats.org/officeDocument/2006/relationships/tags" Target="../tags/tag111.xml"/><Relationship Id="rId23" Type="http://schemas.openxmlformats.org/officeDocument/2006/relationships/tags" Target="../tags/tag112.xml"/><Relationship Id="rId24" Type="http://schemas.openxmlformats.org/officeDocument/2006/relationships/slideLayout" Target="../slideLayouts/slideLayout13.xml"/><Relationship Id="rId2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tags" Target="../tags/tag137.xml"/><Relationship Id="rId14" Type="http://schemas.openxmlformats.org/officeDocument/2006/relationships/tags" Target="../tags/tag138.xml"/><Relationship Id="rId15" Type="http://schemas.openxmlformats.org/officeDocument/2006/relationships/tags" Target="../tags/tag139.xml"/><Relationship Id="rId16" Type="http://schemas.openxmlformats.org/officeDocument/2006/relationships/tags" Target="../tags/tag140.xml"/><Relationship Id="rId17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tags" Target="../tags/tag153.xml"/><Relationship Id="rId14" Type="http://schemas.openxmlformats.org/officeDocument/2006/relationships/tags" Target="../tags/tag154.xml"/><Relationship Id="rId15" Type="http://schemas.openxmlformats.org/officeDocument/2006/relationships/tags" Target="../tags/tag155.xml"/><Relationship Id="rId16" Type="http://schemas.openxmlformats.org/officeDocument/2006/relationships/tags" Target="../tags/tag156.xml"/><Relationship Id="rId17" Type="http://schemas.openxmlformats.org/officeDocument/2006/relationships/tags" Target="../tags/tag157.xml"/><Relationship Id="rId18" Type="http://schemas.openxmlformats.org/officeDocument/2006/relationships/tags" Target="../tags/tag158.xml"/><Relationship Id="rId19" Type="http://schemas.openxmlformats.org/officeDocument/2006/relationships/tags" Target="../tags/tag159.xml"/><Relationship Id="rId20" Type="http://schemas.openxmlformats.org/officeDocument/2006/relationships/tags" Target="../tags/tag160.xml"/><Relationship Id="rId21" Type="http://schemas.openxmlformats.org/officeDocument/2006/relationships/tags" Target="../tags/tag161.xml"/><Relationship Id="rId22" Type="http://schemas.openxmlformats.org/officeDocument/2006/relationships/tags" Target="../tags/tag162.xml"/><Relationship Id="rId23" Type="http://schemas.openxmlformats.org/officeDocument/2006/relationships/tags" Target="../tags/tag163.xml"/><Relationship Id="rId24" Type="http://schemas.openxmlformats.org/officeDocument/2006/relationships/tags" Target="../tags/tag164.xml"/><Relationship Id="rId25" Type="http://schemas.openxmlformats.org/officeDocument/2006/relationships/tags" Target="../tags/tag165.xml"/><Relationship Id="rId26" Type="http://schemas.openxmlformats.org/officeDocument/2006/relationships/tags" Target="../tags/tag166.xml"/><Relationship Id="rId27" Type="http://schemas.openxmlformats.org/officeDocument/2006/relationships/tags" Target="../tags/tag167.xml"/><Relationship Id="rId28" Type="http://schemas.openxmlformats.org/officeDocument/2006/relationships/tags" Target="../tags/tag168.xml"/><Relationship Id="rId29" Type="http://schemas.openxmlformats.org/officeDocument/2006/relationships/tags" Target="../tags/tag169.xml"/><Relationship Id="rId30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slideLayout" Target="../slideLayouts/slideLayout1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tags" Target="../tags/tag185.xml"/><Relationship Id="rId14" Type="http://schemas.openxmlformats.org/officeDocument/2006/relationships/tags" Target="../tags/tag186.xml"/><Relationship Id="rId15" Type="http://schemas.openxmlformats.org/officeDocument/2006/relationships/tags" Target="../tags/tag187.xml"/><Relationship Id="rId16" Type="http://schemas.openxmlformats.org/officeDocument/2006/relationships/tags" Target="../tags/tag188.xml"/><Relationship Id="rId17" Type="http://schemas.openxmlformats.org/officeDocument/2006/relationships/tags" Target="../tags/tag189.xml"/><Relationship Id="rId18" Type="http://schemas.openxmlformats.org/officeDocument/2006/relationships/tags" Target="../tags/tag190.xml"/><Relationship Id="rId19" Type="http://schemas.openxmlformats.org/officeDocument/2006/relationships/tags" Target="../tags/tag191.xml"/><Relationship Id="rId20" Type="http://schemas.openxmlformats.org/officeDocument/2006/relationships/tags" Target="../tags/tag192.xml"/><Relationship Id="rId21" Type="http://schemas.openxmlformats.org/officeDocument/2006/relationships/tags" Target="../tags/tag193.xml"/><Relationship Id="rId22" Type="http://schemas.openxmlformats.org/officeDocument/2006/relationships/tags" Target="../tags/tag194.xml"/><Relationship Id="rId23" Type="http://schemas.openxmlformats.org/officeDocument/2006/relationships/tags" Target="../tags/tag195.xml"/><Relationship Id="rId24" Type="http://schemas.openxmlformats.org/officeDocument/2006/relationships/tags" Target="../tags/tag196.xml"/><Relationship Id="rId25" Type="http://schemas.openxmlformats.org/officeDocument/2006/relationships/tags" Target="../tags/tag197.xml"/><Relationship Id="rId26" Type="http://schemas.openxmlformats.org/officeDocument/2006/relationships/tags" Target="../tags/tag198.xml"/><Relationship Id="rId27" Type="http://schemas.openxmlformats.org/officeDocument/2006/relationships/tags" Target="../tags/tag199.xml"/><Relationship Id="rId28" Type="http://schemas.openxmlformats.org/officeDocument/2006/relationships/tags" Target="../tags/tag200.xml"/><Relationship Id="rId29" Type="http://schemas.openxmlformats.org/officeDocument/2006/relationships/tags" Target="../tags/tag201.xml"/><Relationship Id="rId30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slideLayout" Target="../slideLayouts/slideLayout1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tags" Target="../tags/tag253.xml"/><Relationship Id="rId14" Type="http://schemas.openxmlformats.org/officeDocument/2006/relationships/tags" Target="../tags/tag254.xml"/><Relationship Id="rId15" Type="http://schemas.openxmlformats.org/officeDocument/2006/relationships/tags" Target="../tags/tag255.xml"/><Relationship Id="rId16" Type="http://schemas.openxmlformats.org/officeDocument/2006/relationships/tags" Target="../tags/tag256.xml"/><Relationship Id="rId17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slideLayout" Target="../slideLayouts/slideLayout14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tags" Target="../tags/tag296.xml"/><Relationship Id="rId10" Type="http://schemas.openxmlformats.org/officeDocument/2006/relationships/tags" Target="../tags/tag297.xml"/><Relationship Id="rId11" Type="http://schemas.openxmlformats.org/officeDocument/2006/relationships/tags" Target="../tags/tag298.xml"/><Relationship Id="rId12" Type="http://schemas.openxmlformats.org/officeDocument/2006/relationships/tags" Target="../tags/tag299.xml"/><Relationship Id="rId13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tags" Target="../tags/tag308.xml"/><Relationship Id="rId10" Type="http://schemas.openxmlformats.org/officeDocument/2006/relationships/tags" Target="../tags/tag309.xml"/><Relationship Id="rId11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slideLayout" Target="../slideLayouts/slideLayout14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tags" Target="../tags/tag349.xml"/><Relationship Id="rId6" Type="http://schemas.openxmlformats.org/officeDocument/2006/relationships/tags" Target="../tags/tag350.xml"/><Relationship Id="rId7" Type="http://schemas.openxmlformats.org/officeDocument/2006/relationships/tags" Target="../tags/tag351.xml"/><Relationship Id="rId8" Type="http://schemas.openxmlformats.org/officeDocument/2006/relationships/tags" Target="../tags/tag352.xml"/><Relationship Id="rId9" Type="http://schemas.openxmlformats.org/officeDocument/2006/relationships/tags" Target="../tags/tag353.xml"/><Relationship Id="rId10" Type="http://schemas.openxmlformats.org/officeDocument/2006/relationships/tags" Target="../tags/tag354.xml"/><Relationship Id="rId11" Type="http://schemas.openxmlformats.org/officeDocument/2006/relationships/tags" Target="../tags/tag355.xml"/><Relationship Id="rId12" Type="http://schemas.openxmlformats.org/officeDocument/2006/relationships/tags" Target="../tags/tag356.xml"/><Relationship Id="rId13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slideLayout" Target="../slideLayouts/slideLayout14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tags" Target="../tags/tag364.xml"/><Relationship Id="rId6" Type="http://schemas.openxmlformats.org/officeDocument/2006/relationships/tags" Target="../tags/tag365.xml"/><Relationship Id="rId7" Type="http://schemas.openxmlformats.org/officeDocument/2006/relationships/tags" Target="../tags/tag366.xml"/><Relationship Id="rId8" Type="http://schemas.openxmlformats.org/officeDocument/2006/relationships/tags" Target="../tags/tag367.xml"/><Relationship Id="rId9" Type="http://schemas.openxmlformats.org/officeDocument/2006/relationships/tags" Target="../tags/tag368.xml"/><Relationship Id="rId10" Type="http://schemas.openxmlformats.org/officeDocument/2006/relationships/tags" Target="../tags/tag369.xml"/><Relationship Id="rId11" Type="http://schemas.openxmlformats.org/officeDocument/2006/relationships/tags" Target="../tags/tag370.xml"/><Relationship Id="rId12" Type="http://schemas.openxmlformats.org/officeDocument/2006/relationships/tags" Target="../tags/tag371.xml"/><Relationship Id="rId13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tags" Target="../tags/tag375.xml"/><Relationship Id="rId5" Type="http://schemas.openxmlformats.org/officeDocument/2006/relationships/tags" Target="../tags/tag376.xml"/><Relationship Id="rId6" Type="http://schemas.openxmlformats.org/officeDocument/2006/relationships/tags" Target="../tags/tag377.xml"/><Relationship Id="rId7" Type="http://schemas.openxmlformats.org/officeDocument/2006/relationships/tags" Target="../tags/tag378.xml"/><Relationship Id="rId8" Type="http://schemas.openxmlformats.org/officeDocument/2006/relationships/tags" Target="../tags/tag379.xml"/><Relationship Id="rId9" Type="http://schemas.openxmlformats.org/officeDocument/2006/relationships/tags" Target="../tags/tag380.xml"/><Relationship Id="rId10" Type="http://schemas.openxmlformats.org/officeDocument/2006/relationships/tags" Target="../tags/tag381.xml"/><Relationship Id="rId11" Type="http://schemas.openxmlformats.org/officeDocument/2006/relationships/tags" Target="../tags/tag382.xml"/><Relationship Id="rId12" Type="http://schemas.openxmlformats.org/officeDocument/2006/relationships/tags" Target="../tags/tag383.xml"/><Relationship Id="rId13" Type="http://schemas.openxmlformats.org/officeDocument/2006/relationships/slideLayout" Target="../slideLayouts/slideLayout15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84.xml"/><Relationship Id="rId2" Type="http://schemas.openxmlformats.org/officeDocument/2006/relationships/tags" Target="../tags/tag385.xml"/><Relationship Id="rId3" Type="http://schemas.openxmlformats.org/officeDocument/2006/relationships/tags" Target="../tags/tag386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,a click to unlimited possibilities</a:t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利用虚拟实境技术提升教育体验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标题 1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tx1"/>
                </a:solidFill>
              </a:rPr>
              <a:t>目录</a:t>
            </a:r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826" name="标题"/>
          <p:cNvSpPr txBox="1"/>
          <p:nvPr>
            <p:custDataLst>
              <p:tags r:id="rId2"/>
            </p:custDataLst>
          </p:nvPr>
        </p:nvSpPr>
        <p:spPr>
          <a:xfrm>
            <a:off x="2675255" y="2459355"/>
            <a:ext cx="3320415" cy="52133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7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17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8" name="序号"/>
          <p:cNvSpPr txBox="1"/>
          <p:nvPr>
            <p:custDataLst>
              <p:tags r:id="rId3"/>
            </p:custDataLst>
          </p:nvPr>
        </p:nvSpPr>
        <p:spPr>
          <a:xfrm>
            <a:off x="1525270" y="228600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01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0" name="弧形 10"/>
          <p:cNvSpPr/>
          <p:nvPr>
            <p:custDataLst>
              <p:tags r:id="rId4"/>
            </p:custDataLst>
          </p:nvPr>
        </p:nvSpPr>
        <p:spPr>
          <a:xfrm rot="5040000">
            <a:off x="1710055" y="221805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2" name="标题"/>
          <p:cNvSpPr txBox="1"/>
          <p:nvPr>
            <p:custDataLst>
              <p:tags r:id="rId5"/>
            </p:custDataLst>
          </p:nvPr>
        </p:nvSpPr>
        <p:spPr>
          <a:xfrm>
            <a:off x="7397115" y="2459355"/>
            <a:ext cx="3270250" cy="5511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indent="-6985" marL="84455"/>
            <a:r>
              <a:rPr altLang="en-US" b="1" dirty="0" sz="17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虚拟实境技术的介绍</a:t>
            </a:r>
            <a:endParaRPr altLang="en-US" b="1" dirty="0" sz="17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834" name="序号"/>
          <p:cNvSpPr txBox="1"/>
          <p:nvPr>
            <p:custDataLst>
              <p:tags r:id="rId6"/>
            </p:custDataLst>
          </p:nvPr>
        </p:nvSpPr>
        <p:spPr>
          <a:xfrm>
            <a:off x="6247130" y="228600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02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6" name="弧形 34"/>
          <p:cNvSpPr/>
          <p:nvPr>
            <p:custDataLst>
              <p:tags r:id="rId7"/>
            </p:custDataLst>
          </p:nvPr>
        </p:nvSpPr>
        <p:spPr>
          <a:xfrm rot="5040000">
            <a:off x="6431915" y="221805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8"/>
            </p:custDataLst>
          </p:nvPr>
        </p:nvSpPr>
        <p:spPr>
          <a:xfrm>
            <a:off x="2675255" y="3435985"/>
            <a:ext cx="3321050" cy="60452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7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教育领域中虚拟实境技术的应用</a:t>
            </a:r>
            <a:endParaRPr altLang="en-US" b="1" dirty="0" sz="17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0" name="序号"/>
          <p:cNvSpPr txBox="1"/>
          <p:nvPr>
            <p:custDataLst>
              <p:tags r:id="rId9"/>
            </p:custDataLst>
          </p:nvPr>
        </p:nvSpPr>
        <p:spPr>
          <a:xfrm>
            <a:off x="1525270" y="326263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03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2" name="弧形 39"/>
          <p:cNvSpPr/>
          <p:nvPr>
            <p:custDataLst>
              <p:tags r:id="rId10"/>
            </p:custDataLst>
          </p:nvPr>
        </p:nvSpPr>
        <p:spPr>
          <a:xfrm rot="5040000">
            <a:off x="1710055" y="319468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44" name="标题"/>
          <p:cNvSpPr txBox="1"/>
          <p:nvPr>
            <p:custDataLst>
              <p:tags r:id="rId11"/>
            </p:custDataLst>
          </p:nvPr>
        </p:nvSpPr>
        <p:spPr>
          <a:xfrm>
            <a:off x="7397115" y="3435985"/>
            <a:ext cx="3270250" cy="59753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7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虚拟实境技术提升教育体验的实例</a:t>
            </a:r>
            <a:endParaRPr altLang="en-US" b="1" dirty="0" sz="17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6" name="序号"/>
          <p:cNvSpPr txBox="1"/>
          <p:nvPr>
            <p:custDataLst>
              <p:tags r:id="rId12"/>
            </p:custDataLst>
          </p:nvPr>
        </p:nvSpPr>
        <p:spPr>
          <a:xfrm>
            <a:off x="6247130" y="326263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04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8" name="弧形 44"/>
          <p:cNvSpPr/>
          <p:nvPr>
            <p:custDataLst>
              <p:tags r:id="rId13"/>
            </p:custDataLst>
          </p:nvPr>
        </p:nvSpPr>
        <p:spPr>
          <a:xfrm rot="5040000">
            <a:off x="6431915" y="319468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0" name="标题"/>
          <p:cNvSpPr txBox="1"/>
          <p:nvPr>
            <p:custDataLst>
              <p:tags r:id="rId14"/>
            </p:custDataLst>
          </p:nvPr>
        </p:nvSpPr>
        <p:spPr>
          <a:xfrm>
            <a:off x="2675255" y="4465955"/>
            <a:ext cx="3320415" cy="573405"/>
          </a:xfrm>
          <a:prstGeom prst="rect"/>
          <a:noFill/>
        </p:spPr>
        <p:txBody>
          <a:bodyPr anchor="t" anchorCtr="0" bIns="0" lIns="0" rIns="0" rtlCol="0" tIns="0" wrap="square">
            <a:normAutofit fontScale="78333"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虚拟实境技术提升教育体验的优势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2" name="序号"/>
          <p:cNvSpPr txBox="1"/>
          <p:nvPr>
            <p:custDataLst>
              <p:tags r:id="rId15"/>
            </p:custDataLst>
          </p:nvPr>
        </p:nvSpPr>
        <p:spPr>
          <a:xfrm>
            <a:off x="1525270" y="429260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05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4" name="弧形 7"/>
          <p:cNvSpPr/>
          <p:nvPr>
            <p:custDataLst>
              <p:tags r:id="rId16"/>
            </p:custDataLst>
          </p:nvPr>
        </p:nvSpPr>
        <p:spPr>
          <a:xfrm rot="5040000">
            <a:off x="1710055" y="422465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17"/>
            </p:custDataLst>
          </p:nvPr>
        </p:nvSpPr>
        <p:spPr>
          <a:xfrm>
            <a:off x="7397115" y="4465955"/>
            <a:ext cx="3269615" cy="581025"/>
          </a:xfrm>
          <a:prstGeom prst="rect"/>
          <a:noFill/>
        </p:spPr>
        <p:txBody>
          <a:bodyPr anchor="t" anchorCtr="0" bIns="0" lIns="0" rIns="0" rtlCol="0" tIns="0" wrap="square">
            <a:normAutofit fontScale="78333"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虚拟实境技术在教育领域的未来发展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18"/>
            </p:custDataLst>
          </p:nvPr>
        </p:nvSpPr>
        <p:spPr>
          <a:xfrm>
            <a:off x="6247130" y="429260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06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60" name="弧形 18"/>
          <p:cNvSpPr/>
          <p:nvPr>
            <p:custDataLst>
              <p:tags r:id="rId19"/>
            </p:custDataLst>
          </p:nvPr>
        </p:nvSpPr>
        <p:spPr>
          <a:xfrm rot="5040000">
            <a:off x="6431915" y="422465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20"/>
            </p:custDataLst>
          </p:nvPr>
        </p:nvSpPr>
        <p:spPr>
          <a:xfrm>
            <a:off x="2675255" y="5471795"/>
            <a:ext cx="3319145" cy="589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7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结论与展望</a:t>
            </a:r>
            <a:endParaRPr altLang="en-US" b="1" dirty="0" sz="17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64" name="序号"/>
          <p:cNvSpPr txBox="1"/>
          <p:nvPr>
            <p:custDataLst>
              <p:tags r:id="rId21"/>
            </p:custDataLst>
          </p:nvPr>
        </p:nvSpPr>
        <p:spPr>
          <a:xfrm>
            <a:off x="1525270" y="529844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07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66" name="弧形 22"/>
          <p:cNvSpPr/>
          <p:nvPr>
            <p:custDataLst>
              <p:tags r:id="rId22"/>
            </p:custDataLst>
          </p:nvPr>
        </p:nvSpPr>
        <p:spPr>
          <a:xfrm rot="5040000">
            <a:off x="1710055" y="523049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</p:spTree>
    <p:custDataLst>
      <p:tags r:id="rId2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9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3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虚拟实境技术的介绍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定义与原理</a:t>
            </a:r>
            <a:endParaRPr altLang="en-US" lang="zh-CN"/>
          </a:p>
        </p:txBody>
      </p:sp>
      <p:sp>
        <p:nvSpPr>
          <p:cNvPr id="1048998" name="圆角矩形 21"/>
          <p:cNvSpPr/>
          <p:nvPr>
            <p:custDataLst>
              <p:tags r:id="rId1"/>
            </p:custDataLst>
          </p:nvPr>
        </p:nvSpPr>
        <p:spPr>
          <a:xfrm rot="16200000">
            <a:off x="5610008" y="-2403061"/>
            <a:ext cx="966434" cy="1096802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圆角矩形 22"/>
          <p:cNvSpPr/>
          <p:nvPr>
            <p:custDataLst>
              <p:tags r:id="rId2"/>
            </p:custDataLst>
          </p:nvPr>
        </p:nvSpPr>
        <p:spPr>
          <a:xfrm rot="16200000">
            <a:off x="198514" y="3007793"/>
            <a:ext cx="964843" cy="144766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0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8" y="-825269"/>
            <a:ext cx="966434" cy="1096882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圆角矩形 6"/>
          <p:cNvSpPr/>
          <p:nvPr>
            <p:custDataLst>
              <p:tags r:id="rId4"/>
            </p:custDataLst>
          </p:nvPr>
        </p:nvSpPr>
        <p:spPr>
          <a:xfrm rot="16200000">
            <a:off x="199154" y="4586866"/>
            <a:ext cx="964843" cy="144766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6" name="文本框 3"/>
          <p:cNvSpPr txBox="1"/>
          <p:nvPr>
            <p:custDataLst>
              <p:tags r:id="rId5"/>
            </p:custDataLst>
          </p:nvPr>
        </p:nvSpPr>
        <p:spPr>
          <a:xfrm>
            <a:off x="1069373" y="2597336"/>
            <a:ext cx="10507482" cy="96643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定义：虚拟实境技术是一种模拟真实环境的技术，通过计算机、传感器等设备实现人机交互，使人们能够身临其境地感受虚拟世界。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008" name="文本框 4"/>
          <p:cNvSpPr txBox="1"/>
          <p:nvPr>
            <p:custDataLst>
              <p:tags r:id="rId6"/>
            </p:custDataLst>
          </p:nvPr>
        </p:nvSpPr>
        <p:spPr>
          <a:xfrm>
            <a:off x="1069373" y="4177049"/>
            <a:ext cx="10507482" cy="965638"/>
          </a:xfrm>
          <a:prstGeom prst="rect"/>
        </p:spPr>
        <p:txBody>
          <a:bodyPr anchor="ctr" anchorCtr="0" bIns="46800" lIns="90000" rIns="90000" rtlCol="0" tIns="46800" vert="horz" wrap="square">
            <a:normAutofit fontScale="9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原理：虚拟实境技术主要依赖于计算机图形学、传感器技术、人机交互等技术，通过三维建模、图像渲染、声音模拟等方式，构建出逼真的虚拟环境。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虚拟实境技术的分类</a:t>
            </a:r>
            <a:endParaRPr altLang="en-US" lang="zh-CN"/>
          </a:p>
        </p:txBody>
      </p:sp>
      <p:sp>
        <p:nvSpPr>
          <p:cNvPr id="1049044" name="对角圆角矩形 15"/>
          <p:cNvSpPr/>
          <p:nvPr>
            <p:custDataLst>
              <p:tags r:id="rId1"/>
            </p:custDataLst>
          </p:nvPr>
        </p:nvSpPr>
        <p:spPr>
          <a:xfrm>
            <a:off x="1499600" y="4193833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6" name="对角圆角矩形 16"/>
          <p:cNvSpPr/>
          <p:nvPr>
            <p:custDataLst>
              <p:tags r:id="rId2"/>
            </p:custDataLst>
          </p:nvPr>
        </p:nvSpPr>
        <p:spPr>
          <a:xfrm>
            <a:off x="1499600" y="4053207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8" name="直角三角形 17"/>
          <p:cNvSpPr/>
          <p:nvPr>
            <p:custDataLst>
              <p:tags r:id="rId3"/>
            </p:custDataLst>
          </p:nvPr>
        </p:nvSpPr>
        <p:spPr>
          <a:xfrm>
            <a:off x="2058876" y="4053852"/>
            <a:ext cx="84245" cy="14040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0" name="文本框 27"/>
          <p:cNvSpPr txBox="1"/>
          <p:nvPr>
            <p:custDataLst>
              <p:tags r:id="rId4"/>
            </p:custDataLst>
          </p:nvPr>
        </p:nvSpPr>
        <p:spPr>
          <a:xfrm>
            <a:off x="2095000" y="4204799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基于虚拟现实技术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对角圆角矩形 52"/>
          <p:cNvSpPr/>
          <p:nvPr>
            <p:custDataLst>
              <p:tags r:id="rId5"/>
            </p:custDataLst>
          </p:nvPr>
        </p:nvSpPr>
        <p:spPr>
          <a:xfrm>
            <a:off x="1499600" y="1631615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4" name="对角圆角矩形 53"/>
          <p:cNvSpPr/>
          <p:nvPr>
            <p:custDataLst>
              <p:tags r:id="rId6"/>
            </p:custDataLst>
          </p:nvPr>
        </p:nvSpPr>
        <p:spPr>
          <a:xfrm>
            <a:off x="1499600" y="1490345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6" name="直角三角形 54"/>
          <p:cNvSpPr/>
          <p:nvPr>
            <p:custDataLst>
              <p:tags r:id="rId7"/>
            </p:custDataLst>
          </p:nvPr>
        </p:nvSpPr>
        <p:spPr>
          <a:xfrm>
            <a:off x="2058876" y="1490990"/>
            <a:ext cx="84245" cy="14040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8" name="文本框 56"/>
          <p:cNvSpPr txBox="1"/>
          <p:nvPr>
            <p:custDataLst>
              <p:tags r:id="rId8"/>
            </p:custDataLst>
          </p:nvPr>
        </p:nvSpPr>
        <p:spPr>
          <a:xfrm>
            <a:off x="2095000" y="1634841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基于头戴式显示设备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对角圆角矩形 5"/>
          <p:cNvSpPr/>
          <p:nvPr>
            <p:custDataLst>
              <p:tags r:id="rId9"/>
            </p:custDataLst>
          </p:nvPr>
        </p:nvSpPr>
        <p:spPr>
          <a:xfrm>
            <a:off x="1499600" y="2912724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2" name="对角圆角矩形 6"/>
          <p:cNvSpPr/>
          <p:nvPr>
            <p:custDataLst>
              <p:tags r:id="rId10"/>
            </p:custDataLst>
          </p:nvPr>
        </p:nvSpPr>
        <p:spPr>
          <a:xfrm>
            <a:off x="1499600" y="2771454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4" name="直角三角形 7"/>
          <p:cNvSpPr/>
          <p:nvPr>
            <p:custDataLst>
              <p:tags r:id="rId11"/>
            </p:custDataLst>
          </p:nvPr>
        </p:nvSpPr>
        <p:spPr>
          <a:xfrm>
            <a:off x="2058876" y="2772744"/>
            <a:ext cx="84245" cy="14040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6" name="文本框 8"/>
          <p:cNvSpPr txBox="1"/>
          <p:nvPr>
            <p:custDataLst>
              <p:tags r:id="rId12"/>
            </p:custDataLst>
          </p:nvPr>
        </p:nvSpPr>
        <p:spPr>
          <a:xfrm>
            <a:off x="2095000" y="2923690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基于增强现实技术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对角圆角矩形 9"/>
          <p:cNvSpPr/>
          <p:nvPr>
            <p:custDataLst>
              <p:tags r:id="rId13"/>
            </p:custDataLst>
          </p:nvPr>
        </p:nvSpPr>
        <p:spPr>
          <a:xfrm>
            <a:off x="1499600" y="5475586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0" name="对角圆角矩形 10"/>
          <p:cNvSpPr/>
          <p:nvPr>
            <p:custDataLst>
              <p:tags r:id="rId14"/>
            </p:custDataLst>
          </p:nvPr>
        </p:nvSpPr>
        <p:spPr>
          <a:xfrm>
            <a:off x="1499600" y="5334316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2" name="直角三角形 11"/>
          <p:cNvSpPr/>
          <p:nvPr>
            <p:custDataLst>
              <p:tags r:id="rId15"/>
            </p:custDataLst>
          </p:nvPr>
        </p:nvSpPr>
        <p:spPr>
          <a:xfrm>
            <a:off x="2058876" y="5334961"/>
            <a:ext cx="84245" cy="14040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4" name="文本框 12"/>
          <p:cNvSpPr txBox="1"/>
          <p:nvPr>
            <p:custDataLst>
              <p:tags r:id="rId16"/>
            </p:custDataLst>
          </p:nvPr>
        </p:nvSpPr>
        <p:spPr>
          <a:xfrm>
            <a:off x="2095000" y="5485907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基于混合现实技术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虚拟实境技术的应用领域</a:t>
            </a:r>
            <a:endParaRPr altLang="en-US" lang="zh-CN"/>
          </a:p>
        </p:txBody>
      </p:sp>
      <p:sp>
        <p:nvSpPr>
          <p:cNvPr id="1049110" name="椭圆 262"/>
          <p:cNvSpPr/>
          <p:nvPr>
            <p:custDataLst>
              <p:tags r:id="rId1"/>
            </p:custDataLst>
          </p:nvPr>
        </p:nvSpPr>
        <p:spPr>
          <a:xfrm>
            <a:off x="2414161" y="4122288"/>
            <a:ext cx="7357453" cy="192487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2" name="椭圆 263"/>
          <p:cNvSpPr/>
          <p:nvPr>
            <p:custDataLst>
              <p:tags r:id="rId2"/>
            </p:custDataLst>
          </p:nvPr>
        </p:nvSpPr>
        <p:spPr>
          <a:xfrm>
            <a:off x="3266425" y="4202678"/>
            <a:ext cx="5578309" cy="165301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4" name="椭圆 264"/>
          <p:cNvSpPr/>
          <p:nvPr>
            <p:custDataLst>
              <p:tags r:id="rId3"/>
            </p:custDataLst>
          </p:nvPr>
        </p:nvSpPr>
        <p:spPr>
          <a:xfrm>
            <a:off x="4064442" y="4439272"/>
            <a:ext cx="3981376" cy="11797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6" name="椭圆 265"/>
          <p:cNvSpPr/>
          <p:nvPr>
            <p:custDataLst>
              <p:tags r:id="rId4"/>
            </p:custDataLst>
          </p:nvPr>
        </p:nvSpPr>
        <p:spPr>
          <a:xfrm>
            <a:off x="4738932" y="4639267"/>
            <a:ext cx="2632144" cy="77998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8" name="椭圆 266"/>
          <p:cNvSpPr/>
          <p:nvPr>
            <p:custDataLst>
              <p:tags r:id="rId5"/>
            </p:custDataLst>
          </p:nvPr>
        </p:nvSpPr>
        <p:spPr>
          <a:xfrm>
            <a:off x="5430416" y="4843836"/>
            <a:ext cx="1514022" cy="44865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704" y="4769329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0" name="椭圆 268"/>
          <p:cNvSpPr/>
          <p:nvPr>
            <p:custDataLst>
              <p:tags r:id="rId7"/>
            </p:custDataLst>
          </p:nvPr>
        </p:nvSpPr>
        <p:spPr>
          <a:xfrm flipV="1">
            <a:off x="2778203" y="4583059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2" name="椭圆 269"/>
          <p:cNvSpPr/>
          <p:nvPr>
            <p:custDataLst>
              <p:tags r:id="rId8"/>
            </p:custDataLst>
          </p:nvPr>
        </p:nvSpPr>
        <p:spPr>
          <a:xfrm flipV="1">
            <a:off x="2820032" y="4625542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4" name="椭圆 270"/>
          <p:cNvSpPr/>
          <p:nvPr>
            <p:custDataLst>
              <p:tags r:id="rId9"/>
            </p:custDataLst>
          </p:nvPr>
        </p:nvSpPr>
        <p:spPr>
          <a:xfrm flipV="1">
            <a:off x="7787212" y="3768703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40152" y="3883733"/>
            <a:ext cx="0" cy="192487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6" name="椭圆 272"/>
          <p:cNvSpPr/>
          <p:nvPr>
            <p:custDataLst>
              <p:tags r:id="rId11"/>
            </p:custDataLst>
          </p:nvPr>
        </p:nvSpPr>
        <p:spPr>
          <a:xfrm flipV="1">
            <a:off x="4010195" y="3643216"/>
            <a:ext cx="387643" cy="387631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3000" y="4062812"/>
            <a:ext cx="0" cy="101710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1022" y="3750403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8" name="椭圆 275"/>
          <p:cNvSpPr/>
          <p:nvPr>
            <p:custDataLst>
              <p:tags r:id="rId14"/>
            </p:custDataLst>
          </p:nvPr>
        </p:nvSpPr>
        <p:spPr>
          <a:xfrm flipV="1">
            <a:off x="7039521" y="3564134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30" name="椭圆 276"/>
          <p:cNvSpPr/>
          <p:nvPr>
            <p:custDataLst>
              <p:tags r:id="rId15"/>
            </p:custDataLst>
          </p:nvPr>
        </p:nvSpPr>
        <p:spPr>
          <a:xfrm flipV="1">
            <a:off x="7081350" y="3606616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32" name="椭圆 277"/>
          <p:cNvSpPr/>
          <p:nvPr>
            <p:custDataLst>
              <p:tags r:id="rId16"/>
            </p:custDataLst>
          </p:nvPr>
        </p:nvSpPr>
        <p:spPr>
          <a:xfrm flipV="1">
            <a:off x="3758568" y="4424894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508" y="4539923"/>
            <a:ext cx="0" cy="111300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4" name="椭圆 279"/>
          <p:cNvSpPr/>
          <p:nvPr>
            <p:custDataLst>
              <p:tags r:id="rId18"/>
            </p:custDataLst>
          </p:nvPr>
        </p:nvSpPr>
        <p:spPr>
          <a:xfrm flipV="1">
            <a:off x="8529675" y="4660835"/>
            <a:ext cx="264050" cy="26404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390" y="4953637"/>
            <a:ext cx="0" cy="41291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6" name="椭圆 281"/>
          <p:cNvSpPr/>
          <p:nvPr>
            <p:custDataLst>
              <p:tags r:id="rId20"/>
            </p:custDataLst>
          </p:nvPr>
        </p:nvSpPr>
        <p:spPr>
          <a:xfrm flipV="1">
            <a:off x="4949384" y="4972591"/>
            <a:ext cx="327074" cy="32706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164" y="5351665"/>
            <a:ext cx="0" cy="7225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8" name="图形 15"/>
          <p:cNvSpPr/>
          <p:nvPr>
            <p:custDataLst>
              <p:tags r:id="rId22"/>
            </p:custDataLst>
          </p:nvPr>
        </p:nvSpPr>
        <p:spPr>
          <a:xfrm>
            <a:off x="5016702" y="5042523"/>
            <a:ext cx="187022" cy="182234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0" name="图形 19"/>
          <p:cNvSpPr/>
          <p:nvPr>
            <p:custDataLst>
              <p:tags r:id="rId23"/>
            </p:custDataLst>
          </p:nvPr>
        </p:nvSpPr>
        <p:spPr>
          <a:xfrm>
            <a:off x="8597647" y="4734689"/>
            <a:ext cx="128082" cy="115339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2" name="图形 27"/>
          <p:cNvSpPr/>
          <p:nvPr>
            <p:custDataLst>
              <p:tags r:id="rId24"/>
            </p:custDataLst>
          </p:nvPr>
        </p:nvSpPr>
        <p:spPr>
          <a:xfrm>
            <a:off x="4113460" y="3767396"/>
            <a:ext cx="181128" cy="139307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4" name="任意多边形: 形状 286"/>
          <p:cNvSpPr/>
          <p:nvPr>
            <p:custDataLst>
              <p:tags r:id="rId25"/>
            </p:custDataLst>
          </p:nvPr>
        </p:nvSpPr>
        <p:spPr>
          <a:xfrm>
            <a:off x="5421266" y="3716417"/>
            <a:ext cx="1343206" cy="134321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6" name="正文"/>
          <p:cNvSpPr txBox="1"/>
          <p:nvPr>
            <p:custDataLst>
              <p:tags r:id="rId26"/>
            </p:custDataLst>
          </p:nvPr>
        </p:nvSpPr>
        <p:spPr>
          <a:xfrm>
            <a:off x="608330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教育领域：提供沉浸式学习体验，帮助学生更好地理解和掌握知识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正文"/>
          <p:cNvSpPr txBox="1"/>
          <p:nvPr>
            <p:custDataLst>
              <p:tags r:id="rId27"/>
            </p:custDataLst>
          </p:nvPr>
        </p:nvSpPr>
        <p:spPr>
          <a:xfrm>
            <a:off x="9419846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游戏娱乐领域：提供更加逼真的游戏体验，增强游戏的趣味性和吸引力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正文"/>
          <p:cNvSpPr txBox="1"/>
          <p:nvPr>
            <p:custDataLst>
              <p:tags r:id="rId28"/>
            </p:custDataLst>
          </p:nvPr>
        </p:nvSpPr>
        <p:spPr>
          <a:xfrm>
            <a:off x="706370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旅游领域：让人们足不出户就能游览世界各地的风景名胜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正文"/>
          <p:cNvSpPr txBox="1"/>
          <p:nvPr>
            <p:custDataLst>
              <p:tags r:id="rId29"/>
            </p:custDataLst>
          </p:nvPr>
        </p:nvSpPr>
        <p:spPr>
          <a:xfrm>
            <a:off x="296447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医疗领域：模拟手术过程，帮助医生进行手术训练和操作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8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教育领域中虚拟实境技术的应用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虚拟教室</a:t>
            </a:r>
            <a:endParaRPr altLang="en-US" lang="zh-CN"/>
          </a:p>
        </p:txBody>
      </p:sp>
      <p:sp>
        <p:nvSpPr>
          <p:cNvPr id="1049252" name="椭圆 262"/>
          <p:cNvSpPr/>
          <p:nvPr>
            <p:custDataLst>
              <p:tags r:id="rId1"/>
            </p:custDataLst>
          </p:nvPr>
        </p:nvSpPr>
        <p:spPr>
          <a:xfrm>
            <a:off x="2414161" y="4122288"/>
            <a:ext cx="7357453" cy="192487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4" name="椭圆 263"/>
          <p:cNvSpPr/>
          <p:nvPr>
            <p:custDataLst>
              <p:tags r:id="rId2"/>
            </p:custDataLst>
          </p:nvPr>
        </p:nvSpPr>
        <p:spPr>
          <a:xfrm>
            <a:off x="3266425" y="4202678"/>
            <a:ext cx="5578309" cy="165301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6" name="椭圆 264"/>
          <p:cNvSpPr/>
          <p:nvPr>
            <p:custDataLst>
              <p:tags r:id="rId3"/>
            </p:custDataLst>
          </p:nvPr>
        </p:nvSpPr>
        <p:spPr>
          <a:xfrm>
            <a:off x="4064442" y="4439272"/>
            <a:ext cx="3981376" cy="11797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8" name="椭圆 265"/>
          <p:cNvSpPr/>
          <p:nvPr>
            <p:custDataLst>
              <p:tags r:id="rId4"/>
            </p:custDataLst>
          </p:nvPr>
        </p:nvSpPr>
        <p:spPr>
          <a:xfrm>
            <a:off x="4738932" y="4639267"/>
            <a:ext cx="2632144" cy="77998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0" name="椭圆 266"/>
          <p:cNvSpPr/>
          <p:nvPr>
            <p:custDataLst>
              <p:tags r:id="rId5"/>
            </p:custDataLst>
          </p:nvPr>
        </p:nvSpPr>
        <p:spPr>
          <a:xfrm>
            <a:off x="5430416" y="4843836"/>
            <a:ext cx="1514022" cy="44865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704" y="4769329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2" name="椭圆 268"/>
          <p:cNvSpPr/>
          <p:nvPr>
            <p:custDataLst>
              <p:tags r:id="rId7"/>
            </p:custDataLst>
          </p:nvPr>
        </p:nvSpPr>
        <p:spPr>
          <a:xfrm flipV="1">
            <a:off x="2778203" y="4583059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4" name="椭圆 269"/>
          <p:cNvSpPr/>
          <p:nvPr>
            <p:custDataLst>
              <p:tags r:id="rId8"/>
            </p:custDataLst>
          </p:nvPr>
        </p:nvSpPr>
        <p:spPr>
          <a:xfrm flipV="1">
            <a:off x="2820032" y="4625542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6" name="椭圆 270"/>
          <p:cNvSpPr/>
          <p:nvPr>
            <p:custDataLst>
              <p:tags r:id="rId9"/>
            </p:custDataLst>
          </p:nvPr>
        </p:nvSpPr>
        <p:spPr>
          <a:xfrm flipV="1">
            <a:off x="7787212" y="3768703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40152" y="3883733"/>
            <a:ext cx="0" cy="192487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8" name="椭圆 272"/>
          <p:cNvSpPr/>
          <p:nvPr>
            <p:custDataLst>
              <p:tags r:id="rId11"/>
            </p:custDataLst>
          </p:nvPr>
        </p:nvSpPr>
        <p:spPr>
          <a:xfrm flipV="1">
            <a:off x="4010195" y="3643216"/>
            <a:ext cx="387643" cy="387631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3000" y="4062812"/>
            <a:ext cx="0" cy="101710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1022" y="3750403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0" name="椭圆 275"/>
          <p:cNvSpPr/>
          <p:nvPr>
            <p:custDataLst>
              <p:tags r:id="rId14"/>
            </p:custDataLst>
          </p:nvPr>
        </p:nvSpPr>
        <p:spPr>
          <a:xfrm flipV="1">
            <a:off x="7039521" y="3564134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2" name="椭圆 276"/>
          <p:cNvSpPr/>
          <p:nvPr>
            <p:custDataLst>
              <p:tags r:id="rId15"/>
            </p:custDataLst>
          </p:nvPr>
        </p:nvSpPr>
        <p:spPr>
          <a:xfrm flipV="1">
            <a:off x="7081350" y="3606616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4" name="椭圆 277"/>
          <p:cNvSpPr/>
          <p:nvPr>
            <p:custDataLst>
              <p:tags r:id="rId16"/>
            </p:custDataLst>
          </p:nvPr>
        </p:nvSpPr>
        <p:spPr>
          <a:xfrm flipV="1">
            <a:off x="3758568" y="4424894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508" y="4539923"/>
            <a:ext cx="0" cy="111300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6" name="椭圆 279"/>
          <p:cNvSpPr/>
          <p:nvPr>
            <p:custDataLst>
              <p:tags r:id="rId18"/>
            </p:custDataLst>
          </p:nvPr>
        </p:nvSpPr>
        <p:spPr>
          <a:xfrm flipV="1">
            <a:off x="8529675" y="4660835"/>
            <a:ext cx="264050" cy="26404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390" y="4953637"/>
            <a:ext cx="0" cy="41291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8" name="椭圆 281"/>
          <p:cNvSpPr/>
          <p:nvPr>
            <p:custDataLst>
              <p:tags r:id="rId20"/>
            </p:custDataLst>
          </p:nvPr>
        </p:nvSpPr>
        <p:spPr>
          <a:xfrm flipV="1">
            <a:off x="4949384" y="4972591"/>
            <a:ext cx="327074" cy="32706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164" y="5351665"/>
            <a:ext cx="0" cy="7225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80" name="图形 15"/>
          <p:cNvSpPr/>
          <p:nvPr>
            <p:custDataLst>
              <p:tags r:id="rId22"/>
            </p:custDataLst>
          </p:nvPr>
        </p:nvSpPr>
        <p:spPr>
          <a:xfrm>
            <a:off x="5016702" y="5042523"/>
            <a:ext cx="187022" cy="182234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82" name="图形 19"/>
          <p:cNvSpPr/>
          <p:nvPr>
            <p:custDataLst>
              <p:tags r:id="rId23"/>
            </p:custDataLst>
          </p:nvPr>
        </p:nvSpPr>
        <p:spPr>
          <a:xfrm>
            <a:off x="8597647" y="4734689"/>
            <a:ext cx="128082" cy="115339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84" name="图形 27"/>
          <p:cNvSpPr/>
          <p:nvPr>
            <p:custDataLst>
              <p:tags r:id="rId24"/>
            </p:custDataLst>
          </p:nvPr>
        </p:nvSpPr>
        <p:spPr>
          <a:xfrm>
            <a:off x="4113460" y="3767396"/>
            <a:ext cx="181128" cy="139307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86" name="任意多边形: 形状 286"/>
          <p:cNvSpPr/>
          <p:nvPr>
            <p:custDataLst>
              <p:tags r:id="rId25"/>
            </p:custDataLst>
          </p:nvPr>
        </p:nvSpPr>
        <p:spPr>
          <a:xfrm>
            <a:off x="5421266" y="3716417"/>
            <a:ext cx="1343206" cy="134321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88" name="正文"/>
          <p:cNvSpPr txBox="1"/>
          <p:nvPr>
            <p:custDataLst>
              <p:tags r:id="rId26"/>
            </p:custDataLst>
          </p:nvPr>
        </p:nvSpPr>
        <p:spPr>
          <a:xfrm>
            <a:off x="608330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定义：虚拟教室是一种基于虚拟实境技术的在线教育平台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正文"/>
          <p:cNvSpPr txBox="1"/>
          <p:nvPr>
            <p:custDataLst>
              <p:tags r:id="rId27"/>
            </p:custDataLst>
          </p:nvPr>
        </p:nvSpPr>
        <p:spPr>
          <a:xfrm>
            <a:off x="9419846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优势：提高学习效果、降低成本、增强学生参与度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正文"/>
          <p:cNvSpPr txBox="1"/>
          <p:nvPr>
            <p:custDataLst>
              <p:tags r:id="rId28"/>
            </p:custDataLst>
          </p:nvPr>
        </p:nvSpPr>
        <p:spPr>
          <a:xfrm>
            <a:off x="706370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应用场景：适用于各种学科和领域，如语言学习、历史、地理等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正文"/>
          <p:cNvSpPr txBox="1"/>
          <p:nvPr>
            <p:custDataLst>
              <p:tags r:id="rId29"/>
            </p:custDataLst>
          </p:nvPr>
        </p:nvSpPr>
        <p:spPr>
          <a:xfrm>
            <a:off x="296447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特点：具有互动性、沉浸感和个性化教学等特点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虚拟实验</a:t>
            </a:r>
            <a:endParaRPr altLang="en-US" lang="zh-CN"/>
          </a:p>
        </p:txBody>
      </p:sp>
      <p:sp>
        <p:nvSpPr>
          <p:cNvPr id="1049330" name="矩形 15"/>
          <p:cNvSpPr/>
          <p:nvPr>
            <p:custDataLst>
              <p:tags r:id="rId1"/>
            </p:custDataLst>
          </p:nvPr>
        </p:nvSpPr>
        <p:spPr>
          <a:xfrm>
            <a:off x="2423459" y="1571150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定义：利用虚拟实境技术模拟真实实验环境，进行实验操作和观察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任意多边形 17"/>
          <p:cNvSpPr/>
          <p:nvPr>
            <p:custDataLst>
              <p:tags r:id="rId2"/>
            </p:custDataLst>
          </p:nvPr>
        </p:nvSpPr>
        <p:spPr>
          <a:xfrm flipV="1">
            <a:off x="2345103" y="1490345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4" name="任意多边形 18"/>
          <p:cNvSpPr/>
          <p:nvPr>
            <p:custDataLst>
              <p:tags r:id="rId3"/>
            </p:custDataLst>
          </p:nvPr>
        </p:nvSpPr>
        <p:spPr>
          <a:xfrm flipH="1">
            <a:off x="8528715" y="2051082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6" name="矩形 27"/>
          <p:cNvSpPr/>
          <p:nvPr>
            <p:custDataLst>
              <p:tags r:id="rId4"/>
            </p:custDataLst>
          </p:nvPr>
        </p:nvSpPr>
        <p:spPr>
          <a:xfrm>
            <a:off x="2423459" y="2888514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优势：无需真实实验设备，可重复实验，降低实验成本，提高实验效率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任意多边形 29"/>
          <p:cNvSpPr/>
          <p:nvPr>
            <p:custDataLst>
              <p:tags r:id="rId5"/>
            </p:custDataLst>
          </p:nvPr>
        </p:nvSpPr>
        <p:spPr>
          <a:xfrm flipV="1">
            <a:off x="2345103" y="2807709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0" name="任意多边形 30"/>
          <p:cNvSpPr/>
          <p:nvPr>
            <p:custDataLst>
              <p:tags r:id="rId6"/>
            </p:custDataLst>
          </p:nvPr>
        </p:nvSpPr>
        <p:spPr>
          <a:xfrm flipH="1">
            <a:off x="8528715" y="3368446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2" name="矩形 5"/>
          <p:cNvSpPr/>
          <p:nvPr>
            <p:custDataLst>
              <p:tags r:id="rId7"/>
            </p:custDataLst>
          </p:nvPr>
        </p:nvSpPr>
        <p:spPr>
          <a:xfrm>
            <a:off x="2423459" y="4205878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应用场景：物理、化学、生物等学科的实验，模拟操作训练等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任意多边形 7"/>
          <p:cNvSpPr/>
          <p:nvPr>
            <p:custDataLst>
              <p:tags r:id="rId8"/>
            </p:custDataLst>
          </p:nvPr>
        </p:nvSpPr>
        <p:spPr>
          <a:xfrm flipV="1">
            <a:off x="2345103" y="4125073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6" name="任意多边形 8"/>
          <p:cNvSpPr/>
          <p:nvPr>
            <p:custDataLst>
              <p:tags r:id="rId9"/>
            </p:custDataLst>
          </p:nvPr>
        </p:nvSpPr>
        <p:spPr>
          <a:xfrm flipH="1">
            <a:off x="8528715" y="4685810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8" name="矩形 10"/>
          <p:cNvSpPr/>
          <p:nvPr>
            <p:custDataLst>
              <p:tags r:id="rId10"/>
            </p:custDataLst>
          </p:nvPr>
        </p:nvSpPr>
        <p:spPr>
          <a:xfrm>
            <a:off x="2423459" y="5523242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未来发展：结合AI技术，实现智能辅助实验教学，提高教育质量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任意多边形 12"/>
          <p:cNvSpPr/>
          <p:nvPr>
            <p:custDataLst>
              <p:tags r:id="rId11"/>
            </p:custDataLst>
          </p:nvPr>
        </p:nvSpPr>
        <p:spPr>
          <a:xfrm flipV="1">
            <a:off x="2345103" y="5442438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2" name="任意多边形 13"/>
          <p:cNvSpPr/>
          <p:nvPr>
            <p:custDataLst>
              <p:tags r:id="rId12"/>
            </p:custDataLst>
          </p:nvPr>
        </p:nvSpPr>
        <p:spPr>
          <a:xfrm flipH="1">
            <a:off x="8528715" y="6003174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虚拟现实游戏化教学</a:t>
            </a:r>
            <a:endParaRPr altLang="en-US" lang="zh-CN"/>
          </a:p>
        </p:txBody>
      </p:sp>
      <p:sp>
        <p:nvSpPr>
          <p:cNvPr id="1049388" name="圆角矩形 26"/>
          <p:cNvSpPr/>
          <p:nvPr>
            <p:custDataLst>
              <p:tags r:id="rId1"/>
            </p:custDataLst>
          </p:nvPr>
        </p:nvSpPr>
        <p:spPr>
          <a:xfrm>
            <a:off x="608330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90" name="圆角矩形 28"/>
          <p:cNvSpPr/>
          <p:nvPr>
            <p:custDataLst>
              <p:tags r:id="rId2"/>
            </p:custDataLst>
          </p:nvPr>
        </p:nvSpPr>
        <p:spPr>
          <a:xfrm>
            <a:off x="610871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92" name="文本框 31"/>
          <p:cNvSpPr txBox="1"/>
          <p:nvPr>
            <p:custDataLst>
              <p:tags r:id="rId3"/>
            </p:custDataLst>
          </p:nvPr>
        </p:nvSpPr>
        <p:spPr>
          <a:xfrm>
            <a:off x="763315" y="2290305"/>
            <a:ext cx="2282989" cy="340530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定义：将虚拟现实技术应用于教学领域，通过游戏化的教学方式，提高学生的学习兴趣和参与度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圆角矩形 29"/>
          <p:cNvSpPr/>
          <p:nvPr>
            <p:custDataLst>
              <p:tags r:id="rId4"/>
            </p:custDataLst>
          </p:nvPr>
        </p:nvSpPr>
        <p:spPr>
          <a:xfrm>
            <a:off x="3400598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96" name="圆角矩形 32"/>
          <p:cNvSpPr/>
          <p:nvPr>
            <p:custDataLst>
              <p:tags r:id="rId5"/>
            </p:custDataLst>
          </p:nvPr>
        </p:nvSpPr>
        <p:spPr>
          <a:xfrm>
            <a:off x="3403139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98" name="文本框 34"/>
          <p:cNvSpPr txBox="1"/>
          <p:nvPr>
            <p:custDataLst>
              <p:tags r:id="rId6"/>
            </p:custDataLst>
          </p:nvPr>
        </p:nvSpPr>
        <p:spPr>
          <a:xfrm>
            <a:off x="3558124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优势：增强学生的沉浸感和体验感，提高学习效果；游戏化的教学方式能够激发学生的学习兴趣和动力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圆角矩形 3"/>
          <p:cNvSpPr/>
          <p:nvPr>
            <p:custDataLst>
              <p:tags r:id="rId7"/>
            </p:custDataLst>
          </p:nvPr>
        </p:nvSpPr>
        <p:spPr>
          <a:xfrm>
            <a:off x="6192866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02" name="圆角矩形 4"/>
          <p:cNvSpPr/>
          <p:nvPr>
            <p:custDataLst>
              <p:tags r:id="rId8"/>
            </p:custDataLst>
          </p:nvPr>
        </p:nvSpPr>
        <p:spPr>
          <a:xfrm>
            <a:off x="6195407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04" name="文本框 5"/>
          <p:cNvSpPr txBox="1"/>
          <p:nvPr>
            <p:custDataLst>
              <p:tags r:id="rId9"/>
            </p:custDataLst>
          </p:nvPr>
        </p:nvSpPr>
        <p:spPr>
          <a:xfrm>
            <a:off x="6349757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应用场景：科学实验、历史事件模拟、地理探索等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圆角矩形 8"/>
          <p:cNvSpPr/>
          <p:nvPr>
            <p:custDataLst>
              <p:tags r:id="rId10"/>
            </p:custDataLst>
          </p:nvPr>
        </p:nvSpPr>
        <p:spPr>
          <a:xfrm>
            <a:off x="8985135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08" name="圆角矩形 9"/>
          <p:cNvSpPr/>
          <p:nvPr>
            <p:custDataLst>
              <p:tags r:id="rId11"/>
            </p:custDataLst>
          </p:nvPr>
        </p:nvSpPr>
        <p:spPr>
          <a:xfrm>
            <a:off x="8987675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10" name="文本框 10"/>
          <p:cNvSpPr txBox="1"/>
          <p:nvPr>
            <p:custDataLst>
              <p:tags r:id="rId12"/>
            </p:custDataLst>
          </p:nvPr>
        </p:nvSpPr>
        <p:spPr>
          <a:xfrm>
            <a:off x="9142025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案例：通过虚拟现实技术，学生可以在模拟的实验室中进行科学实验，或者在虚拟的地理环境中进行探险，提高学习的趣味性和实效性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虚拟现实技术对教育的影响</a:t>
            </a:r>
            <a:endParaRPr altLang="en-US" lang="zh-CN"/>
          </a:p>
        </p:txBody>
      </p:sp>
      <p:sp>
        <p:nvSpPr>
          <p:cNvPr id="1049446" name="矩形 3"/>
          <p:cNvSpPr/>
          <p:nvPr>
            <p:custDataLst>
              <p:tags r:id="rId1"/>
            </p:custDataLst>
          </p:nvPr>
        </p:nvSpPr>
        <p:spPr>
          <a:xfrm>
            <a:off x="1611910" y="1490345"/>
            <a:ext cx="9490774" cy="104348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8" name="矩形 13"/>
          <p:cNvSpPr/>
          <p:nvPr>
            <p:custDataLst>
              <p:tags r:id="rId2"/>
            </p:custDataLst>
          </p:nvPr>
        </p:nvSpPr>
        <p:spPr>
          <a:xfrm>
            <a:off x="1083661" y="1490345"/>
            <a:ext cx="257387" cy="104348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0" name="文本框 4"/>
          <p:cNvSpPr txBox="1"/>
          <p:nvPr>
            <p:custDataLst>
              <p:tags r:id="rId3"/>
            </p:custDataLst>
          </p:nvPr>
        </p:nvSpPr>
        <p:spPr>
          <a:xfrm>
            <a:off x="1883654" y="158050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提升学习体验：虚拟实境技术能够提供身临其境的学习环境，帮助学生更好地理解和掌握知识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矩形 39"/>
          <p:cNvSpPr/>
          <p:nvPr>
            <p:custDataLst>
              <p:tags r:id="rId4"/>
            </p:custDataLst>
          </p:nvPr>
        </p:nvSpPr>
        <p:spPr>
          <a:xfrm>
            <a:off x="1611910" y="2729065"/>
            <a:ext cx="9490774" cy="104348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4" name="矩形 5"/>
          <p:cNvSpPr/>
          <p:nvPr>
            <p:custDataLst>
              <p:tags r:id="rId5"/>
            </p:custDataLst>
          </p:nvPr>
        </p:nvSpPr>
        <p:spPr>
          <a:xfrm>
            <a:off x="1083661" y="2729065"/>
            <a:ext cx="257387" cy="104348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6" name="文本框 41"/>
          <p:cNvSpPr txBox="1"/>
          <p:nvPr>
            <p:custDataLst>
              <p:tags r:id="rId6"/>
            </p:custDataLst>
          </p:nvPr>
        </p:nvSpPr>
        <p:spPr>
          <a:xfrm>
            <a:off x="1883654" y="281922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增强互动性：虚拟实境技术可以让学生与虚拟场景中的对象进行互动，提高学习的趣味性和参与度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矩形 12"/>
          <p:cNvSpPr/>
          <p:nvPr>
            <p:custDataLst>
              <p:tags r:id="rId7"/>
            </p:custDataLst>
          </p:nvPr>
        </p:nvSpPr>
        <p:spPr>
          <a:xfrm>
            <a:off x="1611910" y="3967784"/>
            <a:ext cx="9490774" cy="104348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0" name="矩形 17"/>
          <p:cNvSpPr/>
          <p:nvPr>
            <p:custDataLst>
              <p:tags r:id="rId8"/>
            </p:custDataLst>
          </p:nvPr>
        </p:nvSpPr>
        <p:spPr>
          <a:xfrm>
            <a:off x="1083661" y="3967784"/>
            <a:ext cx="257387" cy="104348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2" name="文本框 19"/>
          <p:cNvSpPr txBox="1"/>
          <p:nvPr>
            <p:custDataLst>
              <p:tags r:id="rId9"/>
            </p:custDataLst>
          </p:nvPr>
        </p:nvSpPr>
        <p:spPr>
          <a:xfrm>
            <a:off x="1883654" y="4057942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降低实验成本：通过虚拟实境技术进行实验，可以降低实验成本，同时避免实验的危险性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矩形 49"/>
          <p:cNvSpPr/>
          <p:nvPr>
            <p:custDataLst>
              <p:tags r:id="rId10"/>
            </p:custDataLst>
          </p:nvPr>
        </p:nvSpPr>
        <p:spPr>
          <a:xfrm>
            <a:off x="1611910" y="5205869"/>
            <a:ext cx="9490774" cy="104348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6" name="矩形 26"/>
          <p:cNvSpPr/>
          <p:nvPr>
            <p:custDataLst>
              <p:tags r:id="rId11"/>
            </p:custDataLst>
          </p:nvPr>
        </p:nvSpPr>
        <p:spPr>
          <a:xfrm>
            <a:off x="1083661" y="5205869"/>
            <a:ext cx="257387" cy="104348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8" name="文本框 27"/>
          <p:cNvSpPr txBox="1"/>
          <p:nvPr>
            <p:custDataLst>
              <p:tags r:id="rId12"/>
            </p:custDataLst>
          </p:nvPr>
        </p:nvSpPr>
        <p:spPr>
          <a:xfrm>
            <a:off x="1883654" y="5296027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促进教育公平：虚拟实境技术可以让教育资源更加公平地分配，让更多人接受高质量的教育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50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虚拟实境技术提升教育体验的实例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虚拟实境技术在语言学习中的应用</a:t>
            </a:r>
            <a:endParaRPr altLang="en-US" lang="zh-CN"/>
          </a:p>
        </p:txBody>
      </p:sp>
      <p:sp>
        <p:nvSpPr>
          <p:cNvPr id="1049568" name="正文"/>
          <p:cNvSpPr txBox="1"/>
          <p:nvPr>
            <p:custDataLst>
              <p:tags r:id="rId1"/>
            </p:custDataLst>
          </p:nvPr>
        </p:nvSpPr>
        <p:spPr>
          <a:xfrm>
            <a:off x="3323276" y="3155491"/>
            <a:ext cx="6860319" cy="71451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* 学习者可以通过虚拟实境技术访问各种语言学习资源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  <a:p>
            <a:pPr algn="just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* 包括历史、文化、风俗等方面的内容，丰富学习体验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570" name="正文"/>
          <p:cNvSpPr txBox="1"/>
          <p:nvPr>
            <p:custDataLst>
              <p:tags r:id="rId2"/>
            </p:custDataLst>
          </p:nvPr>
        </p:nvSpPr>
        <p:spPr>
          <a:xfrm>
            <a:off x="3323276" y="4345665"/>
            <a:ext cx="6860319" cy="71451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* 学习者可以根据自己的学习进度和兴趣选择不同的学习路径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  <a:p>
            <a:pPr algn="just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* 实现个性化教学，提高学习效果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572" name="正文"/>
          <p:cNvSpPr txBox="1"/>
          <p:nvPr>
            <p:custDataLst>
              <p:tags r:id="rId3"/>
            </p:custDataLst>
          </p:nvPr>
        </p:nvSpPr>
        <p:spPr>
          <a:xfrm>
            <a:off x="3323276" y="5535840"/>
            <a:ext cx="6860319" cy="71451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* 学习者可以通过虚拟实境技术与来自不同文化背景的人进行交流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  <a:p>
            <a:pPr algn="just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* 提高跨文化交流能力，增强语言学习的实际应用价值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574" name="正文"/>
          <p:cNvSpPr txBox="1"/>
          <p:nvPr>
            <p:custDataLst>
              <p:tags r:id="rId4"/>
            </p:custDataLst>
          </p:nvPr>
        </p:nvSpPr>
        <p:spPr>
          <a:xfrm>
            <a:off x="3323276" y="1965317"/>
            <a:ext cx="6860319" cy="71451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* 学习者可以在虚拟环境中与目标语言进行互动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  <a:p>
            <a:pPr algn="just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* 模拟真实场景，提高语言应用能力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576" name="标题"/>
          <p:cNvSpPr txBox="1"/>
          <p:nvPr>
            <p:custDataLst>
              <p:tags r:id="rId5"/>
            </p:custDataLst>
          </p:nvPr>
        </p:nvSpPr>
        <p:spPr>
          <a:xfrm>
            <a:off x="3323276" y="5057436"/>
            <a:ext cx="6859633" cy="413884"/>
          </a:xfrm>
          <a:prstGeom prst="rect"/>
          <a:noFill/>
        </p:spPr>
        <p:txBody>
          <a:bodyPr anchor="b" anchorCtr="0" bIns="0" lIns="0" rIns="0" rtlCol="0" tIns="0" wrap="square">
            <a:normAutofit fontScale="60000"/>
          </a:bodyPr>
          <a:p>
            <a:pPr algn="just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4"/>
                </a:solidFill>
                <a:latin typeface="+mj-ea"/>
                <a:ea typeface="+mj-ea"/>
                <a:sym typeface="+mn-ea"/>
              </a:rPr>
              <a:t>虚拟实境技术为语言学习提供跨文化交流的机会  * 学习者可以通过虚拟实境技术与来自不同文化背景的人进行交流 * 提高跨文化交流能力，增强语言学习的实际应用价值</a:t>
            </a:r>
            <a:endParaRPr altLang="en-US" b="1" dirty="0" lang="zh-CN" spc="300">
              <a:solidFill>
                <a:schemeClr val="accent4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578" name="标题"/>
          <p:cNvSpPr txBox="1"/>
          <p:nvPr>
            <p:custDataLst>
              <p:tags r:id="rId6"/>
            </p:custDataLst>
          </p:nvPr>
        </p:nvSpPr>
        <p:spPr>
          <a:xfrm>
            <a:off x="3323276" y="3870007"/>
            <a:ext cx="6859633" cy="413884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just" lvl="0">
              <a:buClrTx/>
              <a:buSzTx/>
              <a:buFontTx/>
            </a:pPr>
            <a:r>
              <a:rPr altLang="en-US" b="1" dirty="0" sz="1100" lang="zh-CN" spc="300">
                <a:solidFill>
                  <a:schemeClr val="accent3"/>
                </a:solidFill>
                <a:latin typeface="+mj-ea"/>
                <a:ea typeface="+mj-ea"/>
                <a:sym typeface="+mn-ea"/>
              </a:rPr>
              <a:t>虚拟实境技术为语言学习提供个性化的学习路径  * 学习者可以根据自己的学习进度和兴趣选择不同的学习路径 * 实现个性化教学，提高学习效果</a:t>
            </a:r>
            <a:endParaRPr altLang="en-US" b="1" dirty="0" sz="1100" lang="zh-CN" spc="300">
              <a:solidFill>
                <a:schemeClr val="accent3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580" name="标题"/>
          <p:cNvSpPr txBox="1"/>
          <p:nvPr>
            <p:custDataLst>
              <p:tags r:id="rId7"/>
            </p:custDataLst>
          </p:nvPr>
        </p:nvSpPr>
        <p:spPr>
          <a:xfrm>
            <a:off x="3323276" y="2682579"/>
            <a:ext cx="6859633" cy="413884"/>
          </a:xfrm>
          <a:prstGeom prst="rect"/>
          <a:noFill/>
        </p:spPr>
        <p:txBody>
          <a:bodyPr anchor="b" anchorCtr="0" bIns="0" lIns="0" rIns="0" rtlCol="0" tIns="0" wrap="square">
            <a:normAutofit fontScale="65556"/>
          </a:bodyPr>
          <a:p>
            <a:pPr algn="just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2"/>
                </a:solidFill>
                <a:latin typeface="+mj-ea"/>
                <a:ea typeface="+mj-ea"/>
                <a:sym typeface="+mn-ea"/>
              </a:rPr>
              <a:t>虚拟实境技术为语言学习提供多样化的学习资源  * 学习者可以通过虚拟实境技术访问各种语言学习资源 * 包括历史、文化、风俗等方面的内容，丰富学习体验</a:t>
            </a:r>
            <a:endParaRPr altLang="en-US" b="1" dirty="0" lang="zh-CN" spc="300">
              <a:solidFill>
                <a:schemeClr val="accent2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582" name="标题"/>
          <p:cNvSpPr txBox="1"/>
          <p:nvPr>
            <p:custDataLst>
              <p:tags r:id="rId8"/>
            </p:custDataLst>
          </p:nvPr>
        </p:nvSpPr>
        <p:spPr>
          <a:xfrm>
            <a:off x="3323276" y="1490345"/>
            <a:ext cx="6859633" cy="413884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just" lvl="0">
              <a:buClrTx/>
              <a:buSzTx/>
              <a:buFontTx/>
            </a:pPr>
            <a:r>
              <a:rPr altLang="en-US" b="1" dirty="0" sz="11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虚拟实境技术为语言学习提供沉浸式体验  * 学习者可以在虚拟环境中与目标语言进行互动 * 模拟真实场景，提高语言应用能力</a:t>
            </a:r>
            <a:endParaRPr altLang="en-US" b="1" dirty="0" sz="11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584" name="序号"/>
          <p:cNvSpPr txBox="1"/>
          <p:nvPr>
            <p:custDataLst>
              <p:tags r:id="rId9"/>
            </p:custDataLst>
          </p:nvPr>
        </p:nvSpPr>
        <p:spPr>
          <a:xfrm>
            <a:off x="2004749" y="5211184"/>
            <a:ext cx="821056" cy="821056"/>
          </a:xfrm>
          <a:prstGeom prst="rect"/>
          <a:noFill/>
        </p:spPr>
        <p:txBody>
          <a:bodyPr anchor="ctr" anchorCtr="0" bIns="45720" lIns="91440" rIns="60960" rtlCol="0" tIns="71755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dirty="0" sz="2800" lang="en-US" spc="130">
                <a:gradFill>
                  <a:gsLst>
                    <a:gs pos="0">
                      <a:schemeClr val="accent4">
                        <a:lumMod val="80000"/>
                        <a:lumOff val="20000"/>
                      </a:schemeClr>
                    </a:gs>
                    <a:gs pos="100000">
                      <a:schemeClr val="accent4">
                        <a:lumMod val="80000"/>
                        <a:lumOff val="20000"/>
                      </a:schemeClr>
                    </a:gs>
                  </a:gsLst>
                  <a:lin ang="5400000" scaled="0"/>
                </a:gradFill>
                <a:effectLst/>
                <a:latin typeface="+mj-ea"/>
                <a:ea typeface="+mj-ea"/>
                <a:cs typeface="+mj-ea"/>
                <a:sym typeface="+mn-ea"/>
              </a:rPr>
              <a:t>04</a:t>
            </a:r>
            <a:endParaRPr altLang="zh-CN" b="1" dirty="0" sz="2800" lang="en-US" spc="130">
              <a:gradFill>
                <a:gsLst>
                  <a:gs pos="0">
                    <a:schemeClr val="accent4">
                      <a:lumMod val="80000"/>
                      <a:lumOff val="20000"/>
                    </a:schemeClr>
                  </a:gs>
                  <a:gs pos="100000">
                    <a:schemeClr val="accent4">
                      <a:lumMod val="80000"/>
                      <a:lumOff val="20000"/>
                    </a:schemeClr>
                  </a:gs>
                </a:gsLst>
                <a:lin ang="5400000" scaled="0"/>
              </a:gradFill>
              <a:effectLst/>
              <a:latin typeface="+mj-ea"/>
              <a:ea typeface="+mj-ea"/>
              <a:cs typeface="+mj-ea"/>
              <a:sym typeface="+mn-ea"/>
            </a:endParaRPr>
          </a:p>
        </p:txBody>
      </p:sp>
      <p:sp>
        <p:nvSpPr>
          <p:cNvPr id="1049586" name="序号"/>
          <p:cNvSpPr txBox="1"/>
          <p:nvPr>
            <p:custDataLst>
              <p:tags r:id="rId10"/>
            </p:custDataLst>
          </p:nvPr>
        </p:nvSpPr>
        <p:spPr>
          <a:xfrm>
            <a:off x="2004063" y="4010714"/>
            <a:ext cx="821056" cy="821056"/>
          </a:xfrm>
          <a:prstGeom prst="rect"/>
          <a:noFill/>
        </p:spPr>
        <p:txBody>
          <a:bodyPr anchor="ctr" anchorCtr="0" bIns="45720" lIns="91440" rIns="60960" rtlCol="0" tIns="71755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dirty="0" sz="2800" lang="en-US" spc="130">
                <a:gradFill>
                  <a:gsLst>
                    <a:gs pos="0">
                      <a:schemeClr val="accent3">
                        <a:lumMod val="80000"/>
                        <a:lumOff val="20000"/>
                      </a:schemeClr>
                    </a:gs>
                    <a:gs pos="100000">
                      <a:schemeClr val="accent3">
                        <a:lumMod val="80000"/>
                        <a:lumOff val="20000"/>
                      </a:schemeClr>
                    </a:gs>
                  </a:gsLst>
                  <a:lin ang="5400000" scaled="0"/>
                </a:gradFill>
                <a:effectLst/>
                <a:latin typeface="+mj-ea"/>
                <a:ea typeface="+mj-ea"/>
                <a:cs typeface="+mj-ea"/>
                <a:sym typeface="+mn-ea"/>
              </a:rPr>
              <a:t>03</a:t>
            </a:r>
            <a:endParaRPr altLang="zh-CN" b="1" dirty="0" sz="2800" lang="en-US" spc="130">
              <a:gradFill>
                <a:gsLst>
                  <a:gs pos="0">
                    <a:schemeClr val="accent3">
                      <a:lumMod val="80000"/>
                      <a:lumOff val="20000"/>
                    </a:schemeClr>
                  </a:gs>
                  <a:gs pos="100000">
                    <a:schemeClr val="accent3">
                      <a:lumMod val="80000"/>
                      <a:lumOff val="20000"/>
                    </a:schemeClr>
                  </a:gs>
                </a:gsLst>
                <a:lin ang="5400000" scaled="0"/>
              </a:gradFill>
              <a:effectLst/>
              <a:latin typeface="+mj-ea"/>
              <a:ea typeface="+mj-ea"/>
              <a:cs typeface="+mj-ea"/>
              <a:sym typeface="+mn-ea"/>
            </a:endParaRPr>
          </a:p>
        </p:txBody>
      </p:sp>
      <p:sp>
        <p:nvSpPr>
          <p:cNvPr id="1049588" name="序号"/>
          <p:cNvSpPr txBox="1"/>
          <p:nvPr>
            <p:custDataLst>
              <p:tags r:id="rId11"/>
            </p:custDataLst>
          </p:nvPr>
        </p:nvSpPr>
        <p:spPr>
          <a:xfrm>
            <a:off x="2003376" y="2810244"/>
            <a:ext cx="821056" cy="821056"/>
          </a:xfrm>
          <a:prstGeom prst="rect"/>
          <a:noFill/>
        </p:spPr>
        <p:txBody>
          <a:bodyPr anchor="ctr" anchorCtr="0" bIns="45720" lIns="91440" rIns="60960" rtlCol="0" tIns="71755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dirty="0" sz="2800" lang="en-US" spc="130">
                <a:gradFill>
                  <a:gsLst>
                    <a:gs pos="0">
                      <a:schemeClr val="accent2">
                        <a:lumMod val="80000"/>
                        <a:lumOff val="20000"/>
                      </a:schemeClr>
                    </a:gs>
                    <a:gs pos="100000">
                      <a:schemeClr val="accent2">
                        <a:lumMod val="80000"/>
                        <a:lumOff val="20000"/>
                      </a:schemeClr>
                    </a:gs>
                  </a:gsLst>
                  <a:lin ang="5400000" scaled="0"/>
                </a:gradFill>
                <a:effectLst/>
                <a:latin typeface="+mj-ea"/>
                <a:ea typeface="+mj-ea"/>
                <a:cs typeface="+mj-ea"/>
                <a:sym typeface="+mn-ea"/>
              </a:rPr>
              <a:t>02</a:t>
            </a:r>
            <a:endParaRPr altLang="zh-CN" b="1" dirty="0" sz="2800" lang="en-US" spc="130">
              <a:gradFill>
                <a:gsLst>
                  <a:gs pos="0">
                    <a:schemeClr val="accent2">
                      <a:lumMod val="80000"/>
                      <a:lumOff val="20000"/>
                    </a:schemeClr>
                  </a:gs>
                  <a:gs pos="100000">
                    <a:schemeClr val="accent2">
                      <a:lumMod val="80000"/>
                      <a:lumOff val="20000"/>
                    </a:schemeClr>
                  </a:gs>
                </a:gsLst>
                <a:lin ang="5400000" scaled="0"/>
              </a:gradFill>
              <a:effectLst/>
              <a:latin typeface="+mj-ea"/>
              <a:ea typeface="+mj-ea"/>
              <a:cs typeface="+mj-ea"/>
              <a:sym typeface="+mn-ea"/>
            </a:endParaRPr>
          </a:p>
        </p:txBody>
      </p:sp>
      <p:sp>
        <p:nvSpPr>
          <p:cNvPr id="1049590" name="序号"/>
          <p:cNvSpPr txBox="1"/>
          <p:nvPr>
            <p:custDataLst>
              <p:tags r:id="rId12"/>
            </p:custDataLst>
          </p:nvPr>
        </p:nvSpPr>
        <p:spPr>
          <a:xfrm>
            <a:off x="2003376" y="1624875"/>
            <a:ext cx="821056" cy="821056"/>
          </a:xfrm>
          <a:prstGeom prst="rect"/>
          <a:noFill/>
        </p:spPr>
        <p:txBody>
          <a:bodyPr anchor="ctr" anchorCtr="0" bIns="45720" lIns="91440" rIns="60960" rtlCol="0" tIns="71755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dirty="0" sz="2800" lang="en-US" spc="130">
                <a:gradFill>
                  <a:gsLst>
                    <a:gs pos="0">
                      <a:schemeClr val="accent1">
                        <a:lumMod val="80000"/>
                        <a:lumOff val="20000"/>
                      </a:schemeClr>
                    </a:gs>
                    <a:gs pos="100000">
                      <a:schemeClr val="accent1">
                        <a:lumMod val="80000"/>
                        <a:lumOff val="20000"/>
                      </a:schemeClr>
                    </a:gs>
                  </a:gsLst>
                  <a:lin ang="5400000" scaled="0"/>
                </a:gradFill>
                <a:effectLst/>
                <a:latin typeface="+mj-ea"/>
                <a:ea typeface="+mj-ea"/>
                <a:cs typeface="+mj-ea"/>
                <a:sym typeface="+mn-ea"/>
              </a:rPr>
              <a:t>01</a:t>
            </a:r>
            <a:endParaRPr altLang="zh-CN" b="1" dirty="0" sz="2800" lang="en-US" spc="130">
              <a:gradFill>
                <a:gsLst>
                  <a:gs pos="0">
                    <a:schemeClr val="accent1">
                      <a:lumMod val="80000"/>
                      <a:lumOff val="20000"/>
                    </a:schemeClr>
                  </a:gs>
                  <a:gs pos="100000">
                    <a:schemeClr val="accent1">
                      <a:lumMod val="80000"/>
                      <a:lumOff val="20000"/>
                    </a:schemeClr>
                  </a:gs>
                </a:gsLst>
                <a:lin ang="5400000" scaled="0"/>
              </a:gradFill>
              <a:effectLst/>
              <a:latin typeface="+mj-ea"/>
              <a:ea typeface="+mj-ea"/>
              <a:cs typeface="+mj-ea"/>
              <a:sym typeface="+mn-ea"/>
            </a:endParaRPr>
          </a:p>
        </p:txBody>
      </p:sp>
      <p:cxnSp>
        <p:nvCxnSpPr>
          <p:cNvPr id="3145757" name="直接连接符 18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3027448" y="1611833"/>
            <a:ext cx="0" cy="829828"/>
          </a:xfrm>
          <a:prstGeom prst="line"/>
          <a:ln w="31750">
            <a:gradFill>
              <a:gsLst>
                <a:gs pos="0">
                  <a:schemeClr val="accent1">
                    <a:lumMod val="80000"/>
                    <a:lumOff val="20000"/>
                  </a:schemeClr>
                </a:gs>
                <a:gs pos="100000">
                  <a:schemeClr val="accent1">
                    <a:lumMod val="80000"/>
                    <a:lumOff val="20000"/>
                  </a:schemeClr>
                </a:gs>
              </a:gsLst>
              <a:lin ang="1596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59" name="直接连接符 20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3027448" y="2811617"/>
            <a:ext cx="0" cy="829828"/>
          </a:xfrm>
          <a:prstGeom prst="line"/>
          <a:ln w="31750">
            <a:gradFill>
              <a:gsLst>
                <a:gs pos="0">
                  <a:schemeClr val="accent2">
                    <a:lumMod val="80000"/>
                    <a:lumOff val="20000"/>
                  </a:schemeClr>
                </a:gs>
                <a:gs pos="100000">
                  <a:schemeClr val="accent2">
                    <a:lumMod val="80000"/>
                    <a:lumOff val="20000"/>
                  </a:schemeClr>
                </a:gs>
              </a:gsLst>
              <a:lin ang="1596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61" name="直接连接符 22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3027448" y="4011401"/>
            <a:ext cx="0" cy="829828"/>
          </a:xfrm>
          <a:prstGeom prst="line"/>
          <a:ln w="31750">
            <a:gradFill>
              <a:gsLst>
                <a:gs pos="0">
                  <a:schemeClr val="accent3">
                    <a:lumMod val="80000"/>
                    <a:lumOff val="20000"/>
                  </a:schemeClr>
                </a:gs>
                <a:gs pos="100000">
                  <a:schemeClr val="accent3">
                    <a:lumMod val="80000"/>
                    <a:lumOff val="20000"/>
                  </a:schemeClr>
                </a:gs>
              </a:gsLst>
              <a:lin ang="1596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63" name="直接连接符 23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3027448" y="5211184"/>
            <a:ext cx="0" cy="829828"/>
          </a:xfrm>
          <a:prstGeom prst="line"/>
          <a:ln w="31750">
            <a:gradFill>
              <a:gsLst>
                <a:gs pos="0">
                  <a:schemeClr val="accent4">
                    <a:lumMod val="80000"/>
                    <a:lumOff val="20000"/>
                  </a:schemeClr>
                </a:gs>
                <a:gs pos="100000">
                  <a:schemeClr val="accent4">
                    <a:lumMod val="80000"/>
                    <a:lumOff val="20000"/>
                  </a:schemeClr>
                </a:gs>
              </a:gsLst>
              <a:lin ang="1596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虚拟实境技术在历史学习中的应用</a:t>
            </a:r>
            <a:endParaRPr altLang="en-US" lang="zh-CN"/>
          </a:p>
        </p:txBody>
      </p:sp>
      <p:sp>
        <p:nvSpPr>
          <p:cNvPr id="1049626" name="正文"/>
          <p:cNvSpPr txBox="1"/>
          <p:nvPr>
            <p:custDataLst>
              <p:tags r:id="rId1"/>
            </p:custDataLst>
          </p:nvPr>
        </p:nvSpPr>
        <p:spPr>
          <a:xfrm>
            <a:off x="2421877" y="1490345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历史场景重现：通过虚拟实境技术，可以重现历史场景，让学生身临其境地感受历史事件的真实性。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正文"/>
          <p:cNvSpPr txBox="1"/>
          <p:nvPr>
            <p:custDataLst>
              <p:tags r:id="rId2"/>
            </p:custDataLst>
          </p:nvPr>
        </p:nvSpPr>
        <p:spPr>
          <a:xfrm>
            <a:off x="2421877" y="2753227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历史人物互动：学生可以在虚拟环境中与历史人物进行互动，深入了解历史人物的思想、行为和情感。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正文"/>
          <p:cNvSpPr txBox="1"/>
          <p:nvPr>
            <p:custDataLst>
              <p:tags r:id="rId3"/>
            </p:custDataLst>
          </p:nvPr>
        </p:nvSpPr>
        <p:spPr>
          <a:xfrm>
            <a:off x="2421877" y="4016109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历史事件模拟：通过虚拟实境技术，可以模拟历史事件的发生过程，让学生亲身体验历史事件的来龙去脉。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正文"/>
          <p:cNvSpPr txBox="1"/>
          <p:nvPr>
            <p:custDataLst>
              <p:tags r:id="rId4"/>
            </p:custDataLst>
          </p:nvPr>
        </p:nvSpPr>
        <p:spPr>
          <a:xfrm>
            <a:off x="2421877" y="5278991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历史知识普及：虚拟实境技术可以普及历史知识，提高学生对历史的认识和理解，增强历史意识。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虚拟实境技术在科学学习中的应用</a:t>
            </a:r>
            <a:endParaRPr altLang="en-US" lang="zh-CN"/>
          </a:p>
        </p:txBody>
      </p:sp>
      <p:sp>
        <p:nvSpPr>
          <p:cNvPr id="1049668" name="矩形 31"/>
          <p:cNvSpPr/>
          <p:nvPr>
            <p:custDataLst>
              <p:tags r:id="rId1"/>
            </p:custDataLst>
          </p:nvPr>
        </p:nvSpPr>
        <p:spPr>
          <a:xfrm>
            <a:off x="2677426" y="1490345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虚拟实境技术提供沉浸式学习体验，帮助学生更好地理解和掌握科学知识。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矩形 4"/>
          <p:cNvSpPr/>
          <p:nvPr>
            <p:custDataLst>
              <p:tags r:id="rId2"/>
            </p:custDataLst>
          </p:nvPr>
        </p:nvSpPr>
        <p:spPr>
          <a:xfrm>
            <a:off x="2677426" y="2725582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通过模拟实验和演示，虚拟实境技术可以让学生亲身体验科学实验的过程，提高实验技能和兴趣。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矩形 5"/>
          <p:cNvSpPr/>
          <p:nvPr>
            <p:custDataLst>
              <p:tags r:id="rId3"/>
            </p:custDataLst>
          </p:nvPr>
        </p:nvSpPr>
        <p:spPr>
          <a:xfrm>
            <a:off x="2677426" y="3960819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虚拟实境技术可以模拟复杂的科学现象和实验，让学生更加深入地了解科学原理和规律。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矩形 7"/>
          <p:cNvSpPr/>
          <p:nvPr>
            <p:custDataLst>
              <p:tags r:id="rId4"/>
            </p:custDataLst>
          </p:nvPr>
        </p:nvSpPr>
        <p:spPr>
          <a:xfrm>
            <a:off x="2677426" y="5196056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虚拟实境技术还可以通过互动式学习，提高学生的主动性和参与度，提高学习效果。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虚拟实境技术在艺术学习中的应用</a:t>
            </a:r>
            <a:endParaRPr altLang="en-US" lang="zh-CN"/>
          </a:p>
        </p:txBody>
      </p:sp>
      <p:sp>
        <p:nvSpPr>
          <p:cNvPr id="1049710" name="正文"/>
          <p:cNvSpPr txBox="1"/>
          <p:nvPr>
            <p:custDataLst>
              <p:tags r:id="rId1"/>
            </p:custDataLst>
          </p:nvPr>
        </p:nvSpPr>
        <p:spPr>
          <a:xfrm>
            <a:off x="2421877" y="1490345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虚拟实境技术能够提供沉浸式的艺术学习体验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正文"/>
          <p:cNvSpPr txBox="1"/>
          <p:nvPr>
            <p:custDataLst>
              <p:tags r:id="rId2"/>
            </p:custDataLst>
          </p:nvPr>
        </p:nvSpPr>
        <p:spPr>
          <a:xfrm>
            <a:off x="2421877" y="2753227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虚拟实境技术可以模拟艺术创作过程，帮助学生更好地理解艺术家的创作思路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正文"/>
          <p:cNvSpPr txBox="1"/>
          <p:nvPr>
            <p:custDataLst>
              <p:tags r:id="rId3"/>
            </p:custDataLst>
          </p:nvPr>
        </p:nvSpPr>
        <p:spPr>
          <a:xfrm>
            <a:off x="2421877" y="4016109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虚拟实境技术可以让学生通过虚拟现实设备进行艺术创作，提高创作效率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正文"/>
          <p:cNvSpPr txBox="1"/>
          <p:nvPr>
            <p:custDataLst>
              <p:tags r:id="rId4"/>
            </p:custDataLst>
          </p:nvPr>
        </p:nvSpPr>
        <p:spPr>
          <a:xfrm>
            <a:off x="2421877" y="5278991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虚拟实境技术可以让学生更好地了解不同艺术流派的特点，拓宽艺术视野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5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虚拟实境技术提升教育体验的优势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增强学习体验，提高学习兴趣</a:t>
            </a:r>
            <a:endParaRPr altLang="en-US" lang="zh-CN"/>
          </a:p>
        </p:txBody>
      </p:sp>
      <p:sp>
        <p:nvSpPr>
          <p:cNvPr id="104981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98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60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沉浸式学习：虚拟实境技术能够提供身临其境的学习体验，让学生更加专注和投入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矩形 42"/>
          <p:cNvSpPr/>
          <p:nvPr>
            <p:custDataLst>
              <p:tags r:id="rId3"/>
            </p:custDataLst>
          </p:nvPr>
        </p:nvSpPr>
        <p:spPr>
          <a:xfrm>
            <a:off x="1499697" y="2843950"/>
            <a:ext cx="1723074" cy="12202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9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709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互动性教学：虚拟实境技术可以实现实时互动，增强学生与老师、学生与学生之间的交流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矩形 43"/>
          <p:cNvSpPr/>
          <p:nvPr>
            <p:custDataLst>
              <p:tags r:id="rId6"/>
            </p:custDataLst>
          </p:nvPr>
        </p:nvSpPr>
        <p:spPr>
          <a:xfrm>
            <a:off x="3987894" y="2843950"/>
            <a:ext cx="1723074" cy="12202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34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906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个性化学习：虚拟实境技术可以根据学生的需求和兴趣定制学习内容，提高学习效果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矩形 44"/>
          <p:cNvSpPr/>
          <p:nvPr>
            <p:custDataLst>
              <p:tags r:id="rId9"/>
            </p:custDataLst>
          </p:nvPr>
        </p:nvSpPr>
        <p:spPr>
          <a:xfrm>
            <a:off x="6474796" y="2843950"/>
            <a:ext cx="1723074" cy="12202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894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455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降低成本：虚拟实境技术可以降低实地考察、实验等成本，提高教育资源的利用效率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矩形 45"/>
          <p:cNvSpPr/>
          <p:nvPr>
            <p:custDataLst>
              <p:tags r:id="rId12"/>
            </p:custDataLst>
          </p:nvPr>
        </p:nvSpPr>
        <p:spPr>
          <a:xfrm>
            <a:off x="8962993" y="2843950"/>
            <a:ext cx="1723074" cy="12202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提供更加丰富的学习资源</a:t>
            </a:r>
            <a:endParaRPr altLang="en-US" lang="zh-CN"/>
          </a:p>
        </p:txBody>
      </p:sp>
      <p:sp>
        <p:nvSpPr>
          <p:cNvPr id="1049874" name="矩形 31"/>
          <p:cNvSpPr/>
          <p:nvPr>
            <p:custDataLst>
              <p:tags r:id="rId1"/>
            </p:custDataLst>
          </p:nvPr>
        </p:nvSpPr>
        <p:spPr>
          <a:xfrm>
            <a:off x="2677426" y="1490345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虚拟实境技术可以模拟真实场景，让学生更加直观地了解知识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矩形 4"/>
          <p:cNvSpPr/>
          <p:nvPr>
            <p:custDataLst>
              <p:tags r:id="rId2"/>
            </p:custDataLst>
          </p:nvPr>
        </p:nvSpPr>
        <p:spPr>
          <a:xfrm>
            <a:off x="2677426" y="2725582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虚拟实境技术可以提供更加多样化的学习资源，如三维模型、动画等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矩形 5"/>
          <p:cNvSpPr/>
          <p:nvPr>
            <p:custDataLst>
              <p:tags r:id="rId3"/>
            </p:custDataLst>
          </p:nvPr>
        </p:nvSpPr>
        <p:spPr>
          <a:xfrm>
            <a:off x="2677426" y="3960819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虚拟实境技术可以让学生更加深入地了解知识，提高学习效果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矩形 7"/>
          <p:cNvSpPr/>
          <p:nvPr>
            <p:custDataLst>
              <p:tags r:id="rId4"/>
            </p:custDataLst>
          </p:nvPr>
        </p:nvSpPr>
        <p:spPr>
          <a:xfrm>
            <a:off x="2677426" y="5196056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虚拟实境技术可以让学生随时随地学习，不受时间和地点的限制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提高学习效率，增强学习效果</a:t>
            </a:r>
            <a:endParaRPr altLang="en-US" lang="zh-CN"/>
          </a:p>
        </p:txBody>
      </p:sp>
      <p:sp>
        <p:nvSpPr>
          <p:cNvPr id="1049916" name="正文"/>
          <p:cNvSpPr txBox="1"/>
          <p:nvPr>
            <p:custDataLst>
              <p:tags r:id="rId1"/>
            </p:custDataLst>
          </p:nvPr>
        </p:nvSpPr>
        <p:spPr>
          <a:xfrm>
            <a:off x="3294077" y="1871067"/>
            <a:ext cx="5598740" cy="31005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标题"/>
          <p:cNvSpPr txBox="1"/>
          <p:nvPr>
            <p:custDataLst>
              <p:tags r:id="rId2"/>
            </p:custDataLst>
          </p:nvPr>
        </p:nvSpPr>
        <p:spPr>
          <a:xfrm>
            <a:off x="3294077" y="1490345"/>
            <a:ext cx="5598740" cy="33470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虚拟实境技术可以提供更加真实、生动的学习体验，激发学生的学习兴趣和动力，提高学习效率。</a:t>
            </a:r>
            <a:endParaRPr altLang="en-US" b="1" dirty="0" sz="10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920" name="正文"/>
          <p:cNvSpPr txBox="1"/>
          <p:nvPr>
            <p:custDataLst>
              <p:tags r:id="rId3"/>
            </p:custDataLst>
          </p:nvPr>
        </p:nvSpPr>
        <p:spPr>
          <a:xfrm>
            <a:off x="3294077" y="2684897"/>
            <a:ext cx="5598740" cy="31005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标题"/>
          <p:cNvSpPr txBox="1"/>
          <p:nvPr>
            <p:custDataLst>
              <p:tags r:id="rId4"/>
            </p:custDataLst>
          </p:nvPr>
        </p:nvSpPr>
        <p:spPr>
          <a:xfrm>
            <a:off x="3294077" y="2304176"/>
            <a:ext cx="5598740" cy="33470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虚拟实境技术可以模拟真实场景和实验，让学生更加直观地了解知识，减少学习时间和精力成本，提高学习效率。</a:t>
            </a:r>
            <a:endParaRPr altLang="en-US" b="1" dirty="0" sz="10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924" name="正文"/>
          <p:cNvSpPr txBox="1"/>
          <p:nvPr>
            <p:custDataLst>
              <p:tags r:id="rId5"/>
            </p:custDataLst>
          </p:nvPr>
        </p:nvSpPr>
        <p:spPr>
          <a:xfrm>
            <a:off x="3294077" y="4312558"/>
            <a:ext cx="5598740" cy="31005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标题"/>
          <p:cNvSpPr txBox="1"/>
          <p:nvPr>
            <p:custDataLst>
              <p:tags r:id="rId6"/>
            </p:custDataLst>
          </p:nvPr>
        </p:nvSpPr>
        <p:spPr>
          <a:xfrm>
            <a:off x="3294077" y="3931837"/>
            <a:ext cx="5598740" cy="33470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虚拟实境技术可以提供更加丰富、多样化的学习方式和手段，让学生更加全面地了解知识，增强学习效果。</a:t>
            </a:r>
            <a:endParaRPr altLang="en-US" b="1" dirty="0" sz="10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928" name="正文"/>
          <p:cNvSpPr txBox="1"/>
          <p:nvPr>
            <p:custDataLst>
              <p:tags r:id="rId7"/>
            </p:custDataLst>
          </p:nvPr>
        </p:nvSpPr>
        <p:spPr>
          <a:xfrm>
            <a:off x="3294077" y="5126389"/>
            <a:ext cx="5598740" cy="31005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标题"/>
          <p:cNvSpPr txBox="1"/>
          <p:nvPr>
            <p:custDataLst>
              <p:tags r:id="rId8"/>
            </p:custDataLst>
          </p:nvPr>
        </p:nvSpPr>
        <p:spPr>
          <a:xfrm>
            <a:off x="3294077" y="4745667"/>
            <a:ext cx="5598740" cy="33470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虚拟实境技术可以模拟真实场景和实验，让学生更加深入地了解知识，加深对知识的理解和记忆，增强学习效果。</a:t>
            </a:r>
            <a:endParaRPr altLang="en-US" b="1" dirty="0" sz="10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932" name="正文"/>
          <p:cNvSpPr txBox="1"/>
          <p:nvPr>
            <p:custDataLst>
              <p:tags r:id="rId9"/>
            </p:custDataLst>
          </p:nvPr>
        </p:nvSpPr>
        <p:spPr>
          <a:xfrm>
            <a:off x="3294077" y="3498728"/>
            <a:ext cx="5598740" cy="31005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增强学习效果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标题"/>
          <p:cNvSpPr txBox="1"/>
          <p:nvPr>
            <p:custDataLst>
              <p:tags r:id="rId10"/>
            </p:custDataLst>
          </p:nvPr>
        </p:nvSpPr>
        <p:spPr>
          <a:xfrm>
            <a:off x="3294077" y="3118006"/>
            <a:ext cx="5598740" cy="33470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虚拟实境技术可以提供个性化的学习体验，根据学生的学习需求和兴趣爱好，提供更加精准的学习资源和内容，提高学习效率。  增强学习效果</a:t>
            </a:r>
            <a:endParaRPr altLang="en-US" b="1" dirty="0" sz="10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936" name="正文"/>
          <p:cNvSpPr txBox="1"/>
          <p:nvPr>
            <p:custDataLst>
              <p:tags r:id="rId11"/>
            </p:custDataLst>
          </p:nvPr>
        </p:nvSpPr>
        <p:spPr>
          <a:xfrm>
            <a:off x="3294077" y="5940219"/>
            <a:ext cx="5598740" cy="31005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标题"/>
          <p:cNvSpPr txBox="1"/>
          <p:nvPr>
            <p:custDataLst>
              <p:tags r:id="rId12"/>
            </p:custDataLst>
          </p:nvPr>
        </p:nvSpPr>
        <p:spPr>
          <a:xfrm>
            <a:off x="3294077" y="5559498"/>
            <a:ext cx="5598740" cy="33470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虚拟实境技术可以提供更加互动、协作的学习体验，让学生更加积极地参与学习过程，提高学习效果。</a:t>
            </a:r>
            <a:endParaRPr altLang="en-US" b="1" dirty="0" sz="10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降低教学成本，提高教育质量</a:t>
            </a:r>
            <a:endParaRPr altLang="en-US" lang="zh-CN"/>
          </a:p>
        </p:txBody>
      </p:sp>
      <p:sp>
        <p:nvSpPr>
          <p:cNvPr id="1049974" name="正文"/>
          <p:cNvSpPr txBox="1"/>
          <p:nvPr>
            <p:custDataLst>
              <p:tags r:id="rId1"/>
            </p:custDataLst>
          </p:nvPr>
        </p:nvSpPr>
        <p:spPr>
          <a:xfrm>
            <a:off x="3177809" y="1944527"/>
            <a:ext cx="5830667" cy="407634"/>
          </a:xfrm>
          <a:prstGeom prst="rect"/>
          <a:noFill/>
        </p:spPr>
        <p:txBody>
          <a:bodyPr anchor="t" anchorCtr="0" bIns="0" lIns="0" rIns="0" rtlCol="0" tIns="0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标题"/>
          <p:cNvSpPr txBox="1"/>
          <p:nvPr>
            <p:custDataLst>
              <p:tags r:id="rId2"/>
            </p:custDataLst>
          </p:nvPr>
        </p:nvSpPr>
        <p:spPr>
          <a:xfrm>
            <a:off x="3178408" y="1490345"/>
            <a:ext cx="5830667" cy="39631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减少场地和设备成本：虚拟实境技术可以在计算机上模拟真实场景，无需购买昂贵的设备和场地，从而降低教学成本。</a:t>
            </a:r>
            <a:endParaRPr altLang="en-US" b="1" dirty="0" sz="1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78" name="正文"/>
          <p:cNvSpPr txBox="1"/>
          <p:nvPr>
            <p:custDataLst>
              <p:tags r:id="rId3"/>
            </p:custDataLst>
          </p:nvPr>
        </p:nvSpPr>
        <p:spPr>
          <a:xfrm>
            <a:off x="3177809" y="2918802"/>
            <a:ext cx="5830667" cy="4076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提高教育质量</a:t>
            </a:r>
            <a:endParaRPr altLang="en-US" dirty="0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标题"/>
          <p:cNvSpPr txBox="1"/>
          <p:nvPr>
            <p:custDataLst>
              <p:tags r:id="rId4"/>
            </p:custDataLst>
          </p:nvPr>
        </p:nvSpPr>
        <p:spPr>
          <a:xfrm>
            <a:off x="3178408" y="2465219"/>
            <a:ext cx="5830667" cy="396318"/>
          </a:xfrm>
          <a:prstGeom prst="rect"/>
          <a:noFill/>
        </p:spPr>
        <p:txBody>
          <a:bodyPr anchor="b" bIns="0" lIns="0" rIns="0" rtlCol="0" tIns="0" wrap="square">
            <a:normAutofit lnSpcReduction="20000"/>
          </a:bodyPr>
          <a:p>
            <a:r>
              <a:rPr altLang="en-US" b="1" dirty="0" sz="1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节约时间和人力成本：虚拟实境技术可以快速创建和更新教学内容，减少教师的工作量和时间成本，同时也可以让学生随时随地进行学习，无需安排额外的时间和人力。  提高教育质量</a:t>
            </a:r>
            <a:endParaRPr altLang="en-US" b="1" dirty="0" sz="1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82" name="正文"/>
          <p:cNvSpPr txBox="1"/>
          <p:nvPr>
            <p:custDataLst>
              <p:tags r:id="rId5"/>
            </p:custDataLst>
          </p:nvPr>
        </p:nvSpPr>
        <p:spPr>
          <a:xfrm>
            <a:off x="3177809" y="3893675"/>
            <a:ext cx="5830667" cy="407634"/>
          </a:xfrm>
          <a:prstGeom prst="rect"/>
          <a:noFill/>
        </p:spPr>
        <p:txBody>
          <a:bodyPr anchor="t" anchorCtr="0" bIns="0" lIns="0" rIns="0" rtlCol="0" tIns="0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标题"/>
          <p:cNvSpPr txBox="1"/>
          <p:nvPr>
            <p:custDataLst>
              <p:tags r:id="rId6"/>
            </p:custDataLst>
          </p:nvPr>
        </p:nvSpPr>
        <p:spPr>
          <a:xfrm>
            <a:off x="3178408" y="3439493"/>
            <a:ext cx="5830667" cy="39631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增强互动性和参与度：虚拟实境技术可以让学生更加深入地参与到学习中来，提高学习的互动性和参与度，从而提高教育质量。</a:t>
            </a:r>
            <a:endParaRPr altLang="en-US" b="1" dirty="0" sz="1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86" name="正文"/>
          <p:cNvSpPr txBox="1"/>
          <p:nvPr>
            <p:custDataLst>
              <p:tags r:id="rId7"/>
            </p:custDataLst>
          </p:nvPr>
        </p:nvSpPr>
        <p:spPr>
          <a:xfrm>
            <a:off x="3177809" y="4867950"/>
            <a:ext cx="5830667" cy="407634"/>
          </a:xfrm>
          <a:prstGeom prst="rect"/>
          <a:noFill/>
        </p:spPr>
        <p:txBody>
          <a:bodyPr anchor="t" anchorCtr="0" bIns="0" lIns="0" rIns="0" rtlCol="0" tIns="0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标题"/>
          <p:cNvSpPr txBox="1"/>
          <p:nvPr>
            <p:custDataLst>
              <p:tags r:id="rId8"/>
            </p:custDataLst>
          </p:nvPr>
        </p:nvSpPr>
        <p:spPr>
          <a:xfrm>
            <a:off x="3178408" y="4413768"/>
            <a:ext cx="5830667" cy="39631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提高学习效果和兴趣：虚拟实境技术可以通过模拟真实场景和游戏化教学方式，提高学生的学习兴趣和动力，从而增强学习效果。</a:t>
            </a:r>
            <a:endParaRPr altLang="en-US" b="1" dirty="0" sz="1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90" name="正文"/>
          <p:cNvSpPr txBox="1"/>
          <p:nvPr>
            <p:custDataLst>
              <p:tags r:id="rId9"/>
            </p:custDataLst>
          </p:nvPr>
        </p:nvSpPr>
        <p:spPr>
          <a:xfrm>
            <a:off x="3177809" y="5842224"/>
            <a:ext cx="5830667" cy="407634"/>
          </a:xfrm>
          <a:prstGeom prst="rect"/>
          <a:noFill/>
        </p:spPr>
        <p:txBody>
          <a:bodyPr anchor="t" anchorCtr="0" bIns="0" lIns="0" rIns="0" rtlCol="0" tIns="0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标题"/>
          <p:cNvSpPr txBox="1"/>
          <p:nvPr>
            <p:custDataLst>
              <p:tags r:id="rId10"/>
            </p:custDataLst>
          </p:nvPr>
        </p:nvSpPr>
        <p:spPr>
          <a:xfrm>
            <a:off x="3178408" y="5388042"/>
            <a:ext cx="5830667" cy="39631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适应不同学习风格和能力的学生：虚拟实境技术可以适应不同学习风格和能力的学生，为他们提供个性化的学习体验，从而提高教育质量。</a:t>
            </a:r>
            <a:endParaRPr altLang="en-US" b="1" dirty="0" sz="1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02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虚拟实境技术在教育领域的未来发展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虚拟实境技术与其他教育技术的融合</a:t>
            </a:r>
            <a:endParaRPr altLang="en-US" lang="zh-CN"/>
          </a:p>
        </p:txBody>
      </p:sp>
      <p:sp>
        <p:nvSpPr>
          <p:cNvPr id="105009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9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94" name="矩形 65"/>
          <p:cNvSpPr/>
          <p:nvPr>
            <p:custDataLst>
              <p:tags r:id="rId2"/>
            </p:custDataLst>
          </p:nvPr>
        </p:nvSpPr>
        <p:spPr>
          <a:xfrm>
            <a:off x="1243965" y="1850390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6" name="文本框 66"/>
          <p:cNvSpPr txBox="1"/>
          <p:nvPr>
            <p:custDataLst>
              <p:tags r:id="rId3"/>
            </p:custDataLst>
          </p:nvPr>
        </p:nvSpPr>
        <p:spPr>
          <a:xfrm>
            <a:off x="162179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虚拟实境技术与在线教育的结合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09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57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00" name="矩形 69"/>
          <p:cNvSpPr/>
          <p:nvPr>
            <p:custDataLst>
              <p:tags r:id="rId5"/>
            </p:custDataLst>
          </p:nvPr>
        </p:nvSpPr>
        <p:spPr>
          <a:xfrm>
            <a:off x="6391910" y="1850390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2" name="文本框 70"/>
          <p:cNvSpPr txBox="1"/>
          <p:nvPr>
            <p:custDataLst>
              <p:tags r:id="rId6"/>
            </p:custDataLst>
          </p:nvPr>
        </p:nvSpPr>
        <p:spPr>
          <a:xfrm>
            <a:off x="677037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虚拟实境技术与移动学习的融合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10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95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06" name="文本框 74"/>
          <p:cNvSpPr txBox="1"/>
          <p:nvPr>
            <p:custDataLst>
              <p:tags r:id="rId8"/>
            </p:custDataLst>
          </p:nvPr>
        </p:nvSpPr>
        <p:spPr>
          <a:xfrm>
            <a:off x="1621790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虚拟实境技术与人工智能的结合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108" name="矩形 73"/>
          <p:cNvSpPr/>
          <p:nvPr>
            <p:custDataLst>
              <p:tags r:id="rId9"/>
            </p:custDataLst>
          </p:nvPr>
        </p:nvSpPr>
        <p:spPr>
          <a:xfrm>
            <a:off x="1243965" y="4378325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360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12" name="矩形 84"/>
          <p:cNvSpPr/>
          <p:nvPr>
            <p:custDataLst>
              <p:tags r:id="rId11"/>
            </p:custDataLst>
          </p:nvPr>
        </p:nvSpPr>
        <p:spPr>
          <a:xfrm>
            <a:off x="6450330" y="4378325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4" name="文本框 85"/>
          <p:cNvSpPr txBox="1"/>
          <p:nvPr>
            <p:custDataLst>
              <p:tags r:id="rId12"/>
            </p:custDataLst>
          </p:nvPr>
        </p:nvSpPr>
        <p:spPr>
          <a:xfrm>
            <a:off x="6828155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虚拟实境技术与增强现实的融合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虚拟实境技术在在线教育中的应用</a:t>
            </a:r>
            <a:endParaRPr altLang="en-US" lang="zh-CN"/>
          </a:p>
        </p:txBody>
      </p:sp>
      <p:sp>
        <p:nvSpPr>
          <p:cNvPr id="1050150" name="对角圆角矩形 15"/>
          <p:cNvSpPr/>
          <p:nvPr>
            <p:custDataLst>
              <p:tags r:id="rId1"/>
            </p:custDataLst>
          </p:nvPr>
        </p:nvSpPr>
        <p:spPr>
          <a:xfrm>
            <a:off x="1499600" y="4193833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2" name="对角圆角矩形 16"/>
          <p:cNvSpPr/>
          <p:nvPr>
            <p:custDataLst>
              <p:tags r:id="rId2"/>
            </p:custDataLst>
          </p:nvPr>
        </p:nvSpPr>
        <p:spPr>
          <a:xfrm>
            <a:off x="1499600" y="4053207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4" name="直角三角形 17"/>
          <p:cNvSpPr/>
          <p:nvPr>
            <p:custDataLst>
              <p:tags r:id="rId3"/>
            </p:custDataLst>
          </p:nvPr>
        </p:nvSpPr>
        <p:spPr>
          <a:xfrm>
            <a:off x="2058876" y="4053852"/>
            <a:ext cx="84245" cy="14040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6" name="文本框 27"/>
          <p:cNvSpPr txBox="1"/>
          <p:nvPr>
            <p:custDataLst>
              <p:tags r:id="rId4"/>
            </p:custDataLst>
          </p:nvPr>
        </p:nvSpPr>
        <p:spPr>
          <a:xfrm>
            <a:off x="2095000" y="4204799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虚拟实境技术可以应用于各种学科领域，提高教学效果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对角圆角矩形 52"/>
          <p:cNvSpPr/>
          <p:nvPr>
            <p:custDataLst>
              <p:tags r:id="rId5"/>
            </p:custDataLst>
          </p:nvPr>
        </p:nvSpPr>
        <p:spPr>
          <a:xfrm>
            <a:off x="1499600" y="1631615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0" name="对角圆角矩形 53"/>
          <p:cNvSpPr/>
          <p:nvPr>
            <p:custDataLst>
              <p:tags r:id="rId6"/>
            </p:custDataLst>
          </p:nvPr>
        </p:nvSpPr>
        <p:spPr>
          <a:xfrm>
            <a:off x="1499600" y="1490345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2" name="直角三角形 54"/>
          <p:cNvSpPr/>
          <p:nvPr>
            <p:custDataLst>
              <p:tags r:id="rId7"/>
            </p:custDataLst>
          </p:nvPr>
        </p:nvSpPr>
        <p:spPr>
          <a:xfrm>
            <a:off x="2058876" y="1490990"/>
            <a:ext cx="84245" cy="14040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4" name="文本框 56"/>
          <p:cNvSpPr txBox="1"/>
          <p:nvPr>
            <p:custDataLst>
              <p:tags r:id="rId8"/>
            </p:custDataLst>
          </p:nvPr>
        </p:nvSpPr>
        <p:spPr>
          <a:xfrm>
            <a:off x="2095000" y="1634841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虚拟实境技术能够提供更加真实、生动的学习体验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6" name="对角圆角矩形 5"/>
          <p:cNvSpPr/>
          <p:nvPr>
            <p:custDataLst>
              <p:tags r:id="rId9"/>
            </p:custDataLst>
          </p:nvPr>
        </p:nvSpPr>
        <p:spPr>
          <a:xfrm>
            <a:off x="1499600" y="2912724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8" name="对角圆角矩形 6"/>
          <p:cNvSpPr/>
          <p:nvPr>
            <p:custDataLst>
              <p:tags r:id="rId10"/>
            </p:custDataLst>
          </p:nvPr>
        </p:nvSpPr>
        <p:spPr>
          <a:xfrm>
            <a:off x="1499600" y="2771454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0" name="直角三角形 7"/>
          <p:cNvSpPr/>
          <p:nvPr>
            <p:custDataLst>
              <p:tags r:id="rId11"/>
            </p:custDataLst>
          </p:nvPr>
        </p:nvSpPr>
        <p:spPr>
          <a:xfrm>
            <a:off x="2058876" y="2772744"/>
            <a:ext cx="84245" cy="14040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2" name="文本框 8"/>
          <p:cNvSpPr txBox="1"/>
          <p:nvPr>
            <p:custDataLst>
              <p:tags r:id="rId12"/>
            </p:custDataLst>
          </p:nvPr>
        </p:nvSpPr>
        <p:spPr>
          <a:xfrm>
            <a:off x="2095000" y="2923690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在线教育应用虚拟实境技术可以帮助学生更好地理解和掌握知识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对角圆角矩形 9"/>
          <p:cNvSpPr/>
          <p:nvPr>
            <p:custDataLst>
              <p:tags r:id="rId13"/>
            </p:custDataLst>
          </p:nvPr>
        </p:nvSpPr>
        <p:spPr>
          <a:xfrm>
            <a:off x="1499600" y="5475586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6" name="对角圆角矩形 10"/>
          <p:cNvSpPr/>
          <p:nvPr>
            <p:custDataLst>
              <p:tags r:id="rId14"/>
            </p:custDataLst>
          </p:nvPr>
        </p:nvSpPr>
        <p:spPr>
          <a:xfrm>
            <a:off x="1499600" y="5334316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8" name="直角三角形 11"/>
          <p:cNvSpPr/>
          <p:nvPr>
            <p:custDataLst>
              <p:tags r:id="rId15"/>
            </p:custDataLst>
          </p:nvPr>
        </p:nvSpPr>
        <p:spPr>
          <a:xfrm>
            <a:off x="2058876" y="5334961"/>
            <a:ext cx="84245" cy="14040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0" name="文本框 12"/>
          <p:cNvSpPr txBox="1"/>
          <p:nvPr>
            <p:custDataLst>
              <p:tags r:id="rId16"/>
            </p:custDataLst>
          </p:nvPr>
        </p:nvSpPr>
        <p:spPr>
          <a:xfrm>
            <a:off x="2095000" y="5485907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在线教育应用虚拟实境技术可以促进教育资源的共享和普及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虚拟实境技术在特殊教育领域的应用</a:t>
            </a:r>
            <a:endParaRPr altLang="en-US" lang="zh-CN"/>
          </a:p>
        </p:txBody>
      </p:sp>
      <p:sp>
        <p:nvSpPr>
          <p:cNvPr id="1050216" name="矩形 31"/>
          <p:cNvSpPr/>
          <p:nvPr>
            <p:custDataLst>
              <p:tags r:id="rId1"/>
            </p:custDataLst>
          </p:nvPr>
        </p:nvSpPr>
        <p:spPr>
          <a:xfrm>
            <a:off x="2677426" y="1490345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帮助特殊儿童更好地理解和掌握知识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8" name="矩形 4"/>
          <p:cNvSpPr/>
          <p:nvPr>
            <p:custDataLst>
              <p:tags r:id="rId2"/>
            </p:custDataLst>
          </p:nvPr>
        </p:nvSpPr>
        <p:spPr>
          <a:xfrm>
            <a:off x="2677426" y="2725582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提供更加丰富和多样化的学习体验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0" name="矩形 5"/>
          <p:cNvSpPr/>
          <p:nvPr>
            <p:custDataLst>
              <p:tags r:id="rId3"/>
            </p:custDataLst>
          </p:nvPr>
        </p:nvSpPr>
        <p:spPr>
          <a:xfrm>
            <a:off x="2677426" y="3960819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促进特殊儿童与教师之间的互动和交流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2" name="矩形 7"/>
          <p:cNvSpPr/>
          <p:nvPr>
            <p:custDataLst>
              <p:tags r:id="rId4"/>
            </p:custDataLst>
          </p:nvPr>
        </p:nvSpPr>
        <p:spPr>
          <a:xfrm>
            <a:off x="2677426" y="5196056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为特殊教育领域提供更加高效和个性化的教学方式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虚拟实境技术的未来发展趋势</a:t>
            </a:r>
            <a:endParaRPr altLang="en-US" lang="zh-CN"/>
          </a:p>
        </p:txBody>
      </p:sp>
      <p:sp>
        <p:nvSpPr>
          <p:cNvPr id="105025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9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60" name="矩形 65"/>
          <p:cNvSpPr/>
          <p:nvPr>
            <p:custDataLst>
              <p:tags r:id="rId2"/>
            </p:custDataLst>
          </p:nvPr>
        </p:nvSpPr>
        <p:spPr>
          <a:xfrm>
            <a:off x="1243965" y="1850390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2" name="文本框 66"/>
          <p:cNvSpPr txBox="1"/>
          <p:nvPr>
            <p:custDataLst>
              <p:tags r:id="rId3"/>
            </p:custDataLst>
          </p:nvPr>
        </p:nvSpPr>
        <p:spPr>
          <a:xfrm>
            <a:off x="162179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5G+VR技术融合：提升虚拟实境技术的传输速度和稳定性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26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57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66" name="矩形 69"/>
          <p:cNvSpPr/>
          <p:nvPr>
            <p:custDataLst>
              <p:tags r:id="rId5"/>
            </p:custDataLst>
          </p:nvPr>
        </p:nvSpPr>
        <p:spPr>
          <a:xfrm>
            <a:off x="6391910" y="1850390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8" name="文本框 70"/>
          <p:cNvSpPr txBox="1"/>
          <p:nvPr>
            <p:custDataLst>
              <p:tags r:id="rId6"/>
            </p:custDataLst>
          </p:nvPr>
        </p:nvSpPr>
        <p:spPr>
          <a:xfrm>
            <a:off x="677037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AI+VR技术融合：实现更加智能化的虚拟实境体验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27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95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72" name="文本框 74"/>
          <p:cNvSpPr txBox="1"/>
          <p:nvPr>
            <p:custDataLst>
              <p:tags r:id="rId8"/>
            </p:custDataLst>
          </p:nvPr>
        </p:nvSpPr>
        <p:spPr>
          <a:xfrm>
            <a:off x="1621790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云化VR技术：降低虚拟实境技术的硬件成本和门槛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274" name="矩形 73"/>
          <p:cNvSpPr/>
          <p:nvPr>
            <p:custDataLst>
              <p:tags r:id="rId9"/>
            </p:custDataLst>
          </p:nvPr>
        </p:nvSpPr>
        <p:spPr>
          <a:xfrm>
            <a:off x="1243965" y="4378325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360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78" name="矩形 84"/>
          <p:cNvSpPr/>
          <p:nvPr>
            <p:custDataLst>
              <p:tags r:id="rId11"/>
            </p:custDataLst>
          </p:nvPr>
        </p:nvSpPr>
        <p:spPr>
          <a:xfrm>
            <a:off x="6450330" y="4378325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0" name="文本框 85"/>
          <p:cNvSpPr txBox="1"/>
          <p:nvPr>
            <p:custDataLst>
              <p:tags r:id="rId12"/>
            </p:custDataLst>
          </p:nvPr>
        </p:nvSpPr>
        <p:spPr>
          <a:xfrm>
            <a:off x="6828155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跨平台VR技术：实现不同平台之间的虚拟实境体验互通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316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结论与展望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结论</a:t>
            </a:r>
            <a:endParaRPr altLang="en-US" lang="zh-CN"/>
          </a:p>
        </p:txBody>
      </p:sp>
      <p:sp>
        <p:nvSpPr>
          <p:cNvPr id="1050380" name="矩形 5"/>
          <p:cNvSpPr/>
          <p:nvPr>
            <p:custDataLst>
              <p:tags r:id="rId1"/>
            </p:custDataLst>
          </p:nvPr>
        </p:nvSpPr>
        <p:spPr>
          <a:xfrm>
            <a:off x="608330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2" name="矩形 10"/>
          <p:cNvSpPr/>
          <p:nvPr>
            <p:custDataLst>
              <p:tags r:id="rId2"/>
            </p:custDataLst>
          </p:nvPr>
        </p:nvSpPr>
        <p:spPr>
          <a:xfrm>
            <a:off x="962950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4" name="TextBox 2"/>
          <p:cNvSpPr txBox="1"/>
          <p:nvPr>
            <p:custDataLst>
              <p:tags r:id="rId3"/>
            </p:custDataLst>
          </p:nvPr>
        </p:nvSpPr>
        <p:spPr>
          <a:xfrm>
            <a:off x="76331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虚拟实境技术提升教育体验的有效性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86" name="矩形 6"/>
          <p:cNvSpPr/>
          <p:nvPr>
            <p:custDataLst>
              <p:tags r:id="rId4"/>
            </p:custDataLst>
          </p:nvPr>
        </p:nvSpPr>
        <p:spPr>
          <a:xfrm>
            <a:off x="3407023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8" name="矩形 11"/>
          <p:cNvSpPr/>
          <p:nvPr>
            <p:custDataLst>
              <p:tags r:id="rId5"/>
            </p:custDataLst>
          </p:nvPr>
        </p:nvSpPr>
        <p:spPr>
          <a:xfrm>
            <a:off x="3780777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0" name="TextBox 2"/>
          <p:cNvSpPr txBox="1"/>
          <p:nvPr>
            <p:custDataLst>
              <p:tags r:id="rId6"/>
            </p:custDataLst>
          </p:nvPr>
        </p:nvSpPr>
        <p:spPr>
          <a:xfrm>
            <a:off x="3561372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虚拟实境技术在教学中的应用前景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92" name="矩形 33"/>
          <p:cNvSpPr/>
          <p:nvPr>
            <p:custDataLst>
              <p:tags r:id="rId7"/>
            </p:custDataLst>
          </p:nvPr>
        </p:nvSpPr>
        <p:spPr>
          <a:xfrm>
            <a:off x="6201251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4" name="矩形 37"/>
          <p:cNvSpPr/>
          <p:nvPr>
            <p:custDataLst>
              <p:tags r:id="rId8"/>
            </p:custDataLst>
          </p:nvPr>
        </p:nvSpPr>
        <p:spPr>
          <a:xfrm>
            <a:off x="6555871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6" name="TextBox 2"/>
          <p:cNvSpPr txBox="1"/>
          <p:nvPr>
            <p:custDataLst>
              <p:tags r:id="rId9"/>
            </p:custDataLst>
          </p:nvPr>
        </p:nvSpPr>
        <p:spPr>
          <a:xfrm>
            <a:off x="635623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虚拟实境技术对教育行业的积极影响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98" name="矩形 34"/>
          <p:cNvSpPr/>
          <p:nvPr>
            <p:custDataLst>
              <p:tags r:id="rId10"/>
            </p:custDataLst>
          </p:nvPr>
        </p:nvSpPr>
        <p:spPr>
          <a:xfrm>
            <a:off x="8989738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0" name="矩形 38"/>
          <p:cNvSpPr/>
          <p:nvPr>
            <p:custDataLst>
              <p:tags r:id="rId11"/>
            </p:custDataLst>
          </p:nvPr>
        </p:nvSpPr>
        <p:spPr>
          <a:xfrm>
            <a:off x="9363493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2" name="TextBox 2"/>
          <p:cNvSpPr txBox="1"/>
          <p:nvPr>
            <p:custDataLst>
              <p:tags r:id="rId12"/>
            </p:custDataLst>
          </p:nvPr>
        </p:nvSpPr>
        <p:spPr>
          <a:xfrm>
            <a:off x="9144725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未来教育体验中虚拟实境技术的展望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对未来教育的展望</a:t>
            </a:r>
            <a:endParaRPr altLang="en-US" lang="zh-CN"/>
          </a:p>
        </p:txBody>
      </p:sp>
      <p:sp>
        <p:nvSpPr>
          <p:cNvPr id="1050438" name="圆角矩形 3"/>
          <p:cNvSpPr/>
          <p:nvPr>
            <p:custDataLst>
              <p:tags r:id="rId1"/>
            </p:custDataLst>
          </p:nvPr>
        </p:nvSpPr>
        <p:spPr>
          <a:xfrm rot="16200000">
            <a:off x="5609500" y="-3507297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0" name="圆角矩形 4"/>
          <p:cNvSpPr/>
          <p:nvPr>
            <p:custDataLst>
              <p:tags r:id="rId2"/>
            </p:custDataLst>
          </p:nvPr>
        </p:nvSpPr>
        <p:spPr>
          <a:xfrm rot="16200000">
            <a:off x="201495" y="1900709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42" name="圆角矩形 5"/>
          <p:cNvSpPr/>
          <p:nvPr>
            <p:custDataLst>
              <p:tags r:id="rId3"/>
            </p:custDataLst>
          </p:nvPr>
        </p:nvSpPr>
        <p:spPr>
          <a:xfrm rot="16200000">
            <a:off x="5610774" y="-2234787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4" name="圆角矩形 6"/>
          <p:cNvSpPr/>
          <p:nvPr>
            <p:custDataLst>
              <p:tags r:id="rId4"/>
            </p:custDataLst>
          </p:nvPr>
        </p:nvSpPr>
        <p:spPr>
          <a:xfrm rot="16200000">
            <a:off x="202769" y="3173855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46" name="圆角矩形 9"/>
          <p:cNvSpPr/>
          <p:nvPr>
            <p:custDataLst>
              <p:tags r:id="rId5"/>
            </p:custDataLst>
          </p:nvPr>
        </p:nvSpPr>
        <p:spPr>
          <a:xfrm rot="16200000">
            <a:off x="5609500" y="-986492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8" name="圆角矩形 10"/>
          <p:cNvSpPr/>
          <p:nvPr>
            <p:custDataLst>
              <p:tags r:id="rId6"/>
            </p:custDataLst>
          </p:nvPr>
        </p:nvSpPr>
        <p:spPr>
          <a:xfrm rot="16200000">
            <a:off x="201495" y="4421513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5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774" y="285380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69" y="5694022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54" name="文本框 7"/>
          <p:cNvSpPr txBox="1"/>
          <p:nvPr>
            <p:custDataLst>
              <p:tags r:id="rId9"/>
            </p:custDataLst>
          </p:nvPr>
        </p:nvSpPr>
        <p:spPr>
          <a:xfrm>
            <a:off x="1071924" y="4011150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虚拟实境技术将与现实教育相结合，提高教育效果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56" name="文本框 8"/>
          <p:cNvSpPr txBox="1"/>
          <p:nvPr>
            <p:custDataLst>
              <p:tags r:id="rId10"/>
            </p:custDataLst>
          </p:nvPr>
        </p:nvSpPr>
        <p:spPr>
          <a:xfrm>
            <a:off x="1071924" y="528429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未来教育将更加注重实践性和创新性，培养学生的综合素质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58" name="文本框 13"/>
          <p:cNvSpPr txBox="1"/>
          <p:nvPr>
            <p:custDataLst>
              <p:tags r:id="rId11"/>
            </p:custDataLst>
          </p:nvPr>
        </p:nvSpPr>
        <p:spPr>
          <a:xfrm>
            <a:off x="1071924" y="1490345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虚拟实境技术将更加普及，成为教育领域的重要工具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60" name="文本框 14"/>
          <p:cNvSpPr txBox="1"/>
          <p:nvPr>
            <p:custDataLst>
              <p:tags r:id="rId12"/>
            </p:custDataLst>
          </p:nvPr>
        </p:nvSpPr>
        <p:spPr>
          <a:xfrm>
            <a:off x="1071924" y="276476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未来教育将更加注重个性化，满足不同学生的需求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4" name="标题 2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  <p:sp>
        <p:nvSpPr>
          <p:cNvPr id="1050496" name="文本占位符 3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2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文本样式 第二级 第三级 第四级 第五级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1*i*6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1*i*7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7"/>
  <p:tag name="KSO_WM_SPECIAL_SOURCE" val="bdnull"/>
  <p:tag name="KSO_WM_TEMPLATE_THUMBS_INDEX" val="1、11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7_1*b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8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9.xml><?xml version="1.0" encoding="utf-8"?>
<p:tagLst xmlns:p="http://schemas.openxmlformats.org/presentationml/2006/main">
  <p:tag name="KSO_WM_SLIDE_ID" val="custom2023091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32.2&quot;,&quot;top&quot;:&quot;127.65&quot;,&quot;width&quot;:&quot;698.95&quot;,&quot;height&quot;:&quot;343.45&quot;}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7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1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7_7*l_h_i*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1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2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7_7*l_h_i*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2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3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7_7*l_h_i*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3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4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7_7*l_h_i*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4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5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7_7*l_h_i*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5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6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17_7*l_h_i*1_6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6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7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7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custom20230917_7*l_h_i*1_7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7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7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7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SLIDE_ID" val="custom20230917_7"/>
  <p:tag name="KSO_WM_TEMPLATE_SUBCATEGORY" val="29"/>
  <p:tag name="KSO_WM_TEMPLATE_MASTER_TYPE" val="0"/>
  <p:tag name="KSO_WM_TEMPLATE_COLOR_TYPE" val="0"/>
  <p:tag name="KSO_WM_SLIDE_ITEM_CNT" val="7"/>
  <p:tag name="KSO_WM_SLIDE_INDEX" val="7"/>
  <p:tag name="KSO_WM_TAG_VERSION" val="1.0"/>
  <p:tag name="KSO_WM_BEAUTIFY_FLAG" val="#wm#"/>
  <p:tag name="KSO_WM_TEMPLATE_CATEGORY" val="custom"/>
  <p:tag name="KSO_WM_TEMPLATE_INDEX" val="20230917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8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UNIT_VALUE" val="8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72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40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061_3*l_h_f*1_2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单击此处添加正文，文字是您思想的提炼，请言简意赅的阐述您的观点。单击此处添加正文，文字是您思想的提炼，请言简意赅的阐述您的观点。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061_3*l_h_f*1_3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单击此处添加正文，文字是您思想的提炼，请言简意赅的阐述您的观点。单击此处添加正文，文字是您思想的提炼，请言简意赅的阐述您的观点。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061_3*l_h_f*1_4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单击此处添加正文，文字是您思想的提炼，请言简意赅的阐述您的观点。单击此处添加正文，文字是您思想的提炼，请言简意赅的阐述您的观点。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061_3*l_h_f*1_1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单击此处添加正文，文字是您思想的提炼，请言简意赅的阐述您的观点。单击此处添加正文，文字是您思想的提炼，请言简意赅的阐述您的观点。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061_3*l_h_a*1_4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添加项标题"/>
  <p:tag name="KSO_WM_UNIT_TEXT_FILL_FORE_SCHEMECOLOR_INDEX" val="8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061_3*l_h_a*1_3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添加项标题"/>
  <p:tag name="KSO_WM_UNIT_TEXT_FILL_FORE_SCHEMECOLOR_INDEX" val="7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061_3*l_h_a*1_2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添加项标题"/>
  <p:tag name="KSO_WM_UNIT_TEXT_FILL_FORE_SCHEMECOLOR_INDEX" val="6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061_3*l_h_a*1_1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061_3*l_h_i*1_4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04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20000000298023224,&quot;colorType&quot;:1,&quot;foreColorIndex&quot;:8,&quot;pos&quot;:0,&quot;transparency&quot;:0},{&quot;brightness&quot;:0.20000000298023224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061_3*l_h_i*1_3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03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20000000298023224,&quot;colorType&quot;:1,&quot;foreColorIndex&quot;:7,&quot;pos&quot;:0,&quot;transparency&quot;:0},{&quot;brightness&quot;:0.20000000298023224,&quot;colorType&quot;:1,&quot;foreColorIndex&quot;:7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061_3*l_h_i*1_2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02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20000000298023224,&quot;colorType&quot;:1,&quot;foreColorIndex&quot;:6,&quot;pos&quot;:0,&quot;transparency&quot;:0},{&quot;brightness&quot;:0.20000000298023224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061_3*l_h_i*1_1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01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20000000298023224,&quot;colorType&quot;:1,&quot;foreColorIndex&quot;:5,&quot;pos&quot;:0,&quot;transparency&quot;:0},{&quot;brightness&quot;:0.20000000298023224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61_3*l_h_i*1_1_2"/>
  <p:tag name="KSO_WM_TEMPLATE_CATEGORY" val="diagram"/>
  <p:tag name="KSO_WM_TEMPLATE_INDEX" val="20231061"/>
  <p:tag name="KSO_WM_UNIT_LAYERLEVEL" val="1_1_1"/>
  <p:tag name="KSO_WM_TAG_VERSION" val="3.0"/>
  <p:tag name="KSO_WM_UNIT_TYPE" val="l_h_i"/>
  <p:tag name="KSO_WM_UNIT_INDEX" val="1_1_2"/>
  <p:tag name="KSO_WM_DIAGRAM_VERSION" val="3"/>
  <p:tag name="KSO_WM_DIAGRAM_COLOR_TRICK" val="4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gradient&quot;:[{&quot;brightness&quot;:0.20000000298023224,&quot;colorType&quot;:1,&quot;foreColorIndex&quot;:5,&quot;pos&quot;:1,&quot;transparency&quot;:0},{&quot;brightness&quot;:0.20000000298023224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61_3*l_h_i*1_2_2"/>
  <p:tag name="KSO_WM_TEMPLATE_CATEGORY" val="diagram"/>
  <p:tag name="KSO_WM_TEMPLATE_INDEX" val="20231061"/>
  <p:tag name="KSO_WM_UNIT_LAYERLEVEL" val="1_1_1"/>
  <p:tag name="KSO_WM_TAG_VERSION" val="3.0"/>
  <p:tag name="KSO_WM_UNIT_TYPE" val="l_h_i"/>
  <p:tag name="KSO_WM_UNIT_INDEX" val="1_2_2"/>
  <p:tag name="KSO_WM_DIAGRAM_VERSION" val="3"/>
  <p:tag name="KSO_WM_DIAGRAM_COLOR_TRICK" val="4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gradient&quot;:[{&quot;brightness&quot;:0.20000000298023224,&quot;colorType&quot;:1,&quot;foreColorIndex&quot;:6,&quot;pos&quot;:1,&quot;transparency&quot;:0},{&quot;brightness&quot;:0.20000000298023224,&quot;colorType&quot;:1,&quot;foreColorIndex&quot;:6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61_3*l_h_i*1_3_2"/>
  <p:tag name="KSO_WM_TEMPLATE_CATEGORY" val="diagram"/>
  <p:tag name="KSO_WM_TEMPLATE_INDEX" val="20231061"/>
  <p:tag name="KSO_WM_UNIT_LAYERLEVEL" val="1_1_1"/>
  <p:tag name="KSO_WM_TAG_VERSION" val="3.0"/>
  <p:tag name="KSO_WM_UNIT_TYPE" val="l_h_i"/>
  <p:tag name="KSO_WM_UNIT_INDEX" val="1_3_2"/>
  <p:tag name="KSO_WM_DIAGRAM_VERSION" val="3"/>
  <p:tag name="KSO_WM_DIAGRAM_COLOR_TRICK" val="4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gradient&quot;:[{&quot;brightness&quot;:0.20000000298023224,&quot;colorType&quot;:1,&quot;foreColorIndex&quot;:7,&quot;pos&quot;:1,&quot;transparency&quot;:0},{&quot;brightness&quot;:0.20000000298023224,&quot;colorType&quot;:1,&quot;foreColorIndex&quot;:7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61_3*l_h_i*1_4_2"/>
  <p:tag name="KSO_WM_TEMPLATE_CATEGORY" val="diagram"/>
  <p:tag name="KSO_WM_TEMPLATE_INDEX" val="20231061"/>
  <p:tag name="KSO_WM_UNIT_LAYERLEVEL" val="1_1_1"/>
  <p:tag name="KSO_WM_TAG_VERSION" val="3.0"/>
  <p:tag name="KSO_WM_UNIT_TYPE" val="l_h_i"/>
  <p:tag name="KSO_WM_UNIT_INDEX" val="1_4_2"/>
  <p:tag name="KSO_WM_DIAGRAM_VERSION" val="3"/>
  <p:tag name="KSO_WM_DIAGRAM_COLOR_TRICK" val="4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gradient&quot;:[{&quot;brightness&quot;:0.20000000298023224,&quot;colorType&quot;:1,&quot;foreColorIndex&quot;:8,&quot;pos&quot;:1,&quot;transparency&quot;:0},{&quot;brightness&quot;:0.20000000298023224,&quot;colorType&quot;:1,&quot;foreColorIndex&quot;:8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71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7_6*l_h_f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7_6*l_h_a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7_6*l_h_f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7_6*l_h_a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7_6*l_h_f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7_6*l_h_a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87_6*l_h_f*1_5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87_6*l_h_a*1_5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7_6*l_h_f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7_6*l_h_a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687_6*l_h_f*1_6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687_6*l_h_a*1_6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07_5*l_h_f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07_5*l_h_a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07_5*l_h_f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07_5*l_h_a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07_5*l_h_f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07_5*l_h_a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707_5*l_h_f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07_5*l_h_a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707_5*l_h_f*1_5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707_5*l_h_a*1_5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12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Seven"/>
</p:tagLst>
</file>

<file path=ppt/tags/tag3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59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8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86.xml><?xml version="1.0" encoding="utf-8"?>
<p:tagLst xmlns:p="http://schemas.openxmlformats.org/presentationml/2006/main">
  <p:tag name="KSO_WM_SLIDE_ID" val="custom2023091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91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&quot;,&quot;top&quot;:&quot;101.9&quot;,&quot;width&quot;:&quot;498.95&quot;,&quot;height&quot;:&quot;364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3">
      <a:dk1>
        <a:srgbClr val="000000"/>
      </a:dk1>
      <a:lt1>
        <a:srgbClr val="FFFFFF"/>
      </a:lt1>
      <a:dk2>
        <a:srgbClr val="161D32"/>
      </a:dk2>
      <a:lt2>
        <a:srgbClr val="FFFAEF"/>
      </a:lt2>
      <a:accent1>
        <a:srgbClr val="FFC955"/>
      </a:accent1>
      <a:accent2>
        <a:srgbClr val="CFB058"/>
      </a:accent2>
      <a:accent3>
        <a:srgbClr val="9F975B"/>
      </a:accent3>
      <a:accent4>
        <a:srgbClr val="707D5E"/>
      </a:accent4>
      <a:accent5>
        <a:srgbClr val="707D5E"/>
      </a:accent5>
      <a:accent6>
        <a:srgbClr val="104B64"/>
      </a:accent6>
      <a:hlink>
        <a:srgbClr val="0563C1"/>
      </a:hlink>
      <a:folHlink>
        <a:srgbClr val="954D72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2023-12-15T11:45:28Z</dcterms:created>
  <dcterms:modified xsi:type="dcterms:W3CDTF">2023-12-15T11:45:28Z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514f30e9107849d9972cdcb69bcfd299_21</vt:lpwstr>
  </property>
</Properties>
</file>