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45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image" Target="../media/image1.png" /><Relationship Id="rId12" Type="http://schemas.openxmlformats.org/officeDocument/2006/relationships/tags" Target="../tags/tag73.xml" /><Relationship Id="rId13" Type="http://schemas.openxmlformats.org/officeDocument/2006/relationships/image" Target="../media/image2.png" /><Relationship Id="rId14" Type="http://schemas.openxmlformats.org/officeDocument/2006/relationships/tags" Target="../tags/tag74.xml" /><Relationship Id="rId15" Type="http://schemas.openxmlformats.org/officeDocument/2006/relationships/image" Target="../media/image3.png" /><Relationship Id="rId16" Type="http://schemas.openxmlformats.org/officeDocument/2006/relationships/tags" Target="../tags/tag75.xml" /><Relationship Id="rId17" Type="http://schemas.openxmlformats.org/officeDocument/2006/relationships/image" Target="../media/image4.png" /><Relationship Id="rId18" Type="http://schemas.openxmlformats.org/officeDocument/2006/relationships/tags" Target="../tags/tag76.xml" /><Relationship Id="rId19" Type="http://schemas.openxmlformats.org/officeDocument/2006/relationships/image" Target="../media/image5.png" /><Relationship Id="rId2" Type="http://schemas.openxmlformats.org/officeDocument/2006/relationships/tags" Target="../tags/tag64.xml" /><Relationship Id="rId20" Type="http://schemas.openxmlformats.org/officeDocument/2006/relationships/tags" Target="../tags/tag77.xml" /><Relationship Id="rId21" Type="http://schemas.openxmlformats.org/officeDocument/2006/relationships/image" Target="../media/image6.png" /><Relationship Id="rId22" Type="http://schemas.openxmlformats.org/officeDocument/2006/relationships/tags" Target="../tags/tag78.xml" /><Relationship Id="rId23" Type="http://schemas.openxmlformats.org/officeDocument/2006/relationships/tags" Target="../tags/tag79.xml" /><Relationship Id="rId24" Type="http://schemas.openxmlformats.org/officeDocument/2006/relationships/tags" Target="../tags/tag80.xml" /><Relationship Id="rId25" Type="http://schemas.openxmlformats.org/officeDocument/2006/relationships/tags" Target="../tags/tag81.xml" /><Relationship Id="rId26" Type="http://schemas.openxmlformats.org/officeDocument/2006/relationships/tags" Target="../tags/tag82.xml" /><Relationship Id="rId27" Type="http://schemas.openxmlformats.org/officeDocument/2006/relationships/tags" Target="../tags/tag83.xml" /><Relationship Id="rId28" Type="http://schemas.openxmlformats.org/officeDocument/2006/relationships/tags" Target="../tags/tag84.xml" /><Relationship Id="rId29" Type="http://schemas.openxmlformats.org/officeDocument/2006/relationships/tags" Target="../tags/tag85.xml" /><Relationship Id="rId3" Type="http://schemas.openxmlformats.org/officeDocument/2006/relationships/tags" Target="../tags/tag65.xml" /><Relationship Id="rId30" Type="http://schemas.openxmlformats.org/officeDocument/2006/relationships/tags" Target="../tags/tag86.xml" /><Relationship Id="rId31" Type="http://schemas.openxmlformats.org/officeDocument/2006/relationships/tags" Target="../tags/tag87.xml" /><Relationship Id="rId32" Type="http://schemas.openxmlformats.org/officeDocument/2006/relationships/tags" Target="../tags/tag88.xml" /><Relationship Id="rId33" Type="http://schemas.openxmlformats.org/officeDocument/2006/relationships/tags" Target="../tags/tag89.xml" /><Relationship Id="rId34" Type="http://schemas.openxmlformats.org/officeDocument/2006/relationships/tags" Target="../tags/tag90.xml" /><Relationship Id="rId35" Type="http://schemas.openxmlformats.org/officeDocument/2006/relationships/tags" Target="../tags/tag91.xml" /><Relationship Id="rId36" Type="http://schemas.openxmlformats.org/officeDocument/2006/relationships/tags" Target="../tags/tag92.xml" /><Relationship Id="rId37" Type="http://schemas.openxmlformats.org/officeDocument/2006/relationships/tags" Target="../tags/tag93.xml" /><Relationship Id="rId38" Type="http://schemas.openxmlformats.org/officeDocument/2006/relationships/tags" Target="../tags/tag94.xml" /><Relationship Id="rId39" Type="http://schemas.openxmlformats.org/officeDocument/2006/relationships/tags" Target="../tags/tag95.xml" /><Relationship Id="rId4" Type="http://schemas.openxmlformats.org/officeDocument/2006/relationships/tags" Target="../tags/tag66.xml" /><Relationship Id="rId40" Type="http://schemas.openxmlformats.org/officeDocument/2006/relationships/tags" Target="../tags/tag96.xml" /><Relationship Id="rId41" Type="http://schemas.openxmlformats.org/officeDocument/2006/relationships/tags" Target="../tags/tag97.xml" /><Relationship Id="rId42" Type="http://schemas.openxmlformats.org/officeDocument/2006/relationships/tags" Target="../tags/tag98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10" Type="http://schemas.openxmlformats.org/officeDocument/2006/relationships/tags" Target="../tags/tag109.xml" /><Relationship Id="rId11" Type="http://schemas.openxmlformats.org/officeDocument/2006/relationships/image" Target="../media/image4.png" /><Relationship Id="rId12" Type="http://schemas.openxmlformats.org/officeDocument/2006/relationships/tags" Target="../tags/tag110.xml" /><Relationship Id="rId13" Type="http://schemas.openxmlformats.org/officeDocument/2006/relationships/image" Target="../media/image8.png" /><Relationship Id="rId14" Type="http://schemas.openxmlformats.org/officeDocument/2006/relationships/tags" Target="../tags/tag111.xml" /><Relationship Id="rId15" Type="http://schemas.openxmlformats.org/officeDocument/2006/relationships/image" Target="../media/image9.png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tags" Target="../tags/tag105.xml" /><Relationship Id="rId20" Type="http://schemas.openxmlformats.org/officeDocument/2006/relationships/tags" Target="../tags/tag11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106.xml" /><Relationship Id="rId5" Type="http://schemas.openxmlformats.org/officeDocument/2006/relationships/image" Target="../media/image2.png" /><Relationship Id="rId6" Type="http://schemas.openxmlformats.org/officeDocument/2006/relationships/tags" Target="../tags/tag107.xml" /><Relationship Id="rId7" Type="http://schemas.openxmlformats.org/officeDocument/2006/relationships/image" Target="../media/image7.png" /><Relationship Id="rId8" Type="http://schemas.openxmlformats.org/officeDocument/2006/relationships/tags" Target="../tags/tag108.xml" /><Relationship Id="rId9" Type="http://schemas.openxmlformats.org/officeDocument/2006/relationships/image" Target="../media/image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7.xml" /><Relationship Id="rId11" Type="http://schemas.openxmlformats.org/officeDocument/2006/relationships/image" Target="../media/image3.png" /><Relationship Id="rId12" Type="http://schemas.openxmlformats.org/officeDocument/2006/relationships/tags" Target="../tags/tag138.xml" /><Relationship Id="rId13" Type="http://schemas.openxmlformats.org/officeDocument/2006/relationships/image" Target="../media/image10.png" /><Relationship Id="rId14" Type="http://schemas.openxmlformats.org/officeDocument/2006/relationships/tags" Target="../tags/tag139.xml" /><Relationship Id="rId15" Type="http://schemas.openxmlformats.org/officeDocument/2006/relationships/image" Target="../media/image6.png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32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image" Target="../media/image1.png" /><Relationship Id="rId6" Type="http://schemas.openxmlformats.org/officeDocument/2006/relationships/tags" Target="../tags/tag135.xml" /><Relationship Id="rId7" Type="http://schemas.openxmlformats.org/officeDocument/2006/relationships/image" Target="../media/image2.png" /><Relationship Id="rId8" Type="http://schemas.openxmlformats.org/officeDocument/2006/relationships/tags" Target="../tags/tag136.xml" /><Relationship Id="rId9" Type="http://schemas.openxmlformats.org/officeDocument/2006/relationships/image" Target="../media/image7.png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0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7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4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0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/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24" name="副标题"/>
          <p:cNvSpPr txBox="1"/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7" name="标题"/>
          <p:cNvSpPr txBox="1"/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5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 txBox="1"/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199515"/>
            <a:ext cx="5403215" cy="2729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5" name="节编号"/>
          <p:cNvSpPr txBox="1"/>
          <p:nvPr>
            <p:ph type="body" idx="9" hasCustomPrompt="1"/>
            <p:custDataLst>
              <p:tags r:id="rId2"/>
            </p:custDataLst>
          </p:nvPr>
        </p:nvSpPr>
        <p:spPr>
          <a:xfrm>
            <a:off x="2625725" y="1200150"/>
            <a:ext cx="3463290" cy="2733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/>
          <p:nvPr>
            <p:ph idx="15" hasCustomPrompt="1"/>
            <p:custDataLst>
              <p:tags r:id="rId1"/>
            </p:custDataLst>
          </p:nvPr>
        </p:nvSpPr>
        <p:spPr>
          <a:xfrm>
            <a:off x="2693033" y="2400299"/>
            <a:ext cx="8821420" cy="1844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zh-CN" altLang="en-US"/>
              <a:t>单击此处编辑文本</a:t>
            </a:r>
          </a:p>
        </p:txBody>
      </p:sp>
      <p:sp>
        <p:nvSpPr>
          <p:cNvPr id="71" name="椭圆 70"/>
          <p:cNvSpPr/>
          <p:nvPr>
            <p:custDataLst>
              <p:tags r:id="rId2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2" name="椭圆 71"/>
          <p:cNvSpPr/>
          <p:nvPr>
            <p:custDataLst>
              <p:tags r:id="rId3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4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5" descr="5资源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3" descr="6资源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7" name="副标题"/>
          <p:cNvSpPr txBox="1"/>
          <p:nvPr>
            <p:ph type="body" idx="2" hasCustomPrompt="1"/>
            <p:custDataLst>
              <p:tags r:id="rId17"/>
            </p:custDataLst>
          </p:nvPr>
        </p:nvSpPr>
        <p:spPr>
          <a:xfrm>
            <a:off x="429895" y="1898650"/>
            <a:ext cx="8740140" cy="50165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8"/>
            </p:custDataLst>
          </p:nvPr>
        </p:nvSpPr>
        <p:spPr>
          <a:xfrm>
            <a:off x="429895" y="656590"/>
            <a:ext cx="7387590" cy="12052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1" i="0" u="none" strike="noStrike" kern="1200" cap="none" spc="0" normalizeH="0" baseline="0" noProof="1">
                <a:solidFill>
                  <a:schemeClr val="bg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/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1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4" name="署名"/>
          <p:cNvSpPr txBox="1"/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cxnSp>
        <p:nvCxnSpPr>
          <p:cNvPr id="24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7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14" Type="http://schemas.openxmlformats.org/officeDocument/2006/relationships/tags" Target="../tags/tag279.xml" /><Relationship Id="rId15" Type="http://schemas.openxmlformats.org/officeDocument/2006/relationships/tags" Target="../tags/tag280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tags" Target="../tags/tag27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8.xml" /><Relationship Id="rId11" Type="http://schemas.openxmlformats.org/officeDocument/2006/relationships/tags" Target="../tags/tag299.xml" /><Relationship Id="rId12" Type="http://schemas.openxmlformats.org/officeDocument/2006/relationships/tags" Target="../tags/tag300.xml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16" Type="http://schemas.openxmlformats.org/officeDocument/2006/relationships/tags" Target="../tags/tag304.xml" /><Relationship Id="rId17" Type="http://schemas.openxmlformats.org/officeDocument/2006/relationships/tags" Target="../tags/tag305.xml" /><Relationship Id="rId18" Type="http://schemas.openxmlformats.org/officeDocument/2006/relationships/tags" Target="../tags/tag306.xml" /><Relationship Id="rId19" Type="http://schemas.openxmlformats.org/officeDocument/2006/relationships/tags" Target="../tags/tag307.xml" /><Relationship Id="rId2" Type="http://schemas.openxmlformats.org/officeDocument/2006/relationships/tags" Target="../tags/tag290.xml" /><Relationship Id="rId20" Type="http://schemas.openxmlformats.org/officeDocument/2006/relationships/tags" Target="../tags/tag308.xml" /><Relationship Id="rId21" Type="http://schemas.openxmlformats.org/officeDocument/2006/relationships/tags" Target="../tags/tag309.xml" /><Relationship Id="rId22" Type="http://schemas.openxmlformats.org/officeDocument/2006/relationships/tags" Target="../tags/tag310.xml" /><Relationship Id="rId23" Type="http://schemas.openxmlformats.org/officeDocument/2006/relationships/tags" Target="../tags/tag311.xml" /><Relationship Id="rId24" Type="http://schemas.openxmlformats.org/officeDocument/2006/relationships/tags" Target="../tags/tag312.xml" /><Relationship Id="rId25" Type="http://schemas.openxmlformats.org/officeDocument/2006/relationships/tags" Target="../tags/tag313.xml" /><Relationship Id="rId26" Type="http://schemas.openxmlformats.org/officeDocument/2006/relationships/tags" Target="../tags/tag314.xml" /><Relationship Id="rId27" Type="http://schemas.openxmlformats.org/officeDocument/2006/relationships/tags" Target="../tags/tag315.xml" /><Relationship Id="rId28" Type="http://schemas.openxmlformats.org/officeDocument/2006/relationships/tags" Target="../tags/tag316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7.xml" /><Relationship Id="rId3" Type="http://schemas.openxmlformats.org/officeDocument/2006/relationships/tags" Target="../tags/tag318.xml" /><Relationship Id="rId4" Type="http://schemas.openxmlformats.org/officeDocument/2006/relationships/tags" Target="../tags/tag3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8.xml" /><Relationship Id="rId11" Type="http://schemas.openxmlformats.org/officeDocument/2006/relationships/tags" Target="../tags/tag329.xml" /><Relationship Id="rId12" Type="http://schemas.openxmlformats.org/officeDocument/2006/relationships/tags" Target="../tags/tag330.xml" /><Relationship Id="rId13" Type="http://schemas.openxmlformats.org/officeDocument/2006/relationships/tags" Target="../tags/tag331.xml" /><Relationship Id="rId14" Type="http://schemas.openxmlformats.org/officeDocument/2006/relationships/tags" Target="../tags/tag332.xml" /><Relationship Id="rId15" Type="http://schemas.openxmlformats.org/officeDocument/2006/relationships/tags" Target="../tags/tag333.xml" /><Relationship Id="rId16" Type="http://schemas.openxmlformats.org/officeDocument/2006/relationships/tags" Target="../tags/tag334.xml" /><Relationship Id="rId17" Type="http://schemas.openxmlformats.org/officeDocument/2006/relationships/tags" Target="../tags/tag335.xml" /><Relationship Id="rId18" Type="http://schemas.openxmlformats.org/officeDocument/2006/relationships/tags" Target="../tags/tag336.xml" /><Relationship Id="rId19" Type="http://schemas.openxmlformats.org/officeDocument/2006/relationships/tags" Target="../tags/tag337.xml" /><Relationship Id="rId2" Type="http://schemas.openxmlformats.org/officeDocument/2006/relationships/tags" Target="../tags/tag320.xml" /><Relationship Id="rId20" Type="http://schemas.openxmlformats.org/officeDocument/2006/relationships/tags" Target="../tags/tag338.xml" /><Relationship Id="rId3" Type="http://schemas.openxmlformats.org/officeDocument/2006/relationships/tags" Target="../tags/tag321.xml" /><Relationship Id="rId4" Type="http://schemas.openxmlformats.org/officeDocument/2006/relationships/tags" Target="../tags/tag322.xml" /><Relationship Id="rId5" Type="http://schemas.openxmlformats.org/officeDocument/2006/relationships/tags" Target="../tags/tag323.xml" /><Relationship Id="rId6" Type="http://schemas.openxmlformats.org/officeDocument/2006/relationships/tags" Target="../tags/tag324.xml" /><Relationship Id="rId7" Type="http://schemas.openxmlformats.org/officeDocument/2006/relationships/tags" Target="../tags/tag325.xml" /><Relationship Id="rId8" Type="http://schemas.openxmlformats.org/officeDocument/2006/relationships/tags" Target="../tags/tag326.xml" /><Relationship Id="rId9" Type="http://schemas.openxmlformats.org/officeDocument/2006/relationships/tags" Target="../tags/tag32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7.xml" /><Relationship Id="rId11" Type="http://schemas.openxmlformats.org/officeDocument/2006/relationships/tags" Target="../tags/tag348.xml" /><Relationship Id="rId12" Type="http://schemas.openxmlformats.org/officeDocument/2006/relationships/tags" Target="../tags/tag349.xml" /><Relationship Id="rId13" Type="http://schemas.openxmlformats.org/officeDocument/2006/relationships/tags" Target="../tags/tag350.xml" /><Relationship Id="rId14" Type="http://schemas.openxmlformats.org/officeDocument/2006/relationships/tags" Target="../tags/tag351.xml" /><Relationship Id="rId15" Type="http://schemas.openxmlformats.org/officeDocument/2006/relationships/tags" Target="../tags/tag352.xml" /><Relationship Id="rId16" Type="http://schemas.openxmlformats.org/officeDocument/2006/relationships/tags" Target="../tags/tag353.xml" /><Relationship Id="rId2" Type="http://schemas.openxmlformats.org/officeDocument/2006/relationships/tags" Target="../tags/tag339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Relationship Id="rId7" Type="http://schemas.openxmlformats.org/officeDocument/2006/relationships/tags" Target="../tags/tag344.xml" /><Relationship Id="rId8" Type="http://schemas.openxmlformats.org/officeDocument/2006/relationships/tags" Target="../tags/tag345.xml" /><Relationship Id="rId9" Type="http://schemas.openxmlformats.org/officeDocument/2006/relationships/tags" Target="../tags/tag34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2.xml" /><Relationship Id="rId11" Type="http://schemas.openxmlformats.org/officeDocument/2006/relationships/tags" Target="../tags/tag363.xml" /><Relationship Id="rId12" Type="http://schemas.openxmlformats.org/officeDocument/2006/relationships/tags" Target="../tags/tag364.xml" /><Relationship Id="rId13" Type="http://schemas.openxmlformats.org/officeDocument/2006/relationships/tags" Target="../tags/tag365.xml" /><Relationship Id="rId14" Type="http://schemas.openxmlformats.org/officeDocument/2006/relationships/tags" Target="../tags/tag366.xml" /><Relationship Id="rId15" Type="http://schemas.openxmlformats.org/officeDocument/2006/relationships/tags" Target="../tags/tag367.xml" /><Relationship Id="rId16" Type="http://schemas.openxmlformats.org/officeDocument/2006/relationships/tags" Target="../tags/tag368.xml" /><Relationship Id="rId17" Type="http://schemas.openxmlformats.org/officeDocument/2006/relationships/tags" Target="../tags/tag369.xml" /><Relationship Id="rId18" Type="http://schemas.openxmlformats.org/officeDocument/2006/relationships/tags" Target="../tags/tag370.xml" /><Relationship Id="rId19" Type="http://schemas.openxmlformats.org/officeDocument/2006/relationships/tags" Target="../tags/tag371.xml" /><Relationship Id="rId2" Type="http://schemas.openxmlformats.org/officeDocument/2006/relationships/tags" Target="../tags/tag354.xml" /><Relationship Id="rId20" Type="http://schemas.openxmlformats.org/officeDocument/2006/relationships/tags" Target="../tags/tag372.xml" /><Relationship Id="rId21" Type="http://schemas.openxmlformats.org/officeDocument/2006/relationships/tags" Target="../tags/tag373.xml" /><Relationship Id="rId22" Type="http://schemas.openxmlformats.org/officeDocument/2006/relationships/tags" Target="../tags/tag374.xml" /><Relationship Id="rId23" Type="http://schemas.openxmlformats.org/officeDocument/2006/relationships/tags" Target="../tags/tag375.xml" /><Relationship Id="rId24" Type="http://schemas.openxmlformats.org/officeDocument/2006/relationships/tags" Target="../tags/tag376.xml" /><Relationship Id="rId25" Type="http://schemas.openxmlformats.org/officeDocument/2006/relationships/tags" Target="../tags/tag377.xml" /><Relationship Id="rId26" Type="http://schemas.openxmlformats.org/officeDocument/2006/relationships/tags" Target="../tags/tag378.xml" /><Relationship Id="rId27" Type="http://schemas.openxmlformats.org/officeDocument/2006/relationships/tags" Target="../tags/tag379.xml" /><Relationship Id="rId28" Type="http://schemas.openxmlformats.org/officeDocument/2006/relationships/tags" Target="../tags/tag380.xml" /><Relationship Id="rId29" Type="http://schemas.openxmlformats.org/officeDocument/2006/relationships/tags" Target="../tags/tag381.xml" /><Relationship Id="rId3" Type="http://schemas.openxmlformats.org/officeDocument/2006/relationships/tags" Target="../tags/tag355.xml" /><Relationship Id="rId30" Type="http://schemas.openxmlformats.org/officeDocument/2006/relationships/tags" Target="../tags/tag382.xml" /><Relationship Id="rId31" Type="http://schemas.openxmlformats.org/officeDocument/2006/relationships/tags" Target="../tags/tag383.xml" /><Relationship Id="rId32" Type="http://schemas.openxmlformats.org/officeDocument/2006/relationships/tags" Target="../tags/tag384.xml" /><Relationship Id="rId33" Type="http://schemas.openxmlformats.org/officeDocument/2006/relationships/tags" Target="../tags/tag38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tags" Target="../tags/tag3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tags" Target="../tags/tag389.xml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25" Type="http://schemas.openxmlformats.org/officeDocument/2006/relationships/tags" Target="../tags/tag412.xml" /><Relationship Id="rId26" Type="http://schemas.openxmlformats.org/officeDocument/2006/relationships/tags" Target="../tags/tag413.xml" /><Relationship Id="rId27" Type="http://schemas.openxmlformats.org/officeDocument/2006/relationships/tags" Target="../tags/tag414.xml" /><Relationship Id="rId28" Type="http://schemas.openxmlformats.org/officeDocument/2006/relationships/tags" Target="../tags/tag415.xml" /><Relationship Id="rId29" Type="http://schemas.openxmlformats.org/officeDocument/2006/relationships/tags" Target="../tags/tag416.xml" /><Relationship Id="rId3" Type="http://schemas.openxmlformats.org/officeDocument/2006/relationships/tags" Target="../tags/tag390.xml" /><Relationship Id="rId30" Type="http://schemas.openxmlformats.org/officeDocument/2006/relationships/tags" Target="../tags/tag417.xml" /><Relationship Id="rId31" Type="http://schemas.openxmlformats.org/officeDocument/2006/relationships/tags" Target="../tags/tag418.xml" /><Relationship Id="rId32" Type="http://schemas.openxmlformats.org/officeDocument/2006/relationships/tags" Target="../tags/tag419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8.xml" /><Relationship Id="rId11" Type="http://schemas.openxmlformats.org/officeDocument/2006/relationships/tags" Target="../tags/tag429.xml" /><Relationship Id="rId12" Type="http://schemas.openxmlformats.org/officeDocument/2006/relationships/tags" Target="../tags/tag430.xml" /><Relationship Id="rId13" Type="http://schemas.openxmlformats.org/officeDocument/2006/relationships/tags" Target="../tags/tag431.xml" /><Relationship Id="rId14" Type="http://schemas.openxmlformats.org/officeDocument/2006/relationships/tags" Target="../tags/tag432.xml" /><Relationship Id="rId15" Type="http://schemas.openxmlformats.org/officeDocument/2006/relationships/tags" Target="../tags/tag433.xml" /><Relationship Id="rId16" Type="http://schemas.openxmlformats.org/officeDocument/2006/relationships/tags" Target="../tags/tag434.xml" /><Relationship Id="rId17" Type="http://schemas.openxmlformats.org/officeDocument/2006/relationships/tags" Target="../tags/tag435.xml" /><Relationship Id="rId18" Type="http://schemas.openxmlformats.org/officeDocument/2006/relationships/tags" Target="../tags/tag436.xml" /><Relationship Id="rId19" Type="http://schemas.openxmlformats.org/officeDocument/2006/relationships/tags" Target="../tags/tag437.xml" /><Relationship Id="rId2" Type="http://schemas.openxmlformats.org/officeDocument/2006/relationships/tags" Target="../tags/tag420.xml" /><Relationship Id="rId20" Type="http://schemas.openxmlformats.org/officeDocument/2006/relationships/tags" Target="../tags/tag438.xml" /><Relationship Id="rId21" Type="http://schemas.openxmlformats.org/officeDocument/2006/relationships/tags" Target="../tags/tag439.xml" /><Relationship Id="rId22" Type="http://schemas.openxmlformats.org/officeDocument/2006/relationships/tags" Target="../tags/tag440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tags" Target="../tags/tag423.xml" /><Relationship Id="rId6" Type="http://schemas.openxmlformats.org/officeDocument/2006/relationships/tags" Target="../tags/tag424.xml" /><Relationship Id="rId7" Type="http://schemas.openxmlformats.org/officeDocument/2006/relationships/tags" Target="../tags/tag425.xml" /><Relationship Id="rId8" Type="http://schemas.openxmlformats.org/officeDocument/2006/relationships/tags" Target="../tags/tag426.xml" /><Relationship Id="rId9" Type="http://schemas.openxmlformats.org/officeDocument/2006/relationships/tags" Target="../tags/tag42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9.xml" /><Relationship Id="rId11" Type="http://schemas.openxmlformats.org/officeDocument/2006/relationships/tags" Target="../tags/tag450.xml" /><Relationship Id="rId12" Type="http://schemas.openxmlformats.org/officeDocument/2006/relationships/tags" Target="../tags/tag451.xml" /><Relationship Id="rId13" Type="http://schemas.openxmlformats.org/officeDocument/2006/relationships/tags" Target="../tags/tag452.xml" /><Relationship Id="rId14" Type="http://schemas.openxmlformats.org/officeDocument/2006/relationships/tags" Target="../tags/tag453.xml" /><Relationship Id="rId15" Type="http://schemas.openxmlformats.org/officeDocument/2006/relationships/tags" Target="../tags/tag454.xml" /><Relationship Id="rId16" Type="http://schemas.openxmlformats.org/officeDocument/2006/relationships/tags" Target="../tags/tag455.xml" /><Relationship Id="rId2" Type="http://schemas.openxmlformats.org/officeDocument/2006/relationships/tags" Target="../tags/tag441.xml" /><Relationship Id="rId3" Type="http://schemas.openxmlformats.org/officeDocument/2006/relationships/tags" Target="../tags/tag442.xml" /><Relationship Id="rId4" Type="http://schemas.openxmlformats.org/officeDocument/2006/relationships/tags" Target="../tags/tag443.xml" /><Relationship Id="rId5" Type="http://schemas.openxmlformats.org/officeDocument/2006/relationships/tags" Target="../tags/tag444.xml" /><Relationship Id="rId6" Type="http://schemas.openxmlformats.org/officeDocument/2006/relationships/tags" Target="../tags/tag445.xml" /><Relationship Id="rId7" Type="http://schemas.openxmlformats.org/officeDocument/2006/relationships/tags" Target="../tags/tag446.xml" /><Relationship Id="rId8" Type="http://schemas.openxmlformats.org/officeDocument/2006/relationships/tags" Target="../tags/tag447.xml" /><Relationship Id="rId9" Type="http://schemas.openxmlformats.org/officeDocument/2006/relationships/tags" Target="../tags/tag44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56.xml" /><Relationship Id="rId3" Type="http://schemas.openxmlformats.org/officeDocument/2006/relationships/tags" Target="../tags/tag45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占位符 23"/>
          <p:cNvSpPr/>
          <p:nvPr>
            <p:ph type="body" idx="33"/>
            <p:custDataLst>
              <p:tags r:id="rId3"/>
            </p:custDataLst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zh-CN" altLang="en-US" sz="1700">
                <a:solidFill>
                  <a:schemeClr val="accent1"/>
                </a:solidFill>
              </a:rPr>
              <a:t>演讲人</a:t>
            </a:r>
          </a:p>
        </p:txBody>
      </p:sp>
      <p:sp>
        <p:nvSpPr>
          <p:cNvPr id="38" name="标题 37"/>
          <p:cNvSpPr/>
          <p:nvPr>
            <p:ph type="title" idx="3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上网安全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网络安全风险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网络安全防护</a:t>
            </a: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网络安全教育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网络安全风险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网络诈骗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5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7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9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0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网络钓鱼：通过虚假电子邮件、短信等手段，诱骗用户提供个人信息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网络欺诈：通过虚假网站、虚假广告等手段，骗取用户钱财</a:t>
            </a: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网络盗窃：通过黑客技术，盗取用户个人信息、银行账户等</a:t>
            </a: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网络勒索：通过病毒、木马等手段，对用户进行勒索，要求支付赎金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隐私泄露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网络钓鱼：通过虚假电子邮件、短信等方式获取用户个人信息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恶意软件：通过安装恶意软件，窃取用户个人信息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网络攻击：黑客通过网络攻击，获取用户个人信息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社交工程：通过社交工程，诱导用户泄露个人信息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公共Wi-Fi：使用公共Wi-Fi，可能导致个人信息泄露</a:t>
            </a: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网站漏洞：网站存在漏洞，可能导致个人信息泄露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恶意软件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任意多边形: 形状 45"/>
          <p:cNvSpPr/>
          <p:nvPr>
            <p:custDataLst>
              <p:tags r:id="rId4"/>
            </p:custDataLst>
          </p:nvPr>
        </p:nvSpPr>
        <p:spPr>
          <a:xfrm>
            <a:off x="3552489" y="1530639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>
            <a:off x="3783123" y="1477995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 bwMode="auto">
          <a:xfrm>
            <a:off x="3552489" y="1723043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709169" y="1530639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594102" y="1585791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恶意软件定义：具有恶意目的的软件，可能窃取用户信息、破坏系统等</a:t>
            </a:r>
          </a:p>
        </p:txBody>
      </p:sp>
      <p:sp>
        <p:nvSpPr>
          <p:cNvPr id="17" name="Object 1107"/>
          <p:cNvSpPr txBox="1"/>
          <p:nvPr>
            <p:custDataLst>
              <p:tags r:id="rId9"/>
            </p:custDataLst>
          </p:nvPr>
        </p:nvSpPr>
        <p:spPr>
          <a:xfrm>
            <a:off x="3772468" y="1657237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任意多边形: 形状 45"/>
          <p:cNvSpPr/>
          <p:nvPr>
            <p:custDataLst>
              <p:tags r:id="rId10"/>
            </p:custDataLst>
          </p:nvPr>
        </p:nvSpPr>
        <p:spPr>
          <a:xfrm>
            <a:off x="3552489" y="2762547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>
            <p:custDataLst>
              <p:tags r:id="rId11"/>
            </p:custDataLst>
          </p:nvPr>
        </p:nvSpPr>
        <p:spPr bwMode="auto">
          <a:xfrm>
            <a:off x="3783123" y="2709903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6"/>
          <p:cNvSpPr/>
          <p:nvPr>
            <p:custDataLst>
              <p:tags r:id="rId12"/>
            </p:custDataLst>
          </p:nvPr>
        </p:nvSpPr>
        <p:spPr bwMode="auto">
          <a:xfrm>
            <a:off x="3552489" y="2954951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709169" y="2762547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4594102" y="2817700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常见类型：病毒、木马、间谍软件、广告软件等</a:t>
            </a:r>
          </a:p>
        </p:txBody>
      </p:sp>
      <p:sp>
        <p:nvSpPr>
          <p:cNvPr id="12" name="Object 1107"/>
          <p:cNvSpPr txBox="1"/>
          <p:nvPr>
            <p:custDataLst>
              <p:tags r:id="rId15"/>
            </p:custDataLst>
          </p:nvPr>
        </p:nvSpPr>
        <p:spPr>
          <a:xfrm>
            <a:off x="3772468" y="2889145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任意多边形: 形状 45"/>
          <p:cNvSpPr/>
          <p:nvPr>
            <p:custDataLst>
              <p:tags r:id="rId16"/>
            </p:custDataLst>
          </p:nvPr>
        </p:nvSpPr>
        <p:spPr>
          <a:xfrm>
            <a:off x="3552489" y="3994456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3783123" y="3941812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6"/>
          <p:cNvSpPr/>
          <p:nvPr>
            <p:custDataLst>
              <p:tags r:id="rId18"/>
            </p:custDataLst>
          </p:nvPr>
        </p:nvSpPr>
        <p:spPr bwMode="auto">
          <a:xfrm>
            <a:off x="3552489" y="4186859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Rectangle 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709169" y="3994456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4594102" y="4049608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传播途径：电子邮件附件、恶意网站、非法下载等</a:t>
            </a:r>
          </a:p>
        </p:txBody>
      </p:sp>
      <p:sp>
        <p:nvSpPr>
          <p:cNvPr id="19" name="Object 1107"/>
          <p:cNvSpPr txBox="1"/>
          <p:nvPr>
            <p:custDataLst>
              <p:tags r:id="rId21"/>
            </p:custDataLst>
          </p:nvPr>
        </p:nvSpPr>
        <p:spPr>
          <a:xfrm>
            <a:off x="3772468" y="4121053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0" name="任意多边形: 形状 45"/>
          <p:cNvSpPr/>
          <p:nvPr>
            <p:custDataLst>
              <p:tags r:id="rId22"/>
            </p:custDataLst>
          </p:nvPr>
        </p:nvSpPr>
        <p:spPr>
          <a:xfrm>
            <a:off x="3552489" y="5226364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AutoShape 3"/>
          <p:cNvSpPr>
            <a:spLocks noChangeAspect="1" noChangeArrowheads="1" noTextEdit="1"/>
          </p:cNvSpPr>
          <p:nvPr>
            <p:custDataLst>
              <p:tags r:id="rId23"/>
            </p:custDataLst>
          </p:nvPr>
        </p:nvSpPr>
        <p:spPr bwMode="auto">
          <a:xfrm>
            <a:off x="3783123" y="5173719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6"/>
          <p:cNvSpPr/>
          <p:nvPr>
            <p:custDataLst>
              <p:tags r:id="rId24"/>
            </p:custDataLst>
          </p:nvPr>
        </p:nvSpPr>
        <p:spPr bwMode="auto">
          <a:xfrm>
            <a:off x="3552489" y="5418768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Rectangle 7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709169" y="5226364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594102" y="5281516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防范措施：安装防病毒软件、定期更新系统、谨慎点击链接等</a:t>
            </a:r>
          </a:p>
        </p:txBody>
      </p:sp>
      <p:sp>
        <p:nvSpPr>
          <p:cNvPr id="25" name="Object 1107"/>
          <p:cNvSpPr txBox="1"/>
          <p:nvPr>
            <p:custDataLst>
              <p:tags r:id="rId27"/>
            </p:custDataLst>
          </p:nvPr>
        </p:nvSpPr>
        <p:spPr>
          <a:xfrm>
            <a:off x="3772468" y="5352962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网络安全防护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使用安全软件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安装防病毒软件：定期更新病毒库，及时查杀病毒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使用防火墙：防止黑客入侵，保护电脑安全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使用安全浏览器：防止钓鱼网站和恶意软件的攻击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使用加密软件：保护重要数据和个人信息的安全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定期更新系统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5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定期更新操作系统可以修复已知的安全漏洞，提高系统的安全性。</a:t>
            </a:r>
          </a:p>
        </p:txBody>
      </p:sp>
      <p:sp>
        <p:nvSpPr>
          <p:cNvPr id="13" name="五边形 12"/>
          <p:cNvSpPr/>
          <p:nvPr>
            <p:custDataLst>
              <p:tags r:id="rId7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8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定期更新防病毒软件可以防止新的病毒和恶意软件的入侵。</a:t>
            </a:r>
          </a:p>
        </p:txBody>
      </p:sp>
      <p:sp>
        <p:nvSpPr>
          <p:cNvPr id="14" name="五边形 13"/>
          <p:cNvSpPr/>
          <p:nvPr>
            <p:custDataLst>
              <p:tags r:id="rId10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1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定期更新浏览器可以防止新的安全漏洞被利用，保护用户的隐私和信息安全。</a:t>
            </a:r>
          </a:p>
        </p:txBody>
      </p:sp>
      <p:sp>
        <p:nvSpPr>
          <p:cNvPr id="15" name="五边形 14"/>
          <p:cNvSpPr/>
          <p:nvPr>
            <p:custDataLst>
              <p:tags r:id="rId13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4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定期更新其他应用程序也可以提高应用程序的安全性，防止新的安全漏洞被利用。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连接符 198"/>
          <p:cNvCxnSpPr>
            <a:stCxn id="200" idx="2"/>
          </p:cNvCxnSpPr>
          <p:nvPr>
            <p:custDataLst>
              <p:tags r:id="rId4"/>
            </p:custDataLst>
          </p:nvPr>
        </p:nvCxnSpPr>
        <p:spPr>
          <a:xfrm>
            <a:off x="3342832" y="4006551"/>
            <a:ext cx="5838108" cy="8344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椭圆 199"/>
          <p:cNvSpPr/>
          <p:nvPr>
            <p:custDataLst>
              <p:tags r:id="rId5"/>
            </p:custDataLst>
          </p:nvPr>
        </p:nvSpPr>
        <p:spPr>
          <a:xfrm>
            <a:off x="3342832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07" name="直接连接符 206"/>
          <p:cNvCxnSpPr>
            <a:stCxn id="200" idx="0"/>
            <a:endCxn id="177" idx="4"/>
          </p:cNvCxnSpPr>
          <p:nvPr>
            <p:custDataLst>
              <p:tags r:id="rId6"/>
            </p:custDataLst>
          </p:nvPr>
        </p:nvCxnSpPr>
        <p:spPr>
          <a:xfrm flipV="1">
            <a:off x="3448524" y="1925062"/>
            <a:ext cx="308" cy="197579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椭圆 200"/>
          <p:cNvSpPr/>
          <p:nvPr>
            <p:custDataLst>
              <p:tags r:id="rId7"/>
            </p:custDataLst>
          </p:nvPr>
        </p:nvSpPr>
        <p:spPr>
          <a:xfrm>
            <a:off x="3784143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12" name="直接连接符 211"/>
          <p:cNvCxnSpPr>
            <a:stCxn id="210" idx="0"/>
            <a:endCxn id="201" idx="4"/>
          </p:cNvCxnSpPr>
          <p:nvPr>
            <p:custDataLst>
              <p:tags r:id="rId8"/>
            </p:custDataLst>
          </p:nvPr>
        </p:nvCxnSpPr>
        <p:spPr>
          <a:xfrm flipH="1" flipV="1">
            <a:off x="3889836" y="4112243"/>
            <a:ext cx="308" cy="158917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椭圆 221"/>
          <p:cNvSpPr/>
          <p:nvPr>
            <p:custDataLst>
              <p:tags r:id="rId9"/>
            </p:custDataLst>
          </p:nvPr>
        </p:nvSpPr>
        <p:spPr>
          <a:xfrm>
            <a:off x="5863685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23" name="直接连接符 222"/>
          <p:cNvCxnSpPr>
            <a:stCxn id="222" idx="0"/>
            <a:endCxn id="220" idx="4"/>
          </p:cNvCxnSpPr>
          <p:nvPr>
            <p:custDataLst>
              <p:tags r:id="rId10"/>
            </p:custDataLst>
          </p:nvPr>
        </p:nvCxnSpPr>
        <p:spPr>
          <a:xfrm flipV="1">
            <a:off x="5969377" y="1925062"/>
            <a:ext cx="308" cy="197579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椭圆 224"/>
          <p:cNvSpPr/>
          <p:nvPr>
            <p:custDataLst>
              <p:tags r:id="rId11"/>
            </p:custDataLst>
          </p:nvPr>
        </p:nvSpPr>
        <p:spPr>
          <a:xfrm>
            <a:off x="6304997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30" name="直接连接符 229"/>
          <p:cNvCxnSpPr>
            <a:stCxn id="228" idx="0"/>
            <a:endCxn id="225" idx="4"/>
          </p:cNvCxnSpPr>
          <p:nvPr>
            <p:custDataLst>
              <p:tags r:id="rId12"/>
            </p:custDataLst>
          </p:nvPr>
        </p:nvCxnSpPr>
        <p:spPr>
          <a:xfrm flipV="1">
            <a:off x="6410689" y="4112243"/>
            <a:ext cx="308" cy="158917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文本框 151"/>
          <p:cNvSpPr txBox="1"/>
          <p:nvPr>
            <p:custDataLst>
              <p:tags r:id="rId13"/>
            </p:custDataLst>
          </p:nvPr>
        </p:nvSpPr>
        <p:spPr>
          <a:xfrm>
            <a:off x="3554216" y="1925373"/>
            <a:ext cx="2065635" cy="10355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了解网络安全风险：了解常见的网络攻击手段和方式</a:t>
            </a:r>
          </a:p>
        </p:txBody>
      </p:sp>
      <p:sp>
        <p:nvSpPr>
          <p:cNvPr id="176" name="等腰三角形 175"/>
          <p:cNvSpPr/>
          <p:nvPr>
            <p:custDataLst>
              <p:tags r:id="rId14"/>
            </p:custDataLst>
          </p:nvPr>
        </p:nvSpPr>
        <p:spPr>
          <a:xfrm rot="5400000">
            <a:off x="3001044" y="1641193"/>
            <a:ext cx="170598" cy="1360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7" name="椭圆 176"/>
          <p:cNvSpPr/>
          <p:nvPr>
            <p:custDataLst>
              <p:tags r:id="rId15"/>
            </p:custDataLst>
          </p:nvPr>
        </p:nvSpPr>
        <p:spPr>
          <a:xfrm>
            <a:off x="3233123" y="1493333"/>
            <a:ext cx="431417" cy="4317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8" name="等腰三角形 177"/>
          <p:cNvSpPr/>
          <p:nvPr>
            <p:custDataLst>
              <p:tags r:id="rId16"/>
            </p:custDataLst>
          </p:nvPr>
        </p:nvSpPr>
        <p:spPr>
          <a:xfrm rot="16200000">
            <a:off x="3726022" y="1641193"/>
            <a:ext cx="170598" cy="1360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9" name="等腰三角形 218"/>
          <p:cNvSpPr/>
          <p:nvPr>
            <p:custDataLst>
              <p:tags r:id="rId17"/>
            </p:custDataLst>
          </p:nvPr>
        </p:nvSpPr>
        <p:spPr>
          <a:xfrm rot="5400000">
            <a:off x="5521897" y="1641193"/>
            <a:ext cx="170598" cy="1360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8"/>
            </p:custDataLst>
          </p:nvPr>
        </p:nvSpPr>
        <p:spPr>
          <a:xfrm>
            <a:off x="3236103" y="1484739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16" name="文本框 215"/>
          <p:cNvSpPr txBox="1"/>
          <p:nvPr>
            <p:custDataLst>
              <p:tags r:id="rId19"/>
            </p:custDataLst>
          </p:nvPr>
        </p:nvSpPr>
        <p:spPr>
          <a:xfrm>
            <a:off x="6075070" y="1925373"/>
            <a:ext cx="2065635" cy="103559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谨慎点击链接：不要轻易点击来源不明的链接和邮件附件</a:t>
            </a:r>
          </a:p>
        </p:txBody>
      </p:sp>
      <p:sp>
        <p:nvSpPr>
          <p:cNvPr id="220" name="椭圆 219"/>
          <p:cNvSpPr/>
          <p:nvPr>
            <p:custDataLst>
              <p:tags r:id="rId20"/>
            </p:custDataLst>
          </p:nvPr>
        </p:nvSpPr>
        <p:spPr>
          <a:xfrm>
            <a:off x="5753976" y="1493333"/>
            <a:ext cx="431417" cy="4317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1" name="等腰三角形 220"/>
          <p:cNvSpPr/>
          <p:nvPr>
            <p:custDataLst>
              <p:tags r:id="rId21"/>
            </p:custDataLst>
          </p:nvPr>
        </p:nvSpPr>
        <p:spPr>
          <a:xfrm rot="16200000">
            <a:off x="6246876" y="1641193"/>
            <a:ext cx="170598" cy="1360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22"/>
            </p:custDataLst>
          </p:nvPr>
        </p:nvSpPr>
        <p:spPr>
          <a:xfrm>
            <a:off x="5751141" y="1477997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09" name="等腰三角形 208"/>
          <p:cNvSpPr/>
          <p:nvPr>
            <p:custDataLst>
              <p:tags r:id="rId23"/>
            </p:custDataLst>
          </p:nvPr>
        </p:nvSpPr>
        <p:spPr>
          <a:xfrm rot="5400000">
            <a:off x="3442355" y="5849278"/>
            <a:ext cx="170598" cy="1360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0" name="椭圆 209"/>
          <p:cNvSpPr/>
          <p:nvPr>
            <p:custDataLst>
              <p:tags r:id="rId24"/>
            </p:custDataLst>
          </p:nvPr>
        </p:nvSpPr>
        <p:spPr>
          <a:xfrm>
            <a:off x="3674434" y="5701419"/>
            <a:ext cx="431417" cy="431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1" name="等腰三角形 210"/>
          <p:cNvSpPr/>
          <p:nvPr>
            <p:custDataLst>
              <p:tags r:id="rId25"/>
            </p:custDataLst>
          </p:nvPr>
        </p:nvSpPr>
        <p:spPr>
          <a:xfrm rot="16200000">
            <a:off x="4167334" y="5849278"/>
            <a:ext cx="170598" cy="1360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3" name="文本框 212"/>
          <p:cNvSpPr txBox="1"/>
          <p:nvPr>
            <p:custDataLst>
              <p:tags r:id="rId26"/>
            </p:custDataLst>
          </p:nvPr>
        </p:nvSpPr>
        <p:spPr>
          <a:xfrm>
            <a:off x="3890763" y="4665820"/>
            <a:ext cx="2065635" cy="10355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加强密码管理：使用复杂且独特的密码，定期更换密码</a:t>
            </a:r>
          </a:p>
        </p:txBody>
      </p:sp>
      <p:sp>
        <p:nvSpPr>
          <p:cNvPr id="58" name="矩形 57"/>
          <p:cNvSpPr/>
          <p:nvPr>
            <p:custDataLst>
              <p:tags r:id="rId27"/>
            </p:custDataLst>
          </p:nvPr>
        </p:nvSpPr>
        <p:spPr>
          <a:xfrm>
            <a:off x="3674380" y="5692823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27" name="等腰三角形 226"/>
          <p:cNvSpPr/>
          <p:nvPr>
            <p:custDataLst>
              <p:tags r:id="rId28"/>
            </p:custDataLst>
          </p:nvPr>
        </p:nvSpPr>
        <p:spPr>
          <a:xfrm rot="5400000">
            <a:off x="5963209" y="5849278"/>
            <a:ext cx="170598" cy="1360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8" name="椭圆 227"/>
          <p:cNvSpPr/>
          <p:nvPr>
            <p:custDataLst>
              <p:tags r:id="rId29"/>
            </p:custDataLst>
          </p:nvPr>
        </p:nvSpPr>
        <p:spPr>
          <a:xfrm>
            <a:off x="6195288" y="5701419"/>
            <a:ext cx="431417" cy="4317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9" name="等腰三角形 228"/>
          <p:cNvSpPr/>
          <p:nvPr>
            <p:custDataLst>
              <p:tags r:id="rId30"/>
            </p:custDataLst>
          </p:nvPr>
        </p:nvSpPr>
        <p:spPr>
          <a:xfrm rot="16200000">
            <a:off x="6688187" y="5849278"/>
            <a:ext cx="170598" cy="1360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1" name="文本框 230"/>
          <p:cNvSpPr txBox="1"/>
          <p:nvPr>
            <p:custDataLst>
              <p:tags r:id="rId31"/>
            </p:custDataLst>
          </p:nvPr>
        </p:nvSpPr>
        <p:spPr>
          <a:xfrm>
            <a:off x="6411616" y="4665820"/>
            <a:ext cx="2065635" cy="10355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保护个人信息：谨慎分享个人信息，避免泄露隐私</a:t>
            </a:r>
          </a:p>
        </p:txBody>
      </p:sp>
      <p:sp>
        <p:nvSpPr>
          <p:cNvPr id="59" name="矩形 58"/>
          <p:cNvSpPr/>
          <p:nvPr>
            <p:custDataLst>
              <p:tags r:id="rId32"/>
            </p:custDataLst>
          </p:nvPr>
        </p:nvSpPr>
        <p:spPr>
          <a:xfrm>
            <a:off x="6209646" y="5679339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3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网络安全教育</a:t>
            </a:r>
          </a:p>
        </p:txBody>
      </p:sp>
      <p:sp>
        <p:nvSpPr>
          <p:cNvPr id="7" name="文本占位符 6"/>
          <p:cNvSpPr/>
          <p:nvPr>
            <p:ph type="body" idx="9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普及网络安全知识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5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7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网络安全的防范措施：安装杀毒软件、设置复杂密码、定期更新系统等</a:t>
            </a:r>
          </a:p>
        </p:txBody>
      </p:sp>
      <p:sp>
        <p:nvSpPr>
          <p:cNvPr id="41" name="三角形 33"/>
          <p:cNvSpPr/>
          <p:nvPr>
            <p:custDataLst>
              <p:tags r:id="rId8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9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网络安全的法律法规：了解相关法律法规，遵守网络道德规范</a:t>
            </a:r>
          </a:p>
        </p:txBody>
      </p:sp>
      <p:sp>
        <p:nvSpPr>
          <p:cNvPr id="10" name="三角形 33"/>
          <p:cNvSpPr/>
          <p:nvPr>
            <p:custDataLst>
              <p:tags r:id="rId15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16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17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18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9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0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网络安全的重要性：保护个人信息和财产安全</a:t>
            </a:r>
          </a:p>
        </p:txBody>
      </p:sp>
      <p:sp>
        <p:nvSpPr>
          <p:cNvPr id="20" name="三角形 33"/>
          <p:cNvSpPr/>
          <p:nvPr>
            <p:custDataLst>
              <p:tags r:id="rId22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23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25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26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27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28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网络安全的常见威胁：病毒、木马、钓鱼攻击等</a:t>
            </a:r>
          </a:p>
        </p:txBody>
      </p:sp>
      <p:sp>
        <p:nvSpPr>
          <p:cNvPr id="45" name="三角形 33"/>
          <p:cNvSpPr/>
          <p:nvPr>
            <p:custDataLst>
              <p:tags r:id="rId29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0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1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提高网络安全意识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2681646" y="1478280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2819400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了解网络安全的重要性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2870216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2681646" y="3088474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2819400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养成良好的上网习惯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2870216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193460" y="1478280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331214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学习网络安全的基本知识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382030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193460" y="3088474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331214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提高个人信息保护意识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382030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矩形 1"/>
          <p:cNvSpPr/>
          <p:nvPr>
            <p:custDataLst>
              <p:tags r:id="rId16"/>
            </p:custDataLst>
          </p:nvPr>
        </p:nvSpPr>
        <p:spPr>
          <a:xfrm>
            <a:off x="2681646" y="4698056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17"/>
            </p:custDataLst>
          </p:nvPr>
        </p:nvSpPr>
        <p:spPr>
          <a:xfrm>
            <a:off x="2819400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学会识别网络诈骗和钓鱼网站</a:t>
            </a:r>
          </a:p>
        </p:txBody>
      </p:sp>
      <p:sp>
        <p:nvSpPr>
          <p:cNvPr id="8" name="文本框 58"/>
          <p:cNvSpPr txBox="1"/>
          <p:nvPr>
            <p:custDataLst>
              <p:tags r:id="rId18"/>
            </p:custDataLst>
          </p:nvPr>
        </p:nvSpPr>
        <p:spPr>
          <a:xfrm>
            <a:off x="2870216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19"/>
            </p:custDataLst>
          </p:nvPr>
        </p:nvSpPr>
        <p:spPr>
          <a:xfrm>
            <a:off x="6193460" y="4698056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20"/>
            </p:custDataLst>
          </p:nvPr>
        </p:nvSpPr>
        <p:spPr>
          <a:xfrm>
            <a:off x="6331214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及时更新系统和软件，防止病毒和恶意软件的入侵</a:t>
            </a:r>
          </a:p>
        </p:txBody>
      </p:sp>
      <p:sp>
        <p:nvSpPr>
          <p:cNvPr id="11" name="文本框 58"/>
          <p:cNvSpPr txBox="1"/>
          <p:nvPr>
            <p:custDataLst>
              <p:tags r:id="rId21"/>
            </p:custDataLst>
          </p:nvPr>
        </p:nvSpPr>
        <p:spPr>
          <a:xfrm>
            <a:off x="6382030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加强网络安全监管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4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建立健全网络安全法律法规体系</a:t>
            </a:r>
          </a:p>
        </p:txBody>
      </p:sp>
      <p:sp>
        <p:nvSpPr>
          <p:cNvPr id="16" name="等腰三角形 15"/>
          <p:cNvSpPr/>
          <p:nvPr>
            <p:custDataLst>
              <p:tags r:id="rId7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加强网络安全宣传教育，提高公众网络安全意识</a:t>
            </a:r>
          </a:p>
        </p:txBody>
      </p:sp>
      <p:sp>
        <p:nvSpPr>
          <p:cNvPr id="26" name="等腰三角形 25"/>
          <p:cNvSpPr/>
          <p:nvPr>
            <p:custDataLst>
              <p:tags r:id="rId10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1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加强网络安全监管机构建设，提高监管能力</a:t>
            </a:r>
          </a:p>
        </p:txBody>
      </p:sp>
      <p:sp>
        <p:nvSpPr>
          <p:cNvPr id="31" name="等腰三角形 30"/>
          <p:cNvSpPr/>
          <p:nvPr>
            <p:custDataLst>
              <p:tags r:id="rId13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4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加强网络安全技术研究与开发，提高网络安全防护能力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标题 12"/>
          <p:cNvSpPr/>
          <p:nvPr>
            <p:ph type="title" idx="3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35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12.0498&quot;,&quot;top&quot;:&quot;188.9999&quot;,&quot;width&quot;:&quot;694.6&quot;,&quot;height&quot;:&quot;145.2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29"/>
  <p:tag name="KSO_WM_TEMPLATE_THUMBS_INDEX" val="1、1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6"/>
  <p:tag name="KSO_WM_UNIT_NOCLEAR" val="0"/>
  <p:tag name="KSO_WM_UNIT_PRESET_TEXT" val="汇报人：稻小壳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  <p:tag name="KSO_WM_TEMPLATE_THUMBS_INDEX" val="1、1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75"/>
  <p:tag name="KSO_WM_TEMPLATE_MASTER_TYPE" val="1"/>
  <p:tag name="KSO_WM_TEMPLATE_SUBCATEGORY" val="17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2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3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4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29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29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29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29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0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0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0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0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0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6"/>
</p:tagLst>
</file>

<file path=ppt/tags/tag31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3"/>
</p:tagLst>
</file>

<file path=ppt/tags/tag31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1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8"/>
</p:tagLst>
</file>

<file path=ppt/tags/tag31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1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1_6"/>
  <p:tag name="KSO_WM_UNIT_INDEX" val="1_1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2_6"/>
  <p:tag name="KSO_WM_UNIT_INDEX" val="1_2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3_6"/>
  <p:tag name="KSO_WM_UNIT_INDEX" val="1_3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4_6"/>
  <p:tag name="KSO_WM_UNIT_INDEX" val="1_4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f*1_1_1"/>
  <p:tag name="KSO_WM_UNIT_INDEX" val="1_1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f*1_3_1"/>
  <p:tag name="KSO_WM_UNIT_INDEX" val="1_3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f*1_2_1"/>
  <p:tag name="KSO_WM_UNIT_INDEX" val="1_2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f*1_4_1"/>
  <p:tag name="KSO_WM_UNIT_INDEX" val="1_4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3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23"/>
  <p:tag name="KSO_WM_UNIT_TEXT_FILL_FORE_SCHEMECOLOR_INDEX_1_TRANS" val="0.5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5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e"/>
  <p:tag name="KSO_WM_UNIT_VALUE" val="6"/>
</p:tagLst>
</file>

<file path=ppt/tags/tag388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3&quot;,&quot;maxSize&quot;:{&quot;size1&quot;:22.2},&quot;minSize&quot;:{&quot;size1&quot;:13.5},&quot;normalSize&quot;:{&quot;size1&quot;:13.5},&quot;subLayout&quot;:[{&quot;id&quot;:&quot;2023-09-11T20:59:43&quot;,&quot;margin&quot;:{&quot;bottom&quot;:0.025999998673796654,&quot;left&quot;:2.117000102996826,&quot;right&quot;:1.2699999809265137,&quot;top&quot;:0.4230000376701355},&quot;type&quot;:0},{&quot;id&quot;:&quot;2023-09-11T20:5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2&quot;,&quot;maxSize&quot;:{&quot;size1&quot;:22.2},&quot;minSize&quot;:{&quot;size1&quot;:13.5},&quot;normalSize&quot;:{&quot;size1&quot;:13.5},&quot;subLayout&quot;:[{&quot;id&quot;:&quot;2023-09-11T20:59:42&quot;,&quot;margin&quot;:{&quot;bottom&quot;:0.025999998673796654,&quot;left&quot;:2.117000102996826,&quot;right&quot;:1.2699999809265137,&quot;top&quot;:0.4230000376701355},&quot;type&quot;:0},{&quot;id&quot;:&quot;2023-09-11T20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0:59:41&quot;,&quot;maxSize&quot;:{&quot;size1&quot;:22.2},&quot;minSize&quot;:{&quot;size1&quot;:13.5},&quot;normalSize&quot;:{&quot;size1&quot;:13.5},&quot;subLayout&quot;:[{&quot;id&quot;:&quot;2023-09-11T20:59:41&quot;,&quot;margin&quot;:{&quot;bottom&quot;:0.025999998673796654,&quot;left&quot;:2.117000102996826,&quot;right&quot;:1.2699999809265137,&quot;top&quot;:0.4230000376701355},&quot;type&quot;:0},{&quot;id&quot;:&quot;2023-09-11T20:59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5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25"/>
  <p:tag name="KSO_WM_UNIT_TEXT_FILL_GRADIENT_DIRECTION" val="7"/>
  <p:tag name="KSO_WM_UNIT_TEXT_FILL_GRADIENT_TYPE" val="0"/>
  <p:tag name="KSO_WM_UNIT_TEXT_FILL_TYPE" val="3"/>
  <p:tag name="KSO_WM_UNIT_TYPE" val="a"/>
  <p:tag name="KSO_WM_UNIT_VALUE" val="10"/>
</p:tagLst>
</file>

<file path=ppt/tags/tag457.xml><?xml version="1.0" encoding="utf-8"?>
<p:tagLst xmlns:p="http://schemas.openxmlformats.org/presentationml/2006/main">
  <p:tag name="KSO_WM_BEAUTIFY_FLAG" val="#wm#"/>
  <p:tag name="KSO_WM_SLIDE_CONTENT_AREA" val="{&quot;left&quot;:&quot;25.65&quot;,&quot;top&quot;:&quot;30.25&quot;,&quot;width&quot;:&quot;560.75&quot;,&quot;height&quot;:&quot;287.15&quot;}"/>
  <p:tag name="KSO_WM_SLIDE_ID" val="custom20230275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1"/>
  <p:tag name="KSO_WM_TEMPLATE_SUBCATEGORY" val="0"/>
</p:tagLst>
</file>

<file path=ppt/tags/tag45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95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上网安全</vt:lpstr>
      <vt:lpstr>Slide 2</vt:lpstr>
      <vt:lpstr>网络安全风险</vt:lpstr>
      <vt:lpstr>Slide 4</vt:lpstr>
      <vt:lpstr>Slide 5</vt:lpstr>
      <vt:lpstr>Slide 6</vt:lpstr>
      <vt:lpstr>网络安全防护</vt:lpstr>
      <vt:lpstr>Slide 8</vt:lpstr>
      <vt:lpstr>Slide 9</vt:lpstr>
      <vt:lpstr>Slide 10</vt:lpstr>
      <vt:lpstr>网络安全教育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2023-09-11T14:10:31Z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CFFB71B5B3E44EC69F8ABAD554C07623_11</vt:lpwstr>
  </property>
  <property fmtid="{D5CDD505-2E9C-101B-9397-08002B2CF9AE}" pid="3" name="KSOProductBuildVer">
    <vt:lpwstr>2052-12.1.0.15374</vt:lpwstr>
  </property>
</Properties>
</file>