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vml" ContentType="application/vnd.openxmlformats-officedocument.vmlDrawing"/>
  <Default Extension="bin" ContentType="application/vnd.openxmlformats-officedocument.oleObject"/>
  <Default Extension="png" ContentType="image/png"/>
  <Default Extension="wmf" ContentType="image/x-wmf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.NET 17.6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1"/>
  </p:sldMasterIdLst>
  <p:notesMasterIdLst>
    <p:notesMasterId r:id="rId2"/>
  </p:notesMasterIdLst>
  <p:sldIdLst>
    <p:sldId id="272" r:id="rId3"/>
    <p:sldId id="275" r:id="rId4"/>
    <p:sldId id="278" r:id="rId5"/>
    <p:sldId id="281" r:id="rId6"/>
    <p:sldId id="284" r:id="rId7"/>
    <p:sldId id="287" r:id="rId8"/>
    <p:sldId id="290" r:id="rId9"/>
    <p:sldId id="293" r:id="rId10"/>
    <p:sldId id="296" r:id="rId11"/>
    <p:sldId id="299" r:id="rId12"/>
    <p:sldId id="302" r:id="rId13"/>
    <p:sldId id="305" r:id="rId14"/>
    <p:sldId id="308" r:id="rId15"/>
    <p:sldId id="311" r:id="rId16"/>
    <p:sldId id="314" r:id="rId17"/>
    <p:sldId id="317" r:id="rId18"/>
    <p:sldId id="320" r:id="rId19"/>
    <p:sldId id="323" r:id="rId20"/>
    <p:sldId id="326" r:id="rId21"/>
    <p:sldId id="329" r:id="rId22"/>
    <p:sldId id="332" r:id="rId23"/>
    <p:sldId id="335" r:id="rId24"/>
    <p:sldId id="338" r:id="rId25"/>
    <p:sldId id="341" r:id="rId26"/>
    <p:sldId id="344" r:id="rId27"/>
    <p:sldId id="347" r:id="rId28"/>
  </p:sldIdLst>
  <p:sldSz cx="12192000" cy="6858000"/>
  <p:notesSz cx="6858000" cy="9144000"/>
  <p:custDataLst>
    <p:tags r:id="rId29"/>
  </p:custDataLst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itchFamily="34" charset="0"/>
        <a:ea typeface="宋体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itchFamily="34" charset="0"/>
        <a:ea typeface="宋体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itchFamily="34" charset="0"/>
        <a:ea typeface="宋体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itchFamily="34" charset="0"/>
        <a:ea typeface="宋体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itchFamily="34" charset="0"/>
        <a:ea typeface="宋体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itchFamily="34" charset="0"/>
        <a:ea typeface="宋体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itchFamily="34" charset="0"/>
        <a:ea typeface="宋体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itchFamily="34" charset="0"/>
        <a:ea typeface="宋体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itchFamily="34" charset="0"/>
        <a:ea typeface="宋体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459"/>
    <a:srgbClr val="1405D1"/>
    <a:srgbClr val="202E4A"/>
    <a:srgbClr val="FF7124"/>
    <a:srgbClr val="EF7509"/>
    <a:srgbClr val="8CC5B1"/>
    <a:srgbClr val="68BC9E"/>
    <a:srgbClr val="FEFE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fill>
          <a:solidFill>
            <a:schemeClr val="accent1">
              <a:tint val="40000"/>
            </a:schemeClr>
          </a:solidFill>
        </a:fill>
      </a:tcStyle>
    </a:band1H>
    <a:band1V>
      <a:tcStyle>
        <a:fill>
          <a:solidFill>
            <a:schemeClr val="accent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showOutlineIcons="0">
    <p:restoredLeft sz="15939"/>
    <p:restoredTop sz="94676"/>
  </p:normalViewPr>
  <p:slideViewPr>
    <p:cSldViewPr snapToGrid="0" showGuides="1">
      <p:cViewPr>
        <p:scale>
          <a:sx n="70" d="100"/>
          <a:sy n="70" d="100"/>
        </p:scale>
        <p:origin x="2100" y="984"/>
      </p:cViewPr>
      <p:guideLst>
        <p:guide orient="horz" pos="2173"/>
        <p:guide pos="3836"/>
      </p:guideLst>
    </p:cSldViewPr>
  </p:slideViewPr>
  <p:notesTextViewPr>
    <p:cViewPr>
      <p:scale>
        <a:sx n="1" d="1"/>
        <a:sy n="1" d="1"/>
      </p:scale>
      <p:origin x="0" y="0"/>
    </p:cViewPr>
  </p:notesTextViewPr>
  <p:sorterViewPr showFormatting="0">
    <p:cViewPr varScale="1">
      <p:scale>
        <a:sx n="100" d="100"/>
        <a:sy n="100" d="100"/>
      </p:scale>
      <p:origin x="0" y="0"/>
    </p:cViewPr>
  </p:sorterViewPr>
  <p:notesViewPr>
    <p:cSldViewPr>
      <p:cViewPr>
        <p:scale>
          <a:sx n="1" d="100"/>
          <a:sy n="1" d="100"/>
        </p:scale>
        <p:origin x="0" y="0"/>
      </p:cViewPr>
    </p:cSldViewPr>
  </p:notesViewPr>
  <p:gridSpacing cx="72005" cy="72005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notesMaster" Target="notesMasters/notesMaster1.xml" /><Relationship Id="rId20" Type="http://schemas.openxmlformats.org/officeDocument/2006/relationships/slide" Target="slides/slide18.xml" /><Relationship Id="rId21" Type="http://schemas.openxmlformats.org/officeDocument/2006/relationships/slide" Target="slides/slide19.xml" /><Relationship Id="rId22" Type="http://schemas.openxmlformats.org/officeDocument/2006/relationships/slide" Target="slides/slide20.xml" /><Relationship Id="rId23" Type="http://schemas.openxmlformats.org/officeDocument/2006/relationships/slide" Target="slides/slide21.xml" /><Relationship Id="rId24" Type="http://schemas.openxmlformats.org/officeDocument/2006/relationships/slide" Target="slides/slide22.xml" /><Relationship Id="rId25" Type="http://schemas.openxmlformats.org/officeDocument/2006/relationships/slide" Target="slides/slide23.xml" /><Relationship Id="rId26" Type="http://schemas.openxmlformats.org/officeDocument/2006/relationships/slide" Target="slides/slide24.xml" /><Relationship Id="rId27" Type="http://schemas.openxmlformats.org/officeDocument/2006/relationships/slide" Target="slides/slide25.xml" /><Relationship Id="rId28" Type="http://schemas.openxmlformats.org/officeDocument/2006/relationships/slide" Target="slides/slide26.xml" /><Relationship Id="rId29" Type="http://schemas.openxmlformats.org/officeDocument/2006/relationships/tags" Target="tags/tag1.xml" /><Relationship Id="rId3" Type="http://schemas.openxmlformats.org/officeDocument/2006/relationships/slide" Target="slides/slide1.xml" /><Relationship Id="rId30" Type="http://schemas.openxmlformats.org/officeDocument/2006/relationships/presProps" Target="presProps.xml" /><Relationship Id="rId31" Type="http://schemas.openxmlformats.org/officeDocument/2006/relationships/viewProps" Target="viewProps.xml" /><Relationship Id="rId32" Type="http://schemas.openxmlformats.org/officeDocument/2006/relationships/theme" Target="theme/theme1.xml" /><Relationship Id="rId33" Type="http://schemas.openxmlformats.org/officeDocument/2006/relationships/tableStyles" Target="tableStyles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drawings/_rels/vmlDrawing1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.wmf" /></Relationships>
</file>

<file path=ppt/drawings/_rels/vmlDrawing2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5.wmf" /></Relationships>
</file>

<file path=ppt/drawings/_rels/vmlDrawing3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6.wmf" /><Relationship Id="rId2" Type="http://schemas.openxmlformats.org/officeDocument/2006/relationships/image" Target="../media/image7.wmf" /></Relationships>
</file>

<file path=ppt/drawings/_rels/vmlDrawing4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8.wmf" /></Relationships>
</file>

<file path=ppt/drawings/_rels/vmlDrawing5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9.wmf" /></Relationships>
</file>

<file path=ppt/drawings/_rels/vmlDrawing6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0.wmf" /></Relationships>
</file>

<file path=ppt/drawings/_rels/vmlDrawing7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2.wmf" /><Relationship Id="rId2" Type="http://schemas.openxmlformats.org/officeDocument/2006/relationships/image" Target="../media/image13.wmf" /></Relationships>
</file>

<file path=ppt/drawings/_rels/vmlDrawing8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5.wmf" /></Relationships>
</file>

<file path=ppt/drawings/_rels/vmlDrawing9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6.wmf" /><Relationship Id="rId2" Type="http://schemas.openxmlformats.org/officeDocument/2006/relationships/image" Target="../media/image18.wmf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0" hangingPunct="0">
              <a:buFontTx/>
              <a:buNone/>
              <a:defRPr sz="12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0" hangingPunct="0">
              <a:buFontTx/>
              <a:buNone/>
              <a:defRPr sz="1200"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单击此处编辑母版文本样式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0" hangingPunct="0">
              <a:buFontTx/>
              <a:buNone/>
              <a:defRPr sz="12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buFont typeface="Arial" pitchFamily="34" charset="0"/>
              <a:buNone/>
              <a:defRPr sz="1200" noProof="1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fld id="{3FAE1C94-68AE-4C4D-B303-6922BB66EEB0}" type="slidenum">
              <a:rPr kumimoji="0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宋体" pitchFamily="2" charset="-122"/>
                <a:cs typeface="+mn-cs"/>
              </a:rPr>
              <a:t/>
            </a:fld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空白"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"/>
          <p:cNvSpPr/>
          <p:nvPr userDrawn="1"/>
        </p:nvSpPr>
        <p:spPr>
          <a:xfrm>
            <a:off x="135890" y="107950"/>
            <a:ext cx="11920220" cy="66421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.png" /><Relationship Id="rId3" Type="http://schemas.openxmlformats.org/officeDocument/2006/relationships/theme" Target="../theme/theme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grpSp>
        <p:nvGrpSpPr>
          <p:cNvPr id="1026" name="组合 3"/>
          <p:cNvGrpSpPr/>
          <p:nvPr userDrawn="1"/>
        </p:nvGrpSpPr>
        <p:grpSpPr>
          <a:xfrm>
            <a:off x="0" y="0"/>
            <a:ext cx="12192000" cy="6858000"/>
            <a:chExt cx="12192001" cy="6837402"/>
          </a:xfrm>
        </p:grpSpPr>
        <p:sp>
          <p:nvSpPr>
            <p:cNvPr id="8" name="矩形 7"/>
            <p:cNvSpPr/>
            <p:nvPr/>
          </p:nvSpPr>
          <p:spPr>
            <a:xfrm>
              <a:off x="0" y="2988198"/>
              <a:ext cx="12192001" cy="384920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grpSp>
          <p:nvGrpSpPr>
            <p:cNvPr id="1028" name="组合 2"/>
            <p:cNvGrpSpPr/>
            <p:nvPr/>
          </p:nvGrpSpPr>
          <p:grpSpPr>
            <a:xfrm>
              <a:off x="0" y="0"/>
              <a:ext cx="12192000" cy="6608763"/>
              <a:chExt cx="12192000" cy="6608763"/>
            </a:xfrm>
          </p:grpSpPr>
          <p:sp>
            <p:nvSpPr>
              <p:cNvPr id="10" name="矩形 9"/>
              <p:cNvSpPr/>
              <p:nvPr/>
            </p:nvSpPr>
            <p:spPr>
              <a:xfrm>
                <a:off x="0" y="0"/>
                <a:ext cx="12192001" cy="3535823"/>
              </a:xfrm>
              <a:prstGeom prst="rect">
                <a:avLst/>
              </a:prstGeom>
              <a:solidFill>
                <a:srgbClr val="00945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itchFamily="34" charset="0"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1" name="圆角矩形 1"/>
              <p:cNvSpPr/>
              <p:nvPr/>
            </p:nvSpPr>
            <p:spPr>
              <a:xfrm>
                <a:off x="234950" y="216835"/>
                <a:ext cx="11722101" cy="6392654"/>
              </a:xfrm>
              <a:prstGeom prst="roundRect">
                <a:avLst>
                  <a:gd name="adj" fmla="val 1474"/>
                </a:avLst>
              </a:prstGeom>
              <a:blipFill dpi="0" rotWithShape="1"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itchFamily="34" charset="0"/>
                  <a:buNone/>
                  <a:defRPr/>
                </a:pPr>
                <a:endParaRPr kumimoji="0" lang="zh-CN" altLang="en-US" sz="1800" b="0" i="0" u="none" strike="noStrike" kern="1200" cap="none" spc="0" normalizeH="0" baseline="0" noProof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2" name="圆角矩形 1"/>
              <p:cNvSpPr/>
              <p:nvPr/>
            </p:nvSpPr>
            <p:spPr>
              <a:xfrm>
                <a:off x="384175" y="375108"/>
                <a:ext cx="11423651" cy="6077691"/>
              </a:xfrm>
              <a:prstGeom prst="roundRect">
                <a:avLst>
                  <a:gd name="adj" fmla="val 1474"/>
                </a:avLst>
              </a:prstGeom>
              <a:noFill/>
              <a:ln>
                <a:solidFill>
                  <a:schemeClr val="tx1">
                    <a:lumMod val="50000"/>
                    <a:lumOff val="50000"/>
                  </a:schemeClr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itchFamily="34" charset="0"/>
                  <a:buNone/>
                  <a:defRPr/>
                </a:pPr>
                <a:endParaRPr kumimoji="0" lang="zh-CN" altLang="en-US" sz="1800" b="0" i="0" u="none" strike="noStrike" kern="1200" cap="none" spc="0" normalizeH="0" baseline="0" noProof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ransition/>
  <p:timing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itchFamily="2" charset="-122"/>
        </a:defRPr>
      </a:lvl9pPr>
    </p:titleStyle>
    <p:bodyStyle>
      <a:lvl1pPr marL="227330" indent="-22733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4530" indent="-22733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730" indent="-22733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930" indent="-22733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6130" indent="-22733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3765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3765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3765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3765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Relationship Id="rId4" Type="http://schemas.openxmlformats.org/officeDocument/2006/relationships/oleObject" Target="../embeddings/oleObject1.bin" TargetMode="Internal" /><Relationship Id="rId5" Type="http://schemas.openxmlformats.org/officeDocument/2006/relationships/image" Target="../media/image4.wmf" /><Relationship Id="rId6" Type="http://schemas.openxmlformats.org/officeDocument/2006/relationships/vmlDrawing" Target="../drawings/vmlDrawing1.v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oleObject" Target="../embeddings/oleObject2.bin" TargetMode="Internal" /><Relationship Id="rId3" Type="http://schemas.openxmlformats.org/officeDocument/2006/relationships/image" Target="../media/image5.wmf" /><Relationship Id="rId4" Type="http://schemas.openxmlformats.org/officeDocument/2006/relationships/image" Target="../media/image2.png" /><Relationship Id="rId5" Type="http://schemas.openxmlformats.org/officeDocument/2006/relationships/image" Target="../media/image3.png" /><Relationship Id="rId6" Type="http://schemas.openxmlformats.org/officeDocument/2006/relationships/vmlDrawing" Target="../drawings/vmlDrawing2.v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oleObject" Target="../embeddings/oleObject3.bin" TargetMode="Internal" /><Relationship Id="rId3" Type="http://schemas.openxmlformats.org/officeDocument/2006/relationships/image" Target="../media/image6.wmf" /><Relationship Id="rId4" Type="http://schemas.openxmlformats.org/officeDocument/2006/relationships/oleObject" Target="../embeddings/oleObject4.bin" TargetMode="Internal" /><Relationship Id="rId5" Type="http://schemas.openxmlformats.org/officeDocument/2006/relationships/image" Target="../media/image7.wmf" /><Relationship Id="rId6" Type="http://schemas.openxmlformats.org/officeDocument/2006/relationships/image" Target="../media/image2.png" /><Relationship Id="rId7" Type="http://schemas.openxmlformats.org/officeDocument/2006/relationships/image" Target="../media/image3.png" /><Relationship Id="rId8" Type="http://schemas.openxmlformats.org/officeDocument/2006/relationships/vmlDrawing" Target="../drawings/vmlDrawing3.v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oleObject" Target="../embeddings/oleObject5.bin" TargetMode="Internal" /><Relationship Id="rId3" Type="http://schemas.openxmlformats.org/officeDocument/2006/relationships/image" Target="../media/image8.wmf" /><Relationship Id="rId4" Type="http://schemas.openxmlformats.org/officeDocument/2006/relationships/image" Target="../media/image2.png" /><Relationship Id="rId5" Type="http://schemas.openxmlformats.org/officeDocument/2006/relationships/image" Target="../media/image3.png" /><Relationship Id="rId6" Type="http://schemas.openxmlformats.org/officeDocument/2006/relationships/vmlDrawing" Target="../drawings/vmlDrawing4.vml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oleObject" Target="../embeddings/oleObject6.bin" TargetMode="Internal" /><Relationship Id="rId3" Type="http://schemas.openxmlformats.org/officeDocument/2006/relationships/image" Target="../media/image9.wmf" /><Relationship Id="rId4" Type="http://schemas.openxmlformats.org/officeDocument/2006/relationships/oleObject" Target="../embeddings/oleObject7.bin" TargetMode="Internal" /><Relationship Id="rId5" Type="http://schemas.openxmlformats.org/officeDocument/2006/relationships/image" Target="../media/image2.png" /><Relationship Id="rId6" Type="http://schemas.openxmlformats.org/officeDocument/2006/relationships/image" Target="../media/image3.png" /><Relationship Id="rId7" Type="http://schemas.openxmlformats.org/officeDocument/2006/relationships/vmlDrawing" Target="../drawings/vmlDrawing5.vml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oleObject" Target="../embeddings/oleObject8.bin" TargetMode="Internal" /><Relationship Id="rId3" Type="http://schemas.openxmlformats.org/officeDocument/2006/relationships/image" Target="../media/image10.wmf" /><Relationship Id="rId4" Type="http://schemas.openxmlformats.org/officeDocument/2006/relationships/image" Target="../media/image11.png" /><Relationship Id="rId5" Type="http://schemas.openxmlformats.org/officeDocument/2006/relationships/image" Target="../media/image2.png" /><Relationship Id="rId6" Type="http://schemas.openxmlformats.org/officeDocument/2006/relationships/image" Target="../media/image3.png" /><Relationship Id="rId7" Type="http://schemas.openxmlformats.org/officeDocument/2006/relationships/vmlDrawing" Target="../drawings/vmlDrawing6.vml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oleObject" Target="../embeddings/oleObject9.bin" TargetMode="Internal" /><Relationship Id="rId3" Type="http://schemas.openxmlformats.org/officeDocument/2006/relationships/image" Target="../media/image12.wmf" /><Relationship Id="rId4" Type="http://schemas.openxmlformats.org/officeDocument/2006/relationships/oleObject" Target="../embeddings/oleObject10.bin" TargetMode="Internal" /><Relationship Id="rId5" Type="http://schemas.openxmlformats.org/officeDocument/2006/relationships/image" Target="../media/image13.wmf" /><Relationship Id="rId6" Type="http://schemas.openxmlformats.org/officeDocument/2006/relationships/image" Target="../media/image2.png" /><Relationship Id="rId7" Type="http://schemas.openxmlformats.org/officeDocument/2006/relationships/image" Target="../media/image3.png" /><Relationship Id="rId8" Type="http://schemas.openxmlformats.org/officeDocument/2006/relationships/vmlDrawing" Target="../drawings/vmlDrawing7.vml" /></Relationships>
</file>

<file path=ppt/slides/_rels/slide2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4.png" /><Relationship Id="rId3" Type="http://schemas.openxmlformats.org/officeDocument/2006/relationships/oleObject" Target="../embeddings/oleObject11.bin" TargetMode="Internal" /><Relationship Id="rId4" Type="http://schemas.openxmlformats.org/officeDocument/2006/relationships/image" Target="../media/image15.wmf" /><Relationship Id="rId5" Type="http://schemas.openxmlformats.org/officeDocument/2006/relationships/image" Target="../media/image2.png" /><Relationship Id="rId6" Type="http://schemas.openxmlformats.org/officeDocument/2006/relationships/image" Target="../media/image3.png" /><Relationship Id="rId7" Type="http://schemas.openxmlformats.org/officeDocument/2006/relationships/vmlDrawing" Target="../drawings/vmlDrawing8.vml" /></Relationships>
</file>

<file path=ppt/slides/_rels/slide2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2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oleObject" Target="../embeddings/oleObject12.bin" TargetMode="Internal" /><Relationship Id="rId3" Type="http://schemas.openxmlformats.org/officeDocument/2006/relationships/image" Target="../media/image16.wmf" /><Relationship Id="rId4" Type="http://schemas.openxmlformats.org/officeDocument/2006/relationships/image" Target="../media/image17.png" /><Relationship Id="rId5" Type="http://schemas.openxmlformats.org/officeDocument/2006/relationships/oleObject" Target="../embeddings/oleObject13.bin" TargetMode="Internal" /><Relationship Id="rId6" Type="http://schemas.openxmlformats.org/officeDocument/2006/relationships/image" Target="../media/image18.wmf" /><Relationship Id="rId7" Type="http://schemas.openxmlformats.org/officeDocument/2006/relationships/image" Target="../media/image2.png" /><Relationship Id="rId8" Type="http://schemas.openxmlformats.org/officeDocument/2006/relationships/image" Target="../media/image3.png" /><Relationship Id="rId9" Type="http://schemas.openxmlformats.org/officeDocument/2006/relationships/vmlDrawing" Target="../drawings/vmlDrawing9.vml" /></Relationships>
</file>

<file path=ppt/slides/_rels/slide2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098" name="文本框 2"/>
          <p:cNvSpPr txBox="1"/>
          <p:nvPr/>
        </p:nvSpPr>
        <p:spPr>
          <a:xfrm>
            <a:off x="2986618" y="2855384"/>
            <a:ext cx="9040282" cy="14351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algn="ctr"/>
            <a:r>
              <a:rPr lang="zh-CN" altLang="en-US" sz="4267" b="1">
                <a:latin typeface="Times New Roman" pitchFamily="18" charset="0"/>
                <a:ea typeface="黑体" pitchFamily="49" charset="-122"/>
              </a:rPr>
              <a:t>第</a:t>
            </a:r>
            <a:r>
              <a:rPr lang="en-US" altLang="zh-CN" sz="4267" b="1">
                <a:latin typeface="Times New Roman" pitchFamily="18" charset="0"/>
                <a:ea typeface="黑体" pitchFamily="49" charset="-122"/>
              </a:rPr>
              <a:t>2</a:t>
            </a:r>
            <a:r>
              <a:rPr lang="zh-CN" altLang="en-US" sz="4267" b="1">
                <a:latin typeface="Times New Roman" pitchFamily="18" charset="0"/>
                <a:ea typeface="黑体" pitchFamily="49" charset="-122"/>
              </a:rPr>
              <a:t>课时 用“树状图”或“列表法”求概率</a:t>
            </a:r>
          </a:p>
        </p:txBody>
      </p:sp>
      <p:cxnSp>
        <p:nvCxnSpPr>
          <p:cNvPr id="4" name="直接连接符 3"/>
          <p:cNvCxnSpPr/>
          <p:nvPr/>
        </p:nvCxnSpPr>
        <p:spPr>
          <a:xfrm>
            <a:off x="3598334" y="4432300"/>
            <a:ext cx="8034867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00" name="文本框 5"/>
          <p:cNvSpPr txBox="1"/>
          <p:nvPr/>
        </p:nvSpPr>
        <p:spPr>
          <a:xfrm>
            <a:off x="6345766" y="4574117"/>
            <a:ext cx="2707218" cy="49318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r>
              <a:rPr lang="zh-CN" altLang="en-US" sz="1800" b="1">
                <a:latin typeface="黑体" pitchFamily="49" charset="-122"/>
                <a:ea typeface="黑体" pitchFamily="49" charset="-122"/>
              </a:rPr>
              <a:t>沪科版九年级下册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0883279" y="6385482"/>
            <a:ext cx="1308721" cy="447077"/>
          </a:xfrm>
          <a:prstGeom prst="rect">
            <a:avLst/>
          </a:prstGeom>
        </p:spPr>
      </p:pic>
      <p:pic>
        <p:nvPicPr>
          <p:cNvPr id="4102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42467" y="-446616"/>
            <a:ext cx="1308100" cy="446616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103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951" y="6836834"/>
            <a:ext cx="1308100" cy="44873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" name="文本框 7"/>
          <p:cNvSpPr txBox="1"/>
          <p:nvPr/>
        </p:nvSpPr>
        <p:spPr>
          <a:xfrm>
            <a:off x="-480483" y="2861733"/>
            <a:ext cx="480484" cy="1236133"/>
          </a:xfrm>
          <a:prstGeom prst="rect">
            <a:avLst/>
          </a:prstGeom>
          <a:noFill/>
        </p:spPr>
        <p:txBody>
          <a:bodyPr vert="eaVert">
            <a:spAutoFit/>
          </a:bodyPr>
          <a:lstStyle>
            <a:defPPr>
              <a:defRPr lang="zh-CN"/>
            </a:defPPr>
          </a:lstStyle>
          <a:p>
            <a:pPr marR="0" defTabSz="12192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zh-CN" altLang="en-US" sz="1467" b="1" kern="1200" cap="none" spc="0" normalizeH="0" baseline="0" noProof="0">
                <a:solidFill>
                  <a:schemeClr val="bg1">
                    <a:lumMod val="9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4105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2000" y="2861733"/>
            <a:ext cx="480484" cy="129116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106" name="文本框 9"/>
          <p:cNvSpPr txBox="1"/>
          <p:nvPr/>
        </p:nvSpPr>
        <p:spPr>
          <a:xfrm>
            <a:off x="173567" y="275167"/>
            <a:ext cx="1299633" cy="378884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>
              <a:lnSpc>
                <a:spcPct val="120000"/>
              </a:lnSpc>
            </a:pPr>
            <a:r>
              <a:rPr lang="zh-CN" altLang="en-US" sz="1600" b="1"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5122" name="组合 28"/>
          <p:cNvGrpSpPr/>
          <p:nvPr/>
        </p:nvGrpSpPr>
        <p:grpSpPr>
          <a:xfrm>
            <a:off x="690034" y="251884"/>
            <a:ext cx="3062817" cy="899583"/>
            <a:chOff x="690807" y="251967"/>
            <a:chExt cx="3062528" cy="900148"/>
          </a:xfrm>
        </p:grpSpPr>
        <p:grpSp>
          <p:nvGrpSpPr>
            <p:cNvPr id="5131" name="组合 12"/>
            <p:cNvGrpSpPr/>
            <p:nvPr/>
          </p:nvGrpSpPr>
          <p:grpSpPr>
            <a:xfrm>
              <a:off x="690807" y="348683"/>
              <a:ext cx="803432" cy="803432"/>
              <a:chOff x="690807" y="348683"/>
              <a:chExt cx="803432" cy="803432"/>
            </a:xfrm>
          </p:grpSpPr>
          <p:grpSp>
            <p:nvGrpSpPr>
              <p:cNvPr id="8" name="组合 7"/>
              <p:cNvGrpSpPr/>
              <p:nvPr/>
            </p:nvGrpSpPr>
            <p:grpSpPr>
              <a:xfrm>
                <a:off x="690807" y="348683"/>
                <a:ext cx="803432" cy="803432"/>
                <a:chOff x="1449978" y="1251953"/>
                <a:chExt cx="5334000" cy="5334000"/>
              </a:xfrm>
              <a:effectLst>
                <a:outerShdw blurRad="508000" dist="127000" dir="8100000" sx="70000" sy="70000" algn="tr" rotWithShape="0">
                  <a:prstClr val="black">
                    <a:alpha val="30000"/>
                  </a:prstClr>
                </a:outerShdw>
              </a:effectLst>
            </p:grpSpPr>
            <p:sp>
              <p:nvSpPr>
                <p:cNvPr id="9" name="同心圆 49"/>
                <p:cNvSpPr/>
                <p:nvPr/>
              </p:nvSpPr>
              <p:spPr>
                <a:xfrm>
                  <a:off x="1449978" y="1251953"/>
                  <a:ext cx="5334000" cy="5334000"/>
                </a:xfrm>
                <a:prstGeom prst="donut">
                  <a:avLst>
                    <a:gd name="adj" fmla="val 4879"/>
                  </a:avLst>
                </a:prstGeom>
                <a:gradFill>
                  <a:gsLst>
                    <a:gs pos="0">
                      <a:sysClr val="window" lastClr="FFFFFF"/>
                    </a:gs>
                    <a:gs pos="55000">
                      <a:sysClr val="window" lastClr="FFFFFF">
                        <a:lumMod val="95000"/>
                      </a:sysClr>
                    </a:gs>
                    <a:gs pos="100000">
                      <a:sysClr val="window" lastClr="FFFFFF">
                        <a:lumMod val="65000"/>
                      </a:sysClr>
                    </a:gs>
                  </a:gsLst>
                  <a:lin ang="8100000" scaled="0"/>
                </a:gradFill>
                <a:ln w="25400" cap="flat" cmpd="sng" algn="ctr">
                  <a:noFill/>
                  <a:prstDash val="solid"/>
                </a:ln>
                <a:effectLst/>
              </p:spPr>
              <p:txBody>
                <a:bodyPr anchor="ctr"/>
                <a:lstStyle>
                  <a:defPPr>
                    <a:defRPr lang="zh-CN"/>
                  </a:defPPr>
                </a:lstStyle>
                <a:p>
                  <a:pPr marL="0" marR="0" lvl="0" indent="0" algn="ctr" defTabSz="1218353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FF3399"/>
                    </a:solidFill>
                    <a:effectLst/>
                    <a:uLnTx/>
                    <a:uFillTx/>
                    <a:latin typeface="Calibri"/>
                    <a:ea typeface="微软雅黑" panose="020b0503020204020204" charset="-122"/>
                    <a:cs typeface="+mn-cs"/>
                  </a:endParaRPr>
                </a:p>
              </p:txBody>
            </p:sp>
            <p:sp>
              <p:nvSpPr>
                <p:cNvPr id="10" name="椭圆 9"/>
                <p:cNvSpPr/>
                <p:nvPr/>
              </p:nvSpPr>
              <p:spPr>
                <a:xfrm>
                  <a:off x="1566396" y="1368369"/>
                  <a:ext cx="5101165" cy="5101165"/>
                </a:xfrm>
                <a:prstGeom prst="ellipse">
                  <a:avLst/>
                </a:prstGeom>
                <a:gradFill>
                  <a:gsLst>
                    <a:gs pos="0">
                      <a:sysClr val="window" lastClr="FFFFFF"/>
                    </a:gs>
                    <a:gs pos="51000">
                      <a:sysClr val="window" lastClr="FFFFFF">
                        <a:lumMod val="95000"/>
                      </a:sysClr>
                    </a:gs>
                    <a:gs pos="100000">
                      <a:sysClr val="window" lastClr="FFFFFF">
                        <a:lumMod val="75000"/>
                      </a:sysClr>
                    </a:gs>
                  </a:gsLst>
                  <a:lin ang="18900000" scaled="0"/>
                </a:gradFill>
                <a:ln w="25400" cap="flat" cmpd="sng" algn="ctr">
                  <a:noFill/>
                  <a:prstDash val="solid"/>
                </a:ln>
                <a:effectLst/>
              </p:spPr>
              <p:txBody>
                <a:bodyPr anchor="ctr"/>
                <a:lstStyle>
                  <a:defPPr>
                    <a:defRPr lang="zh-CN"/>
                  </a:defPPr>
                </a:lstStyle>
                <a:p>
                  <a:pPr marL="0" marR="0" lvl="0" indent="0" algn="ctr" defTabSz="1218353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FF3399"/>
                    </a:solidFill>
                    <a:effectLst/>
                    <a:uLnTx/>
                    <a:uFillTx/>
                    <a:latin typeface="Calibri"/>
                    <a:ea typeface="微软雅黑" panose="020b0503020204020204" charset="-122"/>
                    <a:cs typeface="+mn-cs"/>
                  </a:endParaRPr>
                </a:p>
              </p:txBody>
            </p:sp>
          </p:grpSp>
          <p:sp>
            <p:nvSpPr>
              <p:cNvPr id="5142" name="文本框 10"/>
              <p:cNvSpPr txBox="1"/>
              <p:nvPr/>
            </p:nvSpPr>
            <p:spPr>
              <a:xfrm>
                <a:off x="726318" y="366218"/>
                <a:ext cx="727053" cy="69806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>
                <a:spAutoFit/>
              </a:bodyPr>
              <a:lstStyle>
                <a:defPPr>
                  <a:defRPr lang="zh-CN"/>
                </a:defPPr>
              </a:lstStyle>
              <a:p>
                <a:r>
                  <a:rPr lang="zh-CN" altLang="en-US" sz="3733" b="1">
                    <a:solidFill>
                      <a:srgbClr val="FF3399"/>
                    </a:solidFill>
                    <a:latin typeface="黑体" pitchFamily="49" charset="-122"/>
                    <a:ea typeface="黑体" pitchFamily="49" charset="-122"/>
                  </a:rPr>
                  <a:t>复</a:t>
                </a:r>
              </a:p>
            </p:txBody>
          </p:sp>
        </p:grpSp>
        <p:grpSp>
          <p:nvGrpSpPr>
            <p:cNvPr id="5132" name="组合 13"/>
            <p:cNvGrpSpPr/>
            <p:nvPr/>
          </p:nvGrpSpPr>
          <p:grpSpPr>
            <a:xfrm>
              <a:off x="1451304" y="260434"/>
              <a:ext cx="803432" cy="803432"/>
              <a:chOff x="880932" y="326621"/>
              <a:chExt cx="803432" cy="803432"/>
            </a:xfrm>
          </p:grpSpPr>
          <p:grpSp>
            <p:nvGrpSpPr>
              <p:cNvPr id="15" name="组合 14"/>
              <p:cNvGrpSpPr/>
              <p:nvPr/>
            </p:nvGrpSpPr>
            <p:grpSpPr>
              <a:xfrm>
                <a:off x="880932" y="326621"/>
                <a:ext cx="803432" cy="803432"/>
                <a:chOff x="2712217" y="1105481"/>
                <a:chExt cx="5334000" cy="5334000"/>
              </a:xfrm>
              <a:effectLst>
                <a:outerShdw blurRad="508000" dist="127000" dir="8100000" sx="70000" sy="70000" algn="tr" rotWithShape="0">
                  <a:prstClr val="black">
                    <a:alpha val="30000"/>
                  </a:prstClr>
                </a:outerShdw>
              </a:effectLst>
            </p:grpSpPr>
            <p:sp>
              <p:nvSpPr>
                <p:cNvPr id="17" name="同心圆 49"/>
                <p:cNvSpPr/>
                <p:nvPr/>
              </p:nvSpPr>
              <p:spPr>
                <a:xfrm>
                  <a:off x="2712217" y="1105481"/>
                  <a:ext cx="5334000" cy="5334000"/>
                </a:xfrm>
                <a:prstGeom prst="donut">
                  <a:avLst>
                    <a:gd name="adj" fmla="val 4879"/>
                  </a:avLst>
                </a:prstGeom>
                <a:gradFill>
                  <a:gsLst>
                    <a:gs pos="0">
                      <a:sysClr val="window" lastClr="FFFFFF"/>
                    </a:gs>
                    <a:gs pos="55000">
                      <a:sysClr val="window" lastClr="FFFFFF">
                        <a:lumMod val="95000"/>
                      </a:sysClr>
                    </a:gs>
                    <a:gs pos="100000">
                      <a:sysClr val="window" lastClr="FFFFFF">
                        <a:lumMod val="65000"/>
                      </a:sysClr>
                    </a:gs>
                  </a:gsLst>
                  <a:lin ang="8100000" scaled="0"/>
                </a:gradFill>
                <a:ln w="25400" cap="flat" cmpd="sng" algn="ctr">
                  <a:noFill/>
                  <a:prstDash val="solid"/>
                </a:ln>
                <a:effectLst/>
              </p:spPr>
              <p:txBody>
                <a:bodyPr anchor="ctr"/>
                <a:lstStyle>
                  <a:defPPr>
                    <a:defRPr lang="zh-CN"/>
                  </a:defPPr>
                </a:lstStyle>
                <a:p>
                  <a:pPr marL="0" marR="0" lvl="0" indent="0" algn="ctr" defTabSz="1218353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FF3399"/>
                    </a:solidFill>
                    <a:effectLst/>
                    <a:uLnTx/>
                    <a:uFillTx/>
                    <a:latin typeface="Calibri"/>
                    <a:ea typeface="微软雅黑" panose="020b0503020204020204" charset="-122"/>
                    <a:cs typeface="+mn-cs"/>
                  </a:endParaRPr>
                </a:p>
              </p:txBody>
            </p:sp>
            <p:sp>
              <p:nvSpPr>
                <p:cNvPr id="18" name="椭圆 17"/>
                <p:cNvSpPr/>
                <p:nvPr/>
              </p:nvSpPr>
              <p:spPr>
                <a:xfrm>
                  <a:off x="2828632" y="1221897"/>
                  <a:ext cx="5101165" cy="5101165"/>
                </a:xfrm>
                <a:prstGeom prst="ellipse">
                  <a:avLst/>
                </a:prstGeom>
                <a:gradFill>
                  <a:gsLst>
                    <a:gs pos="0">
                      <a:sysClr val="window" lastClr="FFFFFF"/>
                    </a:gs>
                    <a:gs pos="51000">
                      <a:sysClr val="window" lastClr="FFFFFF">
                        <a:lumMod val="95000"/>
                      </a:sysClr>
                    </a:gs>
                    <a:gs pos="100000">
                      <a:sysClr val="window" lastClr="FFFFFF">
                        <a:lumMod val="75000"/>
                      </a:sysClr>
                    </a:gs>
                  </a:gsLst>
                  <a:lin ang="18900000" scaled="0"/>
                </a:gradFill>
                <a:ln w="25400" cap="flat" cmpd="sng" algn="ctr">
                  <a:noFill/>
                  <a:prstDash val="solid"/>
                </a:ln>
                <a:effectLst/>
              </p:spPr>
              <p:txBody>
                <a:bodyPr anchor="ctr"/>
                <a:lstStyle>
                  <a:defPPr>
                    <a:defRPr lang="zh-CN"/>
                  </a:defPPr>
                </a:lstStyle>
                <a:p>
                  <a:pPr marL="0" marR="0" lvl="0" indent="0" algn="ctr" defTabSz="1218353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FF3399"/>
                    </a:solidFill>
                    <a:effectLst/>
                    <a:uLnTx/>
                    <a:uFillTx/>
                    <a:latin typeface="Calibri"/>
                    <a:ea typeface="微软雅黑" panose="020b0503020204020204" charset="-122"/>
                    <a:cs typeface="+mn-cs"/>
                  </a:endParaRPr>
                </a:p>
              </p:txBody>
            </p:sp>
          </p:grpSp>
          <p:sp>
            <p:nvSpPr>
              <p:cNvPr id="5140" name="文本框 15"/>
              <p:cNvSpPr txBox="1"/>
              <p:nvPr/>
            </p:nvSpPr>
            <p:spPr>
              <a:xfrm>
                <a:off x="916442" y="344156"/>
                <a:ext cx="727053" cy="69806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>
                <a:spAutoFit/>
              </a:bodyPr>
              <a:lstStyle>
                <a:defPPr>
                  <a:defRPr lang="zh-CN"/>
                </a:defPPr>
              </a:lstStyle>
              <a:p>
                <a:r>
                  <a:rPr lang="zh-CN" altLang="en-US" sz="3733" b="1">
                    <a:solidFill>
                      <a:srgbClr val="FF3399"/>
                    </a:solidFill>
                    <a:latin typeface="黑体" pitchFamily="49" charset="-122"/>
                    <a:ea typeface="黑体" pitchFamily="49" charset="-122"/>
                  </a:rPr>
                  <a:t>习</a:t>
                </a:r>
              </a:p>
            </p:txBody>
          </p:sp>
        </p:grpSp>
        <p:grpSp>
          <p:nvGrpSpPr>
            <p:cNvPr id="5133" name="组合 18"/>
            <p:cNvGrpSpPr/>
            <p:nvPr/>
          </p:nvGrpSpPr>
          <p:grpSpPr>
            <a:xfrm>
              <a:off x="2204837" y="251967"/>
              <a:ext cx="803432" cy="803432"/>
              <a:chOff x="1069315" y="324504"/>
              <a:chExt cx="803432" cy="803432"/>
            </a:xfrm>
          </p:grpSpPr>
          <p:grpSp>
            <p:nvGrpSpPr>
              <p:cNvPr id="20" name="组合 19"/>
              <p:cNvGrpSpPr/>
              <p:nvPr/>
            </p:nvGrpSpPr>
            <p:grpSpPr>
              <a:xfrm>
                <a:off x="1069315" y="324504"/>
                <a:ext cx="803432" cy="803432"/>
                <a:chOff x="3962898" y="1091428"/>
                <a:chExt cx="5334000" cy="5334000"/>
              </a:xfrm>
              <a:effectLst>
                <a:outerShdw blurRad="508000" dist="127000" dir="8100000" sx="70000" sy="70000" algn="tr" rotWithShape="0">
                  <a:prstClr val="black">
                    <a:alpha val="30000"/>
                  </a:prstClr>
                </a:outerShdw>
              </a:effectLst>
            </p:grpSpPr>
            <p:sp>
              <p:nvSpPr>
                <p:cNvPr id="22" name="同心圆 49"/>
                <p:cNvSpPr/>
                <p:nvPr/>
              </p:nvSpPr>
              <p:spPr>
                <a:xfrm>
                  <a:off x="3962898" y="1091428"/>
                  <a:ext cx="5334000" cy="5334000"/>
                </a:xfrm>
                <a:prstGeom prst="donut">
                  <a:avLst>
                    <a:gd name="adj" fmla="val 4879"/>
                  </a:avLst>
                </a:prstGeom>
                <a:gradFill>
                  <a:gsLst>
                    <a:gs pos="0">
                      <a:sysClr val="window" lastClr="FFFFFF"/>
                    </a:gs>
                    <a:gs pos="55000">
                      <a:sysClr val="window" lastClr="FFFFFF">
                        <a:lumMod val="95000"/>
                      </a:sysClr>
                    </a:gs>
                    <a:gs pos="100000">
                      <a:sysClr val="window" lastClr="FFFFFF">
                        <a:lumMod val="65000"/>
                      </a:sysClr>
                    </a:gs>
                  </a:gsLst>
                  <a:lin ang="8100000" scaled="0"/>
                </a:gradFill>
                <a:ln w="25400" cap="flat" cmpd="sng" algn="ctr">
                  <a:noFill/>
                  <a:prstDash val="solid"/>
                </a:ln>
                <a:effectLst/>
              </p:spPr>
              <p:txBody>
                <a:bodyPr anchor="ctr"/>
                <a:lstStyle>
                  <a:defPPr>
                    <a:defRPr lang="zh-CN"/>
                  </a:defPPr>
                </a:lstStyle>
                <a:p>
                  <a:pPr marL="0" marR="0" lvl="0" indent="0" algn="ctr" defTabSz="1218353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FF3399"/>
                    </a:solidFill>
                    <a:effectLst/>
                    <a:uLnTx/>
                    <a:uFillTx/>
                    <a:latin typeface="Calibri"/>
                    <a:ea typeface="微软雅黑" panose="020b0503020204020204" charset="-122"/>
                    <a:cs typeface="+mn-cs"/>
                  </a:endParaRPr>
                </a:p>
              </p:txBody>
            </p:sp>
            <p:sp>
              <p:nvSpPr>
                <p:cNvPr id="23" name="椭圆 22"/>
                <p:cNvSpPr/>
                <p:nvPr/>
              </p:nvSpPr>
              <p:spPr>
                <a:xfrm>
                  <a:off x="4079312" y="1207843"/>
                  <a:ext cx="5101165" cy="5101165"/>
                </a:xfrm>
                <a:prstGeom prst="ellipse">
                  <a:avLst/>
                </a:prstGeom>
                <a:gradFill>
                  <a:gsLst>
                    <a:gs pos="0">
                      <a:sysClr val="window" lastClr="FFFFFF"/>
                    </a:gs>
                    <a:gs pos="51000">
                      <a:sysClr val="window" lastClr="FFFFFF">
                        <a:lumMod val="95000"/>
                      </a:sysClr>
                    </a:gs>
                    <a:gs pos="100000">
                      <a:sysClr val="window" lastClr="FFFFFF">
                        <a:lumMod val="75000"/>
                      </a:sysClr>
                    </a:gs>
                  </a:gsLst>
                  <a:lin ang="18900000" scaled="0"/>
                </a:gradFill>
                <a:ln w="25400" cap="flat" cmpd="sng" algn="ctr">
                  <a:noFill/>
                  <a:prstDash val="solid"/>
                </a:ln>
                <a:effectLst/>
              </p:spPr>
              <p:txBody>
                <a:bodyPr anchor="ctr"/>
                <a:lstStyle>
                  <a:defPPr>
                    <a:defRPr lang="zh-CN"/>
                  </a:defPPr>
                </a:lstStyle>
                <a:p>
                  <a:pPr marL="0" marR="0" lvl="0" indent="0" algn="ctr" defTabSz="1218353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FF3399"/>
                    </a:solidFill>
                    <a:effectLst/>
                    <a:uLnTx/>
                    <a:uFillTx/>
                    <a:latin typeface="Calibri"/>
                    <a:ea typeface="微软雅黑" panose="020b0503020204020204" charset="-122"/>
                    <a:cs typeface="+mn-cs"/>
                  </a:endParaRPr>
                </a:p>
              </p:txBody>
            </p:sp>
          </p:grpSp>
          <p:sp>
            <p:nvSpPr>
              <p:cNvPr id="5138" name="文本框 20"/>
              <p:cNvSpPr txBox="1"/>
              <p:nvPr/>
            </p:nvSpPr>
            <p:spPr>
              <a:xfrm>
                <a:off x="1104825" y="342039"/>
                <a:ext cx="727123" cy="69762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>
                <a:spAutoFit/>
              </a:bodyPr>
              <a:lstStyle>
                <a:defPPr>
                  <a:defRPr lang="zh-CN"/>
                </a:defPPr>
              </a:lstStyle>
              <a:p>
                <a:r>
                  <a:rPr lang="zh-CN" altLang="en-US" sz="3733" b="1">
                    <a:solidFill>
                      <a:srgbClr val="FF3399"/>
                    </a:solidFill>
                    <a:latin typeface="黑体" pitchFamily="49" charset="-122"/>
                    <a:ea typeface="黑体" pitchFamily="49" charset="-122"/>
                  </a:rPr>
                  <a:t>导</a:t>
                </a:r>
              </a:p>
            </p:txBody>
          </p:sp>
        </p:grpSp>
        <p:grpSp>
          <p:nvGrpSpPr>
            <p:cNvPr id="5134" name="组合 23"/>
            <p:cNvGrpSpPr/>
            <p:nvPr/>
          </p:nvGrpSpPr>
          <p:grpSpPr>
            <a:xfrm>
              <a:off x="2949903" y="331147"/>
              <a:ext cx="803432" cy="803432"/>
              <a:chOff x="1255581" y="344299"/>
              <a:chExt cx="803432" cy="803432"/>
            </a:xfrm>
          </p:grpSpPr>
          <p:grpSp>
            <p:nvGrpSpPr>
              <p:cNvPr id="25" name="组合 24"/>
              <p:cNvGrpSpPr/>
              <p:nvPr/>
            </p:nvGrpSpPr>
            <p:grpSpPr>
              <a:xfrm>
                <a:off x="1255581" y="344299"/>
                <a:ext cx="803432" cy="803432"/>
                <a:chOff x="5199524" y="1222847"/>
                <a:chExt cx="5334000" cy="5334000"/>
              </a:xfrm>
              <a:effectLst>
                <a:outerShdw blurRad="508000" dist="127000" dir="8100000" sx="70000" sy="70000" algn="tr" rotWithShape="0">
                  <a:prstClr val="black">
                    <a:alpha val="30000"/>
                  </a:prstClr>
                </a:outerShdw>
              </a:effectLst>
            </p:grpSpPr>
            <p:sp>
              <p:nvSpPr>
                <p:cNvPr id="27" name="同心圆 49"/>
                <p:cNvSpPr/>
                <p:nvPr/>
              </p:nvSpPr>
              <p:spPr>
                <a:xfrm>
                  <a:off x="5199524" y="1222847"/>
                  <a:ext cx="5334000" cy="5334000"/>
                </a:xfrm>
                <a:prstGeom prst="donut">
                  <a:avLst>
                    <a:gd name="adj" fmla="val 4879"/>
                  </a:avLst>
                </a:prstGeom>
                <a:gradFill>
                  <a:gsLst>
                    <a:gs pos="0">
                      <a:sysClr val="window" lastClr="FFFFFF"/>
                    </a:gs>
                    <a:gs pos="55000">
                      <a:sysClr val="window" lastClr="FFFFFF">
                        <a:lumMod val="95000"/>
                      </a:sysClr>
                    </a:gs>
                    <a:gs pos="100000">
                      <a:sysClr val="window" lastClr="FFFFFF">
                        <a:lumMod val="65000"/>
                      </a:sysClr>
                    </a:gs>
                  </a:gsLst>
                  <a:lin ang="8100000" scaled="0"/>
                </a:gradFill>
                <a:ln w="25400" cap="flat" cmpd="sng" algn="ctr">
                  <a:noFill/>
                  <a:prstDash val="solid"/>
                </a:ln>
                <a:effectLst/>
              </p:spPr>
              <p:txBody>
                <a:bodyPr anchor="ctr"/>
                <a:lstStyle>
                  <a:defPPr>
                    <a:defRPr lang="zh-CN"/>
                  </a:defPPr>
                </a:lstStyle>
                <a:p>
                  <a:pPr marL="0" marR="0" lvl="0" indent="0" algn="ctr" defTabSz="1218353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FF3399"/>
                    </a:solidFill>
                    <a:effectLst/>
                    <a:uLnTx/>
                    <a:uFillTx/>
                    <a:latin typeface="Calibri"/>
                    <a:ea typeface="微软雅黑" panose="020b0503020204020204" charset="-122"/>
                    <a:cs typeface="+mn-cs"/>
                  </a:endParaRPr>
                </a:p>
              </p:txBody>
            </p:sp>
            <p:sp>
              <p:nvSpPr>
                <p:cNvPr id="28" name="椭圆 27"/>
                <p:cNvSpPr/>
                <p:nvPr/>
              </p:nvSpPr>
              <p:spPr>
                <a:xfrm>
                  <a:off x="5315935" y="1339263"/>
                  <a:ext cx="5101165" cy="5101165"/>
                </a:xfrm>
                <a:prstGeom prst="ellipse">
                  <a:avLst/>
                </a:prstGeom>
                <a:gradFill>
                  <a:gsLst>
                    <a:gs pos="0">
                      <a:sysClr val="window" lastClr="FFFFFF"/>
                    </a:gs>
                    <a:gs pos="51000">
                      <a:sysClr val="window" lastClr="FFFFFF">
                        <a:lumMod val="95000"/>
                      </a:sysClr>
                    </a:gs>
                    <a:gs pos="100000">
                      <a:sysClr val="window" lastClr="FFFFFF">
                        <a:lumMod val="75000"/>
                      </a:sysClr>
                    </a:gs>
                  </a:gsLst>
                  <a:lin ang="18900000" scaled="0"/>
                </a:gradFill>
                <a:ln w="25400" cap="flat" cmpd="sng" algn="ctr">
                  <a:noFill/>
                  <a:prstDash val="solid"/>
                </a:ln>
                <a:effectLst/>
              </p:spPr>
              <p:txBody>
                <a:bodyPr anchor="ctr"/>
                <a:lstStyle>
                  <a:defPPr>
                    <a:defRPr lang="zh-CN"/>
                  </a:defPPr>
                </a:lstStyle>
                <a:p>
                  <a:pPr marL="0" marR="0" lvl="0" indent="0" algn="ctr" defTabSz="1218353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FF3399"/>
                    </a:solidFill>
                    <a:effectLst/>
                    <a:uLnTx/>
                    <a:uFillTx/>
                    <a:latin typeface="Calibri"/>
                    <a:ea typeface="微软雅黑" panose="020b0503020204020204" charset="-122"/>
                    <a:cs typeface="+mn-cs"/>
                  </a:endParaRPr>
                </a:p>
              </p:txBody>
            </p:sp>
          </p:grpSp>
          <p:sp>
            <p:nvSpPr>
              <p:cNvPr id="5136" name="文本框 25"/>
              <p:cNvSpPr txBox="1"/>
              <p:nvPr/>
            </p:nvSpPr>
            <p:spPr>
              <a:xfrm>
                <a:off x="1291092" y="361834"/>
                <a:ext cx="727123" cy="69762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>
                <a:spAutoFit/>
              </a:bodyPr>
              <a:lstStyle>
                <a:defPPr>
                  <a:defRPr lang="zh-CN"/>
                </a:defPPr>
              </a:lstStyle>
              <a:p>
                <a:r>
                  <a:rPr lang="zh-CN" altLang="en-US" sz="3733" b="1">
                    <a:solidFill>
                      <a:srgbClr val="FF3399"/>
                    </a:solidFill>
                    <a:latin typeface="黑体" pitchFamily="49" charset="-122"/>
                    <a:ea typeface="黑体" pitchFamily="49" charset="-122"/>
                  </a:rPr>
                  <a:t>入</a:t>
                </a:r>
              </a:p>
            </p:txBody>
          </p:sp>
        </p:grpSp>
      </p:grpSp>
      <p:sp>
        <p:nvSpPr>
          <p:cNvPr id="5123" name="矩形 2"/>
          <p:cNvSpPr/>
          <p:nvPr/>
        </p:nvSpPr>
        <p:spPr>
          <a:xfrm>
            <a:off x="910167" y="1551517"/>
            <a:ext cx="10371667" cy="1437216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>
              <a:lnSpc>
                <a:spcPct val="120000"/>
              </a:lnSpc>
              <a:spcBef>
                <a:spcPts val="1067"/>
              </a:spcBef>
            </a:pPr>
            <a:r>
              <a:rPr lang="en-US" altLang="zh-CN" sz="3733" b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        1.</a:t>
            </a:r>
            <a:r>
              <a:rPr lang="zh-CN" altLang="en-US" sz="3733" b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掷一个质地均匀的骰子，观察向上一面的点数，可能出现的结果有：</a:t>
            </a:r>
            <a:r>
              <a:rPr lang="zh-CN" altLang="en-US" sz="3733" b="1" u="sng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         </a:t>
            </a:r>
            <a:r>
              <a:rPr lang="en-US" altLang="zh-CN" sz="3733" b="1" u="sng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       </a:t>
            </a:r>
            <a:r>
              <a:rPr lang="zh-CN" altLang="en-US" sz="3733" b="1" u="sng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                    </a:t>
            </a:r>
            <a:r>
              <a:rPr lang="en-US" altLang="zh-CN" sz="3733" b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.</a:t>
            </a:r>
            <a:endParaRPr lang="zh-CN" altLang="en-US" sz="3733" b="1">
              <a:solidFill>
                <a:srgbClr val="000000"/>
              </a:solidFill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6870700" y="2142067"/>
            <a:ext cx="4087284" cy="745067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 marR="0" defTabSz="12192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en-US" altLang="zh-CN" sz="3733" b="1" kern="1200" cap="none" spc="0" normalizeH="0" baseline="0" noProof="0">
                <a:solidFill>
                  <a:srgbClr val="FF0000"/>
                </a:solidFill>
                <a:latin typeface="+mn-lt"/>
                <a:ea typeface="黑体" pitchFamily="49" charset="-122"/>
                <a:cs typeface="+mn-cs"/>
              </a:rPr>
              <a:t>1</a:t>
            </a:r>
            <a:r>
              <a:rPr kumimoji="0" lang="zh-CN" altLang="en-US" sz="3733" b="1" kern="1200" cap="none" spc="0" normalizeH="0" baseline="0" noProof="0">
                <a:solidFill>
                  <a:srgbClr val="FF0000"/>
                </a:solidFill>
                <a:latin typeface="+mn-lt"/>
                <a:ea typeface="黑体" pitchFamily="49" charset="-122"/>
                <a:cs typeface="+mn-cs"/>
              </a:rPr>
              <a:t>，</a:t>
            </a:r>
            <a:r>
              <a:rPr kumimoji="0" lang="en-US" altLang="zh-CN" sz="3733" b="1" kern="1200" cap="none" spc="0" normalizeH="0" baseline="0" noProof="0">
                <a:solidFill>
                  <a:srgbClr val="FF0000"/>
                </a:solidFill>
                <a:latin typeface="+mn-lt"/>
                <a:ea typeface="黑体" pitchFamily="49" charset="-122"/>
                <a:cs typeface="+mn-cs"/>
              </a:rPr>
              <a:t>2</a:t>
            </a:r>
            <a:r>
              <a:rPr kumimoji="0" lang="zh-CN" altLang="en-US" sz="3733" b="1" kern="1200" cap="none" spc="0" normalizeH="0" baseline="0" noProof="0">
                <a:solidFill>
                  <a:srgbClr val="FF0000"/>
                </a:solidFill>
                <a:latin typeface="+mn-lt"/>
                <a:ea typeface="黑体" pitchFamily="49" charset="-122"/>
                <a:cs typeface="+mn-cs"/>
              </a:rPr>
              <a:t>，</a:t>
            </a:r>
            <a:r>
              <a:rPr kumimoji="0" lang="en-US" altLang="zh-CN" sz="3733" b="1" kern="1200" cap="none" spc="0" normalizeH="0" baseline="0" noProof="0">
                <a:solidFill>
                  <a:srgbClr val="FF0000"/>
                </a:solidFill>
                <a:latin typeface="+mn-lt"/>
                <a:ea typeface="黑体" pitchFamily="49" charset="-122"/>
                <a:cs typeface="+mn-cs"/>
              </a:rPr>
              <a:t>3</a:t>
            </a:r>
            <a:r>
              <a:rPr kumimoji="0" lang="zh-CN" altLang="en-US" sz="3733" b="1" kern="1200" cap="none" spc="0" normalizeH="0" baseline="0" noProof="0">
                <a:solidFill>
                  <a:srgbClr val="FF0000"/>
                </a:solidFill>
                <a:latin typeface="+mn-lt"/>
                <a:ea typeface="黑体" pitchFamily="49" charset="-122"/>
                <a:cs typeface="+mn-cs"/>
              </a:rPr>
              <a:t>，</a:t>
            </a:r>
            <a:r>
              <a:rPr kumimoji="0" lang="en-US" altLang="zh-CN" sz="3733" b="1" kern="1200" cap="none" spc="0" normalizeH="0" baseline="0" noProof="0">
                <a:solidFill>
                  <a:srgbClr val="FF0000"/>
                </a:solidFill>
                <a:latin typeface="+mn-lt"/>
                <a:ea typeface="黑体" pitchFamily="49" charset="-122"/>
                <a:cs typeface="+mn-cs"/>
              </a:rPr>
              <a:t>4</a:t>
            </a:r>
            <a:r>
              <a:rPr kumimoji="0" lang="zh-CN" altLang="en-US" sz="3733" b="1" kern="1200" cap="none" spc="0" normalizeH="0" baseline="0" noProof="0">
                <a:solidFill>
                  <a:srgbClr val="FF0000"/>
                </a:solidFill>
                <a:latin typeface="+mn-lt"/>
                <a:ea typeface="黑体" pitchFamily="49" charset="-122"/>
                <a:cs typeface="+mn-cs"/>
              </a:rPr>
              <a:t>，</a:t>
            </a:r>
            <a:r>
              <a:rPr kumimoji="0" lang="en-US" altLang="zh-CN" sz="3733" b="1" kern="1200" cap="none" spc="0" normalizeH="0" baseline="0" noProof="0">
                <a:solidFill>
                  <a:srgbClr val="FF0000"/>
                </a:solidFill>
                <a:latin typeface="+mn-lt"/>
                <a:ea typeface="黑体" pitchFamily="49" charset="-122"/>
                <a:cs typeface="+mn-cs"/>
              </a:rPr>
              <a:t>5</a:t>
            </a:r>
            <a:r>
              <a:rPr kumimoji="0" lang="zh-CN" altLang="en-US" sz="3733" b="1" kern="1200" cap="none" spc="0" normalizeH="0" baseline="0" noProof="0">
                <a:solidFill>
                  <a:srgbClr val="FF0000"/>
                </a:solidFill>
                <a:latin typeface="+mn-lt"/>
                <a:ea typeface="黑体" pitchFamily="49" charset="-122"/>
                <a:cs typeface="+mn-cs"/>
              </a:rPr>
              <a:t>，</a:t>
            </a:r>
            <a:r>
              <a:rPr kumimoji="0" lang="en-US" altLang="zh-CN" sz="3733" b="1" kern="1200" cap="none" spc="0" normalizeH="0" baseline="0" noProof="0">
                <a:solidFill>
                  <a:srgbClr val="FF0000"/>
                </a:solidFill>
                <a:latin typeface="+mn-lt"/>
                <a:ea typeface="黑体" pitchFamily="49" charset="-122"/>
                <a:cs typeface="+mn-cs"/>
              </a:rPr>
              <a:t>6</a:t>
            </a:r>
            <a:endParaRPr kumimoji="0" lang="zh-CN" altLang="en-US" sz="3733" b="1" kern="1200" cap="none" spc="0" normalizeH="0" baseline="0" noProof="0">
              <a:solidFill>
                <a:srgbClr val="FF0000"/>
              </a:solidFill>
              <a:latin typeface="+mn-lt"/>
              <a:ea typeface="黑体" pitchFamily="49" charset="-122"/>
              <a:cs typeface="+mn-cs"/>
            </a:endParaRPr>
          </a:p>
        </p:txBody>
      </p:sp>
      <p:sp>
        <p:nvSpPr>
          <p:cNvPr id="2053" name="矩形 4"/>
          <p:cNvSpPr/>
          <p:nvPr/>
        </p:nvSpPr>
        <p:spPr>
          <a:xfrm>
            <a:off x="910167" y="3103033"/>
            <a:ext cx="10663767" cy="213783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>
              <a:lnSpc>
                <a:spcPct val="120000"/>
              </a:lnSpc>
            </a:pPr>
            <a:r>
              <a:rPr lang="en-US" altLang="zh-CN" sz="3733" b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        2.</a:t>
            </a:r>
            <a:r>
              <a:rPr lang="zh-CN" altLang="en-US" sz="3733" b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同时掷两个质地均匀的骰子，观察向上一面的点数，所有可能出现的结果情况如何？请你用简便的方法把所有可能结果</a:t>
            </a:r>
            <a:r>
              <a:rPr lang="zh-CN" altLang="en-US" sz="3733" b="1">
                <a:solidFill>
                  <a:srgbClr val="FF00FF"/>
                </a:solidFill>
                <a:latin typeface="Times New Roman" pitchFamily="18" charset="0"/>
                <a:ea typeface="黑体" pitchFamily="49" charset="-122"/>
              </a:rPr>
              <a:t>不重不漏</a:t>
            </a:r>
            <a:r>
              <a:rPr lang="zh-CN" altLang="en-US" sz="3733" b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的表示出来</a:t>
            </a:r>
            <a:r>
              <a:rPr lang="en-US" altLang="zh-CN" sz="3733" b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.</a:t>
            </a:r>
            <a:endParaRPr lang="zh-CN" altLang="en-US" sz="3733">
              <a:latin typeface="等线" panose="02010600030101010101" pitchFamily="2" charset="-122"/>
            </a:endParaRPr>
          </a:p>
        </p:txBody>
      </p:sp>
      <p:pic>
        <p:nvPicPr>
          <p:cNvPr id="26" name="图片 25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0883279" y="6385482"/>
            <a:ext cx="1308721" cy="447077"/>
          </a:xfrm>
          <a:prstGeom prst="rect">
            <a:avLst/>
          </a:prstGeom>
        </p:spPr>
      </p:pic>
      <p:pic>
        <p:nvPicPr>
          <p:cNvPr id="5127" name="图片 2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42467" y="-446616"/>
            <a:ext cx="1308100" cy="446616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8" name="图片 2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951" y="6836834"/>
            <a:ext cx="1308100" cy="44873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1" name="文本框 30"/>
          <p:cNvSpPr txBox="1"/>
          <p:nvPr/>
        </p:nvSpPr>
        <p:spPr>
          <a:xfrm>
            <a:off x="-480483" y="2861733"/>
            <a:ext cx="480484" cy="1236133"/>
          </a:xfrm>
          <a:prstGeom prst="rect">
            <a:avLst/>
          </a:prstGeom>
          <a:noFill/>
        </p:spPr>
        <p:txBody>
          <a:bodyPr vert="eaVert">
            <a:spAutoFit/>
          </a:bodyPr>
          <a:lstStyle>
            <a:defPPr>
              <a:defRPr lang="zh-CN"/>
            </a:defPPr>
          </a:lstStyle>
          <a:p>
            <a:pPr marR="0" defTabSz="12192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zh-CN" altLang="en-US" sz="1467" b="1" kern="1200" cap="none" spc="0" normalizeH="0" baseline="0" noProof="0">
                <a:solidFill>
                  <a:schemeClr val="bg1">
                    <a:lumMod val="9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5130" name="图片 3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2000" y="2861733"/>
            <a:ext cx="480484" cy="1291167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053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6146" name="组合 28"/>
          <p:cNvGrpSpPr/>
          <p:nvPr/>
        </p:nvGrpSpPr>
        <p:grpSpPr>
          <a:xfrm>
            <a:off x="690034" y="251884"/>
            <a:ext cx="3062817" cy="899583"/>
            <a:chOff x="690807" y="251967"/>
            <a:chExt cx="3062528" cy="900148"/>
          </a:xfrm>
        </p:grpSpPr>
        <p:grpSp>
          <p:nvGrpSpPr>
            <p:cNvPr id="6155" name="组合 12"/>
            <p:cNvGrpSpPr/>
            <p:nvPr/>
          </p:nvGrpSpPr>
          <p:grpSpPr>
            <a:xfrm>
              <a:off x="690807" y="348683"/>
              <a:ext cx="803432" cy="803432"/>
              <a:chOff x="690807" y="348683"/>
              <a:chExt cx="803432" cy="803432"/>
            </a:xfrm>
          </p:grpSpPr>
          <p:grpSp>
            <p:nvGrpSpPr>
              <p:cNvPr id="19" name="组合 18"/>
              <p:cNvGrpSpPr/>
              <p:nvPr/>
            </p:nvGrpSpPr>
            <p:grpSpPr>
              <a:xfrm>
                <a:off x="690807" y="348683"/>
                <a:ext cx="803432" cy="803432"/>
                <a:chOff x="1449978" y="1251953"/>
                <a:chExt cx="5334000" cy="5334000"/>
              </a:xfrm>
              <a:effectLst>
                <a:outerShdw blurRad="508000" dist="127000" dir="8100000" sx="70000" sy="70000" algn="tr" rotWithShape="0">
                  <a:prstClr val="black">
                    <a:alpha val="30000"/>
                  </a:prstClr>
                </a:outerShdw>
              </a:effectLst>
            </p:grpSpPr>
            <p:sp>
              <p:nvSpPr>
                <p:cNvPr id="21" name="同心圆 49"/>
                <p:cNvSpPr/>
                <p:nvPr/>
              </p:nvSpPr>
              <p:spPr>
                <a:xfrm>
                  <a:off x="1449978" y="1251953"/>
                  <a:ext cx="5334000" cy="5334000"/>
                </a:xfrm>
                <a:prstGeom prst="donut">
                  <a:avLst>
                    <a:gd name="adj" fmla="val 4879"/>
                  </a:avLst>
                </a:prstGeom>
                <a:gradFill>
                  <a:gsLst>
                    <a:gs pos="0">
                      <a:sysClr val="window" lastClr="FFFFFF"/>
                    </a:gs>
                    <a:gs pos="55000">
                      <a:sysClr val="window" lastClr="FFFFFF">
                        <a:lumMod val="95000"/>
                      </a:sysClr>
                    </a:gs>
                    <a:gs pos="100000">
                      <a:sysClr val="window" lastClr="FFFFFF">
                        <a:lumMod val="65000"/>
                      </a:sysClr>
                    </a:gs>
                  </a:gsLst>
                  <a:lin ang="8100000" scaled="0"/>
                </a:gradFill>
                <a:ln w="25400" cap="flat" cmpd="sng" algn="ctr">
                  <a:noFill/>
                  <a:prstDash val="solid"/>
                </a:ln>
                <a:effectLst/>
              </p:spPr>
              <p:txBody>
                <a:bodyPr anchor="ctr"/>
                <a:lstStyle>
                  <a:defPPr>
                    <a:defRPr lang="zh-CN"/>
                  </a:defPPr>
                </a:lstStyle>
                <a:p>
                  <a:pPr marL="0" marR="0" lvl="0" indent="0" algn="ctr" defTabSz="1218353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微软雅黑" panose="020b0503020204020204" charset="-122"/>
                    <a:cs typeface="+mn-cs"/>
                  </a:endParaRPr>
                </a:p>
              </p:txBody>
            </p:sp>
            <p:sp>
              <p:nvSpPr>
                <p:cNvPr id="22" name="椭圆 21"/>
                <p:cNvSpPr/>
                <p:nvPr/>
              </p:nvSpPr>
              <p:spPr>
                <a:xfrm>
                  <a:off x="1566396" y="1368369"/>
                  <a:ext cx="5101165" cy="5101165"/>
                </a:xfrm>
                <a:prstGeom prst="ellipse">
                  <a:avLst/>
                </a:prstGeom>
                <a:gradFill>
                  <a:gsLst>
                    <a:gs pos="0">
                      <a:sysClr val="window" lastClr="FFFFFF"/>
                    </a:gs>
                    <a:gs pos="51000">
                      <a:sysClr val="window" lastClr="FFFFFF">
                        <a:lumMod val="95000"/>
                      </a:sysClr>
                    </a:gs>
                    <a:gs pos="100000">
                      <a:sysClr val="window" lastClr="FFFFFF">
                        <a:lumMod val="75000"/>
                      </a:sysClr>
                    </a:gs>
                  </a:gsLst>
                  <a:lin ang="18900000" scaled="0"/>
                </a:gradFill>
                <a:ln w="25400" cap="flat" cmpd="sng" algn="ctr">
                  <a:noFill/>
                  <a:prstDash val="solid"/>
                </a:ln>
                <a:effectLst/>
              </p:spPr>
              <p:txBody>
                <a:bodyPr anchor="ctr"/>
                <a:lstStyle>
                  <a:defPPr>
                    <a:defRPr lang="zh-CN"/>
                  </a:defPPr>
                </a:lstStyle>
                <a:p>
                  <a:pPr marL="0" marR="0" lvl="0" indent="0" algn="ctr" defTabSz="1218353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Calibri"/>
                    <a:ea typeface="微软雅黑" panose="020b0503020204020204" charset="-122"/>
                    <a:cs typeface="+mn-cs"/>
                  </a:endParaRPr>
                </a:p>
              </p:txBody>
            </p:sp>
          </p:grpSp>
          <p:sp>
            <p:nvSpPr>
              <p:cNvPr id="6166" name="文本框 10"/>
              <p:cNvSpPr txBox="1"/>
              <p:nvPr/>
            </p:nvSpPr>
            <p:spPr>
              <a:xfrm>
                <a:off x="726318" y="366218"/>
                <a:ext cx="727053" cy="69806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>
                <a:spAutoFit/>
              </a:bodyPr>
              <a:lstStyle>
                <a:defPPr>
                  <a:defRPr lang="zh-CN"/>
                </a:defPPr>
              </a:lstStyle>
              <a:p>
                <a:r>
                  <a:rPr lang="zh-CN" altLang="en-US" sz="3733" b="1">
                    <a:solidFill>
                      <a:srgbClr val="FF3399"/>
                    </a:solidFill>
                    <a:latin typeface="黑体" pitchFamily="49" charset="-122"/>
                    <a:ea typeface="黑体" pitchFamily="49" charset="-122"/>
                  </a:rPr>
                  <a:t>推</a:t>
                </a:r>
              </a:p>
            </p:txBody>
          </p:sp>
        </p:grpSp>
        <p:grpSp>
          <p:nvGrpSpPr>
            <p:cNvPr id="6156" name="组合 13"/>
            <p:cNvGrpSpPr/>
            <p:nvPr/>
          </p:nvGrpSpPr>
          <p:grpSpPr>
            <a:xfrm>
              <a:off x="1451304" y="260434"/>
              <a:ext cx="803432" cy="803432"/>
              <a:chOff x="880932" y="326621"/>
              <a:chExt cx="803432" cy="803432"/>
            </a:xfrm>
          </p:grpSpPr>
          <p:grpSp>
            <p:nvGrpSpPr>
              <p:cNvPr id="15" name="组合 14"/>
              <p:cNvGrpSpPr/>
              <p:nvPr/>
            </p:nvGrpSpPr>
            <p:grpSpPr>
              <a:xfrm>
                <a:off x="880932" y="326621"/>
                <a:ext cx="803432" cy="803432"/>
                <a:chOff x="2712217" y="1105481"/>
                <a:chExt cx="5334000" cy="5334000"/>
              </a:xfrm>
              <a:effectLst>
                <a:outerShdw blurRad="508000" dist="127000" dir="8100000" sx="70000" sy="70000" algn="tr" rotWithShape="0">
                  <a:prstClr val="black">
                    <a:alpha val="30000"/>
                  </a:prstClr>
                </a:outerShdw>
              </a:effectLst>
            </p:grpSpPr>
            <p:sp>
              <p:nvSpPr>
                <p:cNvPr id="17" name="同心圆 49"/>
                <p:cNvSpPr/>
                <p:nvPr/>
              </p:nvSpPr>
              <p:spPr>
                <a:xfrm>
                  <a:off x="2712217" y="1105481"/>
                  <a:ext cx="5334000" cy="5334000"/>
                </a:xfrm>
                <a:prstGeom prst="donut">
                  <a:avLst>
                    <a:gd name="adj" fmla="val 4879"/>
                  </a:avLst>
                </a:prstGeom>
                <a:gradFill>
                  <a:gsLst>
                    <a:gs pos="0">
                      <a:sysClr val="window" lastClr="FFFFFF"/>
                    </a:gs>
                    <a:gs pos="55000">
                      <a:sysClr val="window" lastClr="FFFFFF">
                        <a:lumMod val="95000"/>
                      </a:sysClr>
                    </a:gs>
                    <a:gs pos="100000">
                      <a:sysClr val="window" lastClr="FFFFFF">
                        <a:lumMod val="65000"/>
                      </a:sysClr>
                    </a:gs>
                  </a:gsLst>
                  <a:lin ang="8100000" scaled="0"/>
                </a:gradFill>
                <a:ln w="25400" cap="flat" cmpd="sng" algn="ctr">
                  <a:noFill/>
                  <a:prstDash val="solid"/>
                </a:ln>
                <a:effectLst/>
              </p:spPr>
              <p:txBody>
                <a:bodyPr anchor="ctr"/>
                <a:lstStyle>
                  <a:defPPr>
                    <a:defRPr lang="zh-CN"/>
                  </a:defPPr>
                </a:lstStyle>
                <a:p>
                  <a:pPr marL="0" marR="0" lvl="0" indent="0" algn="ctr" defTabSz="1218353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微软雅黑" panose="020b0503020204020204" charset="-122"/>
                    <a:cs typeface="+mn-cs"/>
                  </a:endParaRPr>
                </a:p>
              </p:txBody>
            </p:sp>
            <p:sp>
              <p:nvSpPr>
                <p:cNvPr id="18" name="椭圆 17"/>
                <p:cNvSpPr/>
                <p:nvPr/>
              </p:nvSpPr>
              <p:spPr>
                <a:xfrm>
                  <a:off x="2828632" y="1221897"/>
                  <a:ext cx="5101165" cy="5101165"/>
                </a:xfrm>
                <a:prstGeom prst="ellipse">
                  <a:avLst/>
                </a:prstGeom>
                <a:gradFill>
                  <a:gsLst>
                    <a:gs pos="0">
                      <a:sysClr val="window" lastClr="FFFFFF"/>
                    </a:gs>
                    <a:gs pos="51000">
                      <a:sysClr val="window" lastClr="FFFFFF">
                        <a:lumMod val="95000"/>
                      </a:sysClr>
                    </a:gs>
                    <a:gs pos="100000">
                      <a:sysClr val="window" lastClr="FFFFFF">
                        <a:lumMod val="75000"/>
                      </a:sysClr>
                    </a:gs>
                  </a:gsLst>
                  <a:lin ang="18900000" scaled="0"/>
                </a:gradFill>
                <a:ln w="25400" cap="flat" cmpd="sng" algn="ctr">
                  <a:noFill/>
                  <a:prstDash val="solid"/>
                </a:ln>
                <a:effectLst/>
              </p:spPr>
              <p:txBody>
                <a:bodyPr anchor="ctr"/>
                <a:lstStyle>
                  <a:defPPr>
                    <a:defRPr lang="zh-CN"/>
                  </a:defPPr>
                </a:lstStyle>
                <a:p>
                  <a:pPr marL="0" marR="0" lvl="0" indent="0" algn="ctr" defTabSz="1218353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Calibri"/>
                    <a:ea typeface="微软雅黑" panose="020b0503020204020204" charset="-122"/>
                    <a:cs typeface="+mn-cs"/>
                  </a:endParaRPr>
                </a:p>
              </p:txBody>
            </p:sp>
          </p:grpSp>
          <p:sp>
            <p:nvSpPr>
              <p:cNvPr id="6164" name="文本框 15"/>
              <p:cNvSpPr txBox="1"/>
              <p:nvPr/>
            </p:nvSpPr>
            <p:spPr>
              <a:xfrm>
                <a:off x="916442" y="344156"/>
                <a:ext cx="727053" cy="69806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>
                <a:spAutoFit/>
              </a:bodyPr>
              <a:lstStyle>
                <a:defPPr>
                  <a:defRPr lang="zh-CN"/>
                </a:defPPr>
              </a:lstStyle>
              <a:p>
                <a:r>
                  <a:rPr lang="zh-CN" altLang="en-US" sz="3733" b="1">
                    <a:solidFill>
                      <a:srgbClr val="FF3399"/>
                    </a:solidFill>
                    <a:latin typeface="黑体" pitchFamily="49" charset="-122"/>
                    <a:ea typeface="黑体" pitchFamily="49" charset="-122"/>
                  </a:rPr>
                  <a:t>进</a:t>
                </a:r>
              </a:p>
            </p:txBody>
          </p:sp>
        </p:grpSp>
        <p:grpSp>
          <p:nvGrpSpPr>
            <p:cNvPr id="6157" name="组合 18"/>
            <p:cNvGrpSpPr/>
            <p:nvPr/>
          </p:nvGrpSpPr>
          <p:grpSpPr>
            <a:xfrm>
              <a:off x="2204837" y="251967"/>
              <a:ext cx="803432" cy="803432"/>
              <a:chOff x="1069315" y="324504"/>
              <a:chExt cx="803432" cy="803432"/>
            </a:xfrm>
          </p:grpSpPr>
          <p:grpSp>
            <p:nvGrpSpPr>
              <p:cNvPr id="11" name="组合 10"/>
              <p:cNvGrpSpPr/>
              <p:nvPr/>
            </p:nvGrpSpPr>
            <p:grpSpPr>
              <a:xfrm>
                <a:off x="1069315" y="324504"/>
                <a:ext cx="803432" cy="803432"/>
                <a:chOff x="3962898" y="1091428"/>
                <a:chExt cx="5334000" cy="5334000"/>
              </a:xfrm>
              <a:effectLst>
                <a:outerShdw blurRad="508000" dist="127000" dir="8100000" sx="70000" sy="70000" algn="tr" rotWithShape="0">
                  <a:prstClr val="black">
                    <a:alpha val="30000"/>
                  </a:prstClr>
                </a:outerShdw>
              </a:effectLst>
            </p:grpSpPr>
            <p:sp>
              <p:nvSpPr>
                <p:cNvPr id="13" name="同心圆 49"/>
                <p:cNvSpPr/>
                <p:nvPr/>
              </p:nvSpPr>
              <p:spPr>
                <a:xfrm>
                  <a:off x="3962898" y="1091428"/>
                  <a:ext cx="5334000" cy="5334000"/>
                </a:xfrm>
                <a:prstGeom prst="donut">
                  <a:avLst>
                    <a:gd name="adj" fmla="val 4879"/>
                  </a:avLst>
                </a:prstGeom>
                <a:gradFill>
                  <a:gsLst>
                    <a:gs pos="0">
                      <a:sysClr val="window" lastClr="FFFFFF"/>
                    </a:gs>
                    <a:gs pos="55000">
                      <a:sysClr val="window" lastClr="FFFFFF">
                        <a:lumMod val="95000"/>
                      </a:sysClr>
                    </a:gs>
                    <a:gs pos="100000">
                      <a:sysClr val="window" lastClr="FFFFFF">
                        <a:lumMod val="65000"/>
                      </a:sysClr>
                    </a:gs>
                  </a:gsLst>
                  <a:lin ang="8100000" scaled="0"/>
                </a:gradFill>
                <a:ln w="25400" cap="flat" cmpd="sng" algn="ctr">
                  <a:noFill/>
                  <a:prstDash val="solid"/>
                </a:ln>
                <a:effectLst/>
              </p:spPr>
              <p:txBody>
                <a:bodyPr anchor="ctr"/>
                <a:lstStyle>
                  <a:defPPr>
                    <a:defRPr lang="zh-CN"/>
                  </a:defPPr>
                </a:lstStyle>
                <a:p>
                  <a:pPr marL="0" marR="0" lvl="0" indent="0" algn="ctr" defTabSz="1218353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微软雅黑" panose="020b0503020204020204" charset="-122"/>
                    <a:cs typeface="+mn-cs"/>
                  </a:endParaRPr>
                </a:p>
              </p:txBody>
            </p:sp>
            <p:sp>
              <p:nvSpPr>
                <p:cNvPr id="14" name="椭圆 13"/>
                <p:cNvSpPr/>
                <p:nvPr/>
              </p:nvSpPr>
              <p:spPr>
                <a:xfrm>
                  <a:off x="4079312" y="1207843"/>
                  <a:ext cx="5101165" cy="5101165"/>
                </a:xfrm>
                <a:prstGeom prst="ellipse">
                  <a:avLst/>
                </a:prstGeom>
                <a:gradFill>
                  <a:gsLst>
                    <a:gs pos="0">
                      <a:sysClr val="window" lastClr="FFFFFF"/>
                    </a:gs>
                    <a:gs pos="51000">
                      <a:sysClr val="window" lastClr="FFFFFF">
                        <a:lumMod val="95000"/>
                      </a:sysClr>
                    </a:gs>
                    <a:gs pos="100000">
                      <a:sysClr val="window" lastClr="FFFFFF">
                        <a:lumMod val="75000"/>
                      </a:sysClr>
                    </a:gs>
                  </a:gsLst>
                  <a:lin ang="18900000" scaled="0"/>
                </a:gradFill>
                <a:ln w="25400" cap="flat" cmpd="sng" algn="ctr">
                  <a:noFill/>
                  <a:prstDash val="solid"/>
                </a:ln>
                <a:effectLst/>
              </p:spPr>
              <p:txBody>
                <a:bodyPr anchor="ctr"/>
                <a:lstStyle>
                  <a:defPPr>
                    <a:defRPr lang="zh-CN"/>
                  </a:defPPr>
                </a:lstStyle>
                <a:p>
                  <a:pPr marL="0" marR="0" lvl="0" indent="0" algn="ctr" defTabSz="1218353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Calibri"/>
                    <a:ea typeface="微软雅黑" panose="020b0503020204020204" charset="-122"/>
                    <a:cs typeface="+mn-cs"/>
                  </a:endParaRPr>
                </a:p>
              </p:txBody>
            </p:sp>
          </p:grpSp>
          <p:sp>
            <p:nvSpPr>
              <p:cNvPr id="6162" name="文本框 20"/>
              <p:cNvSpPr txBox="1"/>
              <p:nvPr/>
            </p:nvSpPr>
            <p:spPr>
              <a:xfrm>
                <a:off x="1104825" y="342039"/>
                <a:ext cx="727053" cy="69806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>
                <a:spAutoFit/>
              </a:bodyPr>
              <a:lstStyle>
                <a:defPPr>
                  <a:defRPr lang="zh-CN"/>
                </a:defPPr>
              </a:lstStyle>
              <a:p>
                <a:r>
                  <a:rPr lang="zh-CN" altLang="en-US" sz="3733" b="1">
                    <a:solidFill>
                      <a:srgbClr val="FF3399"/>
                    </a:solidFill>
                    <a:latin typeface="黑体" pitchFamily="49" charset="-122"/>
                    <a:ea typeface="黑体" pitchFamily="49" charset="-122"/>
                  </a:rPr>
                  <a:t>新</a:t>
                </a:r>
              </a:p>
            </p:txBody>
          </p:sp>
        </p:grpSp>
        <p:grpSp>
          <p:nvGrpSpPr>
            <p:cNvPr id="6158" name="组合 23"/>
            <p:cNvGrpSpPr/>
            <p:nvPr/>
          </p:nvGrpSpPr>
          <p:grpSpPr>
            <a:xfrm>
              <a:off x="2949903" y="331147"/>
              <a:ext cx="803432" cy="803432"/>
              <a:chOff x="1255581" y="344299"/>
              <a:chExt cx="803432" cy="803432"/>
            </a:xfrm>
          </p:grpSpPr>
          <p:grpSp>
            <p:nvGrpSpPr>
              <p:cNvPr id="7" name="组合 6"/>
              <p:cNvGrpSpPr/>
              <p:nvPr/>
            </p:nvGrpSpPr>
            <p:grpSpPr>
              <a:xfrm>
                <a:off x="1255581" y="344299"/>
                <a:ext cx="803432" cy="803432"/>
                <a:chOff x="5199524" y="1222847"/>
                <a:chExt cx="5334000" cy="5334000"/>
              </a:xfrm>
              <a:effectLst>
                <a:outerShdw blurRad="508000" dist="127000" dir="8100000" sx="70000" sy="70000" algn="tr" rotWithShape="0">
                  <a:prstClr val="black">
                    <a:alpha val="30000"/>
                  </a:prstClr>
                </a:outerShdw>
              </a:effectLst>
            </p:grpSpPr>
            <p:sp>
              <p:nvSpPr>
                <p:cNvPr id="9" name="同心圆 49"/>
                <p:cNvSpPr/>
                <p:nvPr/>
              </p:nvSpPr>
              <p:spPr>
                <a:xfrm>
                  <a:off x="5199524" y="1222847"/>
                  <a:ext cx="5334000" cy="5334000"/>
                </a:xfrm>
                <a:prstGeom prst="donut">
                  <a:avLst>
                    <a:gd name="adj" fmla="val 4879"/>
                  </a:avLst>
                </a:prstGeom>
                <a:gradFill>
                  <a:gsLst>
                    <a:gs pos="0">
                      <a:sysClr val="window" lastClr="FFFFFF"/>
                    </a:gs>
                    <a:gs pos="55000">
                      <a:sysClr val="window" lastClr="FFFFFF">
                        <a:lumMod val="95000"/>
                      </a:sysClr>
                    </a:gs>
                    <a:gs pos="100000">
                      <a:sysClr val="window" lastClr="FFFFFF">
                        <a:lumMod val="65000"/>
                      </a:sysClr>
                    </a:gs>
                  </a:gsLst>
                  <a:lin ang="8100000" scaled="0"/>
                </a:gradFill>
                <a:ln w="25400" cap="flat" cmpd="sng" algn="ctr">
                  <a:noFill/>
                  <a:prstDash val="solid"/>
                </a:ln>
                <a:effectLst/>
              </p:spPr>
              <p:txBody>
                <a:bodyPr anchor="ctr"/>
                <a:lstStyle>
                  <a:defPPr>
                    <a:defRPr lang="zh-CN"/>
                  </a:defPPr>
                </a:lstStyle>
                <a:p>
                  <a:pPr marL="0" marR="0" lvl="0" indent="0" algn="ctr" defTabSz="1218353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微软雅黑" panose="020b0503020204020204" charset="-122"/>
                    <a:cs typeface="+mn-cs"/>
                  </a:endParaRPr>
                </a:p>
              </p:txBody>
            </p:sp>
            <p:sp>
              <p:nvSpPr>
                <p:cNvPr id="10" name="椭圆 9"/>
                <p:cNvSpPr/>
                <p:nvPr/>
              </p:nvSpPr>
              <p:spPr>
                <a:xfrm>
                  <a:off x="5315935" y="1339263"/>
                  <a:ext cx="5101165" cy="5101165"/>
                </a:xfrm>
                <a:prstGeom prst="ellipse">
                  <a:avLst/>
                </a:prstGeom>
                <a:gradFill>
                  <a:gsLst>
                    <a:gs pos="0">
                      <a:sysClr val="window" lastClr="FFFFFF"/>
                    </a:gs>
                    <a:gs pos="51000">
                      <a:sysClr val="window" lastClr="FFFFFF">
                        <a:lumMod val="95000"/>
                      </a:sysClr>
                    </a:gs>
                    <a:gs pos="100000">
                      <a:sysClr val="window" lastClr="FFFFFF">
                        <a:lumMod val="75000"/>
                      </a:sysClr>
                    </a:gs>
                  </a:gsLst>
                  <a:lin ang="18900000" scaled="0"/>
                </a:gradFill>
                <a:ln w="25400" cap="flat" cmpd="sng" algn="ctr">
                  <a:noFill/>
                  <a:prstDash val="solid"/>
                </a:ln>
                <a:effectLst/>
              </p:spPr>
              <p:txBody>
                <a:bodyPr anchor="ctr"/>
                <a:lstStyle>
                  <a:defPPr>
                    <a:defRPr lang="zh-CN"/>
                  </a:defPPr>
                </a:lstStyle>
                <a:p>
                  <a:pPr marL="0" marR="0" lvl="0" indent="0" algn="ctr" defTabSz="1218353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Calibri"/>
                    <a:ea typeface="微软雅黑" panose="020b0503020204020204" charset="-122"/>
                    <a:cs typeface="+mn-cs"/>
                  </a:endParaRPr>
                </a:p>
              </p:txBody>
            </p:sp>
          </p:grpSp>
          <p:sp>
            <p:nvSpPr>
              <p:cNvPr id="6160" name="文本框 25"/>
              <p:cNvSpPr txBox="1"/>
              <p:nvPr/>
            </p:nvSpPr>
            <p:spPr>
              <a:xfrm>
                <a:off x="1291092" y="361834"/>
                <a:ext cx="727053" cy="69806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>
                <a:spAutoFit/>
              </a:bodyPr>
              <a:lstStyle>
                <a:defPPr>
                  <a:defRPr lang="zh-CN"/>
                </a:defPPr>
              </a:lstStyle>
              <a:p>
                <a:r>
                  <a:rPr lang="zh-CN" altLang="en-US" sz="3733" b="1">
                    <a:solidFill>
                      <a:srgbClr val="FF3399"/>
                    </a:solidFill>
                    <a:latin typeface="黑体" pitchFamily="49" charset="-122"/>
                    <a:ea typeface="黑体" pitchFamily="49" charset="-122"/>
                  </a:rPr>
                  <a:t>课</a:t>
                </a:r>
              </a:p>
            </p:txBody>
          </p:sp>
        </p:grpSp>
      </p:grpSp>
      <p:sp>
        <p:nvSpPr>
          <p:cNvPr id="3" name="文本框 2"/>
          <p:cNvSpPr txBox="1"/>
          <p:nvPr/>
        </p:nvSpPr>
        <p:spPr>
          <a:xfrm>
            <a:off x="1092200" y="1405467"/>
            <a:ext cx="9592734" cy="1435100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</a:lstStyle>
          <a:p>
            <a:pPr marR="0" defTabSz="12192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zh-CN" altLang="en-US" sz="3733" b="1" kern="1200" cap="none" spc="0" normalizeH="0" baseline="0" noProof="0">
                <a:latin typeface="+mn-lt"/>
                <a:ea typeface="黑体" pitchFamily="49" charset="-122"/>
                <a:cs typeface="+mn-cs"/>
              </a:rPr>
              <a:t>        </a:t>
            </a:r>
            <a:r>
              <a:rPr kumimoji="0" lang="zh-CN" altLang="en-US" sz="3733" b="1" kern="1200" cap="none" spc="0" normalizeH="0" baseline="0" noProof="0">
                <a:solidFill>
                  <a:srgbClr val="0000FF"/>
                </a:solidFill>
                <a:latin typeface="+mn-lt"/>
                <a:ea typeface="黑体" pitchFamily="49" charset="-122"/>
                <a:cs typeface="+mn-cs"/>
              </a:rPr>
              <a:t>例</a:t>
            </a:r>
            <a:r>
              <a:rPr kumimoji="0" lang="en-US" altLang="zh-CN" sz="3733" b="1" kern="1200" cap="none" spc="0" normalizeH="0" baseline="0" noProof="0">
                <a:solidFill>
                  <a:srgbClr val="0000FF"/>
                </a:solidFill>
                <a:latin typeface="+mn-lt"/>
                <a:ea typeface="黑体" pitchFamily="49" charset="-122"/>
                <a:cs typeface="+mn-cs"/>
              </a:rPr>
              <a:t>2</a:t>
            </a:r>
            <a:r>
              <a:rPr kumimoji="0" lang="en-US" altLang="zh-CN" sz="3733" b="1" kern="1200" cap="none" spc="0" normalizeH="0" baseline="0" noProof="0">
                <a:latin typeface="+mn-lt"/>
                <a:ea typeface="黑体" pitchFamily="49" charset="-122"/>
                <a:cs typeface="+mn-cs"/>
              </a:rPr>
              <a:t>    </a:t>
            </a:r>
            <a:r>
              <a:rPr kumimoji="0" lang="zh-CN" altLang="en-US" sz="3733" b="1" kern="1200" cap="none" spc="0" normalizeH="0" baseline="0" noProof="0">
                <a:latin typeface="+mn-lt"/>
                <a:ea typeface="黑体" pitchFamily="49" charset="-122"/>
                <a:cs typeface="+mn-cs"/>
              </a:rPr>
              <a:t>同时抛掷</a:t>
            </a:r>
            <a:r>
              <a:rPr kumimoji="0" lang="en-US" altLang="zh-CN" sz="3733" b="1" kern="1200" cap="none" spc="0" normalizeH="0" baseline="0" noProof="0">
                <a:latin typeface="+mn-lt"/>
                <a:ea typeface="黑体" pitchFamily="49" charset="-122"/>
                <a:cs typeface="+mn-cs"/>
              </a:rPr>
              <a:t>2</a:t>
            </a:r>
            <a:r>
              <a:rPr kumimoji="0" lang="zh-CN" altLang="en-US" sz="3733" b="1" kern="1200" cap="none" spc="0" normalizeH="0" baseline="0" noProof="0">
                <a:latin typeface="+mn-lt"/>
                <a:ea typeface="黑体" pitchFamily="49" charset="-122"/>
                <a:cs typeface="+mn-cs"/>
              </a:rPr>
              <a:t>枚均匀的硬币一次，求</a:t>
            </a:r>
            <a:r>
              <a:rPr kumimoji="0" lang="en-US" altLang="zh-CN" sz="3733" b="1" kern="1200" cap="none" spc="0" normalizeH="0" baseline="0" noProof="0">
                <a:latin typeface="+mn-lt"/>
                <a:ea typeface="黑体" pitchFamily="49" charset="-122"/>
                <a:cs typeface="+mn-cs"/>
              </a:rPr>
              <a:t>2</a:t>
            </a:r>
            <a:r>
              <a:rPr kumimoji="0" lang="zh-CN" altLang="en-US" sz="3733" b="1" kern="1200" cap="none" spc="0" normalizeH="0" baseline="0" noProof="0">
                <a:latin typeface="+mn-lt"/>
                <a:ea typeface="黑体" pitchFamily="49" charset="-122"/>
                <a:cs typeface="+mn-cs"/>
              </a:rPr>
              <a:t>枚硬币都是正面向上的概率</a:t>
            </a:r>
            <a:r>
              <a:rPr kumimoji="0" lang="en-US" altLang="zh-CN" sz="3733" b="1" kern="1200" cap="none" spc="0" normalizeH="0" baseline="0" noProof="0">
                <a:latin typeface="+mn-lt"/>
                <a:ea typeface="黑体" pitchFamily="49" charset="-122"/>
                <a:cs typeface="+mn-cs"/>
              </a:rPr>
              <a:t>.</a:t>
            </a:r>
            <a:endParaRPr kumimoji="0" lang="zh-CN" altLang="en-US" sz="3733" b="1" kern="1200" cap="none" spc="0" normalizeH="0" baseline="0" noProof="0">
              <a:latin typeface="+mn-lt"/>
              <a:ea typeface="黑体" pitchFamily="49" charset="-122"/>
              <a:cs typeface="+mn-cs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092200" y="3183467"/>
            <a:ext cx="10134600" cy="1435100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</a:lstStyle>
          <a:p>
            <a:pPr marR="0" defTabSz="12192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zh-CN" altLang="en-US" sz="3733" b="1" kern="1200" cap="none" spc="0" normalizeH="0" baseline="0" noProof="0">
                <a:latin typeface="+mn-lt"/>
                <a:ea typeface="黑体" pitchFamily="49" charset="-122"/>
                <a:cs typeface="+mn-cs"/>
              </a:rPr>
              <a:t>        </a:t>
            </a:r>
            <a:r>
              <a:rPr kumimoji="0" lang="zh-CN" altLang="en-US" sz="3733" b="1" kern="1200" cap="none" spc="0" normalizeH="0" baseline="0" noProof="0">
                <a:solidFill>
                  <a:srgbClr val="FF0066"/>
                </a:solidFill>
                <a:latin typeface="+mn-lt"/>
                <a:ea typeface="黑体" pitchFamily="49" charset="-122"/>
                <a:cs typeface="+mn-cs"/>
              </a:rPr>
              <a:t>解    </a:t>
            </a:r>
            <a:r>
              <a:rPr kumimoji="0" lang="zh-CN" altLang="en-US" sz="3733" b="1" kern="1200" cap="none" spc="0" normalizeH="0" baseline="0" noProof="0">
                <a:latin typeface="+mn-lt"/>
                <a:ea typeface="黑体" pitchFamily="49" charset="-122"/>
                <a:cs typeface="+mn-cs"/>
              </a:rPr>
              <a:t>同时抛掷</a:t>
            </a:r>
            <a:r>
              <a:rPr kumimoji="0" lang="en-US" altLang="zh-CN" sz="3733" b="1" kern="1200" cap="none" spc="0" normalizeH="0" baseline="0" noProof="0">
                <a:latin typeface="+mn-lt"/>
                <a:ea typeface="黑体" pitchFamily="49" charset="-122"/>
                <a:cs typeface="+mn-cs"/>
              </a:rPr>
              <a:t>2</a:t>
            </a:r>
            <a:r>
              <a:rPr kumimoji="0" lang="zh-CN" altLang="en-US" sz="3733" b="1" kern="1200" cap="none" spc="0" normalizeH="0" baseline="0" noProof="0">
                <a:latin typeface="+mn-lt"/>
                <a:ea typeface="黑体" pitchFamily="49" charset="-122"/>
                <a:cs typeface="+mn-cs"/>
              </a:rPr>
              <a:t>枚硬币一次，可能出现如下</a:t>
            </a:r>
            <a:r>
              <a:rPr kumimoji="0" lang="en-US" altLang="zh-CN" sz="3733" b="1" kern="1200" cap="none" spc="0" normalizeH="0" baseline="0" noProof="0">
                <a:latin typeface="+mn-lt"/>
                <a:ea typeface="黑体" pitchFamily="49" charset="-122"/>
                <a:cs typeface="+mn-cs"/>
              </a:rPr>
              <a:t>4</a:t>
            </a:r>
            <a:r>
              <a:rPr kumimoji="0" lang="zh-CN" altLang="en-US" sz="3733" b="1" kern="1200" cap="none" spc="0" normalizeH="0" baseline="0" noProof="0">
                <a:latin typeface="+mn-lt"/>
                <a:ea typeface="黑体" pitchFamily="49" charset="-122"/>
                <a:cs typeface="+mn-cs"/>
              </a:rPr>
              <a:t>种不同的结果：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1761067" y="4779433"/>
            <a:ext cx="8741834" cy="747184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 marR="0" defTabSz="12192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en-US" altLang="zh-CN" sz="3733" b="1" kern="1200" cap="none" spc="0" normalizeH="0" baseline="0" noProof="0">
                <a:latin typeface="+mn-lt"/>
                <a:ea typeface="黑体" pitchFamily="49" charset="-122"/>
                <a:cs typeface="+mn-cs"/>
              </a:rPr>
              <a:t>(</a:t>
            </a:r>
            <a:r>
              <a:rPr kumimoji="0" lang="zh-CN" altLang="en-US" sz="3733" b="1" kern="1200" cap="none" spc="0" normalizeH="0" baseline="0" noProof="0">
                <a:latin typeface="+mn-lt"/>
                <a:ea typeface="黑体" pitchFamily="49" charset="-122"/>
                <a:cs typeface="+mn-cs"/>
              </a:rPr>
              <a:t>正，正</a:t>
            </a:r>
            <a:r>
              <a:rPr kumimoji="0" lang="en-US" altLang="zh-CN" sz="3733" b="1" kern="1200" cap="none" spc="0" normalizeH="0" baseline="0" noProof="0">
                <a:latin typeface="+mn-lt"/>
                <a:ea typeface="黑体" pitchFamily="49" charset="-122"/>
                <a:cs typeface="+mn-cs"/>
              </a:rPr>
              <a:t>)</a:t>
            </a:r>
            <a:r>
              <a:rPr kumimoji="0" lang="zh-CN" altLang="en-US" sz="3733" b="1" kern="1200" cap="none" spc="0" normalizeH="0" baseline="0" noProof="0">
                <a:latin typeface="+mn-lt"/>
                <a:ea typeface="黑体" pitchFamily="49" charset="-122"/>
                <a:cs typeface="+mn-cs"/>
              </a:rPr>
              <a:t>，</a:t>
            </a:r>
            <a:r>
              <a:rPr kumimoji="0" lang="en-US" altLang="zh-CN" sz="3733" b="1" kern="1200" cap="none" spc="0" normalizeH="0" baseline="0" noProof="0">
                <a:latin typeface="+mn-lt"/>
                <a:ea typeface="黑体" pitchFamily="49" charset="-122"/>
                <a:cs typeface="+mn-cs"/>
              </a:rPr>
              <a:t>(</a:t>
            </a:r>
            <a:r>
              <a:rPr kumimoji="0" lang="zh-CN" altLang="en-US" sz="3733" b="1" kern="1200" cap="none" spc="0" normalizeH="0" baseline="0" noProof="0">
                <a:latin typeface="+mn-lt"/>
                <a:ea typeface="黑体" pitchFamily="49" charset="-122"/>
                <a:cs typeface="+mn-cs"/>
              </a:rPr>
              <a:t>正，反</a:t>
            </a:r>
            <a:r>
              <a:rPr kumimoji="0" lang="en-US" altLang="zh-CN" sz="3733" b="1" kern="1200" cap="none" spc="0" normalizeH="0" baseline="0" noProof="0">
                <a:latin typeface="+mn-lt"/>
                <a:ea typeface="黑体" pitchFamily="49" charset="-122"/>
                <a:cs typeface="+mn-cs"/>
              </a:rPr>
              <a:t>)</a:t>
            </a:r>
            <a:r>
              <a:rPr kumimoji="0" lang="zh-CN" altLang="en-US" sz="3733" b="1" kern="1200" cap="none" spc="0" normalizeH="0" baseline="0" noProof="0">
                <a:latin typeface="+mn-lt"/>
                <a:ea typeface="黑体" pitchFamily="49" charset="-122"/>
                <a:cs typeface="+mn-cs"/>
              </a:rPr>
              <a:t>，</a:t>
            </a:r>
            <a:r>
              <a:rPr kumimoji="0" lang="en-US" altLang="zh-CN" sz="3733" b="1" kern="1200" cap="none" spc="0" normalizeH="0" baseline="0" noProof="0">
                <a:latin typeface="+mn-lt"/>
                <a:ea typeface="黑体" pitchFamily="49" charset="-122"/>
                <a:cs typeface="+mn-cs"/>
              </a:rPr>
              <a:t>(</a:t>
            </a:r>
            <a:r>
              <a:rPr kumimoji="0" lang="zh-CN" altLang="en-US" sz="3733" b="1" kern="1200" cap="none" spc="0" normalizeH="0" baseline="0" noProof="0">
                <a:latin typeface="+mn-lt"/>
                <a:ea typeface="黑体" pitchFamily="49" charset="-122"/>
                <a:cs typeface="+mn-cs"/>
              </a:rPr>
              <a:t>反，正</a:t>
            </a:r>
            <a:r>
              <a:rPr kumimoji="0" lang="en-US" altLang="zh-CN" sz="3733" b="1" kern="1200" cap="none" spc="0" normalizeH="0" baseline="0" noProof="0">
                <a:latin typeface="+mn-lt"/>
                <a:ea typeface="黑体" pitchFamily="49" charset="-122"/>
                <a:cs typeface="+mn-cs"/>
              </a:rPr>
              <a:t>)</a:t>
            </a:r>
            <a:r>
              <a:rPr kumimoji="0" lang="zh-CN" altLang="en-US" sz="3733" b="1" kern="1200" cap="none" spc="0" normalizeH="0" baseline="0" noProof="0">
                <a:latin typeface="+mn-lt"/>
                <a:ea typeface="黑体" pitchFamily="49" charset="-122"/>
                <a:cs typeface="+mn-cs"/>
              </a:rPr>
              <a:t>，</a:t>
            </a:r>
            <a:r>
              <a:rPr kumimoji="0" lang="en-US" altLang="zh-CN" sz="3733" b="1" kern="1200" cap="none" spc="0" normalizeH="0" baseline="0" noProof="0">
                <a:latin typeface="+mn-lt"/>
                <a:ea typeface="黑体" pitchFamily="49" charset="-122"/>
                <a:cs typeface="+mn-cs"/>
              </a:rPr>
              <a:t>(</a:t>
            </a:r>
            <a:r>
              <a:rPr kumimoji="0" lang="zh-CN" altLang="en-US" sz="3733" b="1" kern="1200" cap="none" spc="0" normalizeH="0" baseline="0" noProof="0">
                <a:latin typeface="+mn-lt"/>
                <a:ea typeface="黑体" pitchFamily="49" charset="-122"/>
                <a:cs typeface="+mn-cs"/>
              </a:rPr>
              <a:t>反，反</a:t>
            </a:r>
            <a:r>
              <a:rPr kumimoji="0" lang="en-US" altLang="zh-CN" sz="3733" b="1" kern="1200" cap="none" spc="0" normalizeH="0" baseline="0" noProof="0">
                <a:latin typeface="+mn-lt"/>
                <a:ea typeface="黑体" pitchFamily="49" charset="-122"/>
                <a:cs typeface="+mn-cs"/>
              </a:rPr>
              <a:t>)</a:t>
            </a:r>
            <a:endParaRPr kumimoji="0" lang="zh-CN" altLang="en-US" sz="3733" b="1" kern="1200" cap="none" spc="0" normalizeH="0" baseline="0" noProof="0">
              <a:latin typeface="+mn-lt"/>
              <a:ea typeface="黑体" pitchFamily="49" charset="-122"/>
              <a:cs typeface="+mn-cs"/>
            </a:endParaRPr>
          </a:p>
        </p:txBody>
      </p:sp>
      <p:pic>
        <p:nvPicPr>
          <p:cNvPr id="26" name="图片 25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0883279" y="6385482"/>
            <a:ext cx="1308721" cy="447077"/>
          </a:xfrm>
          <a:prstGeom prst="rect">
            <a:avLst/>
          </a:prstGeom>
        </p:spPr>
      </p:pic>
      <p:pic>
        <p:nvPicPr>
          <p:cNvPr id="6151" name="图片 2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42467" y="-446616"/>
            <a:ext cx="1308100" cy="446616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152" name="图片 2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951" y="6836834"/>
            <a:ext cx="1308100" cy="44873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9" name="文本框 28"/>
          <p:cNvSpPr txBox="1"/>
          <p:nvPr/>
        </p:nvSpPr>
        <p:spPr>
          <a:xfrm>
            <a:off x="-480483" y="2861733"/>
            <a:ext cx="480484" cy="1236133"/>
          </a:xfrm>
          <a:prstGeom prst="rect">
            <a:avLst/>
          </a:prstGeom>
          <a:noFill/>
        </p:spPr>
        <p:txBody>
          <a:bodyPr vert="eaVert">
            <a:spAutoFit/>
          </a:bodyPr>
          <a:lstStyle>
            <a:defPPr>
              <a:defRPr lang="zh-CN"/>
            </a:defPPr>
          </a:lstStyle>
          <a:p>
            <a:pPr marR="0" defTabSz="12192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zh-CN" altLang="en-US" sz="1467" b="1" kern="1200" cap="none" spc="0" normalizeH="0" baseline="0" noProof="0">
                <a:solidFill>
                  <a:schemeClr val="bg1">
                    <a:lumMod val="9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6154" name="图片 2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2000" y="2861733"/>
            <a:ext cx="480484" cy="1291167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>
          <a:xfrm>
            <a:off x="1176867" y="728133"/>
            <a:ext cx="10109200" cy="1435100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</a:lstStyle>
          <a:p>
            <a:pPr marR="0" defTabSz="12192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zh-CN" altLang="en-US" sz="3733" b="1" kern="1200" cap="none" spc="0" normalizeH="0" baseline="0" noProof="0">
                <a:latin typeface="+mn-lt"/>
                <a:ea typeface="黑体" pitchFamily="49" charset="-122"/>
                <a:cs typeface="+mn-cs"/>
              </a:rPr>
              <a:t>        我们可以用“</a:t>
            </a:r>
            <a:r>
              <a:rPr kumimoji="0" lang="zh-CN" altLang="en-US" sz="3733" b="1" kern="1200" cap="none" spc="0" normalizeH="0" baseline="0" noProof="0">
                <a:solidFill>
                  <a:srgbClr val="FF0066"/>
                </a:solidFill>
                <a:latin typeface="+mn-lt"/>
                <a:ea typeface="黑体" pitchFamily="49" charset="-122"/>
                <a:cs typeface="+mn-cs"/>
              </a:rPr>
              <a:t>树状图</a:t>
            </a:r>
            <a:r>
              <a:rPr kumimoji="0" lang="zh-CN" altLang="en-US" sz="3733" b="1" kern="1200" cap="none" spc="0" normalizeH="0" baseline="0" noProof="0">
                <a:latin typeface="+mn-lt"/>
                <a:ea typeface="黑体" pitchFamily="49" charset="-122"/>
                <a:cs typeface="+mn-cs"/>
              </a:rPr>
              <a:t>”来表示上述所有可能出现的结果</a:t>
            </a:r>
            <a:r>
              <a:rPr kumimoji="0" lang="en-US" altLang="zh-CN" sz="3733" b="1" kern="1200" cap="none" spc="0" normalizeH="0" baseline="0" noProof="0">
                <a:latin typeface="+mn-lt"/>
                <a:ea typeface="黑体" pitchFamily="49" charset="-122"/>
                <a:cs typeface="+mn-cs"/>
              </a:rPr>
              <a:t>.</a:t>
            </a:r>
            <a:endParaRPr kumimoji="0" lang="zh-CN" altLang="en-US" sz="3733" b="1" kern="1200" cap="none" spc="0" normalizeH="0" baseline="0" noProof="0">
              <a:latin typeface="+mn-lt"/>
              <a:ea typeface="黑体" pitchFamily="49" charset="-122"/>
              <a:cs typeface="+mn-cs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291167" y="4237567"/>
            <a:ext cx="1208617" cy="747184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>
              <a:lnSpc>
                <a:spcPct val="120000"/>
              </a:lnSpc>
            </a:pPr>
            <a:r>
              <a:rPr lang="zh-CN" altLang="en-US" sz="3733" b="1">
                <a:solidFill>
                  <a:srgbClr val="0099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开始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3979333" y="2277533"/>
            <a:ext cx="1447800" cy="747184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 marR="0" defTabSz="12192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zh-CN" altLang="en-US" sz="3733" b="1" kern="1200" cap="none" spc="0" normalizeH="0" baseline="0" noProof="0">
                <a:solidFill>
                  <a:srgbClr val="0099FF"/>
                </a:solidFill>
                <a:latin typeface="+mn-lt"/>
                <a:ea typeface="楷体" panose="02010609060101010101" pitchFamily="49" charset="-122"/>
                <a:cs typeface="+mn-cs"/>
              </a:rPr>
              <a:t>第</a:t>
            </a:r>
            <a:r>
              <a:rPr kumimoji="0" lang="en-US" altLang="zh-CN" sz="3733" b="1" kern="1200" cap="none" spc="0" normalizeH="0" baseline="0" noProof="0">
                <a:solidFill>
                  <a:srgbClr val="0099FF"/>
                </a:solidFill>
                <a:latin typeface="+mn-lt"/>
                <a:ea typeface="楷体" panose="02010609060101010101" pitchFamily="49" charset="-122"/>
                <a:cs typeface="+mn-cs"/>
              </a:rPr>
              <a:t>1</a:t>
            </a:r>
            <a:r>
              <a:rPr kumimoji="0" lang="zh-CN" altLang="en-US" sz="3733" b="1" kern="1200" cap="none" spc="0" normalizeH="0" baseline="0" noProof="0">
                <a:solidFill>
                  <a:srgbClr val="0099FF"/>
                </a:solidFill>
                <a:latin typeface="+mn-lt"/>
                <a:ea typeface="楷体" panose="02010609060101010101" pitchFamily="49" charset="-122"/>
                <a:cs typeface="+mn-cs"/>
              </a:rPr>
              <a:t>枚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6477000" y="2277533"/>
            <a:ext cx="1447800" cy="747184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 marR="0" defTabSz="12192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zh-CN" altLang="en-US" sz="3733" b="1" kern="1200" cap="none" spc="0" normalizeH="0" baseline="0" noProof="0">
                <a:solidFill>
                  <a:srgbClr val="0099FF"/>
                </a:solidFill>
                <a:latin typeface="+mn-lt"/>
                <a:ea typeface="楷体" panose="02010609060101010101" pitchFamily="49" charset="-122"/>
                <a:cs typeface="+mn-cs"/>
              </a:rPr>
              <a:t>第</a:t>
            </a:r>
            <a:r>
              <a:rPr kumimoji="0" lang="en-US" altLang="zh-CN" sz="3733" b="1" kern="1200" cap="none" spc="0" normalizeH="0" baseline="0" noProof="0">
                <a:solidFill>
                  <a:srgbClr val="0099FF"/>
                </a:solidFill>
                <a:latin typeface="+mn-lt"/>
                <a:ea typeface="楷体" panose="02010609060101010101" pitchFamily="49" charset="-122"/>
                <a:cs typeface="+mn-cs"/>
              </a:rPr>
              <a:t>2</a:t>
            </a:r>
            <a:r>
              <a:rPr kumimoji="0" lang="zh-CN" altLang="en-US" sz="3733" b="1" kern="1200" cap="none" spc="0" normalizeH="0" baseline="0" noProof="0">
                <a:solidFill>
                  <a:srgbClr val="0099FF"/>
                </a:solidFill>
                <a:latin typeface="+mn-lt"/>
                <a:ea typeface="楷体" panose="02010609060101010101" pitchFamily="49" charset="-122"/>
                <a:cs typeface="+mn-cs"/>
              </a:rPr>
              <a:t>枚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8619066" y="2271184"/>
            <a:ext cx="1208617" cy="745067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 marR="0" defTabSz="12192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zh-CN" altLang="en-US" sz="3733" b="1" kern="1200" cap="none" spc="0" normalizeH="0" baseline="0" noProof="0">
                <a:solidFill>
                  <a:srgbClr val="0099FF"/>
                </a:solidFill>
                <a:latin typeface="+mn-lt"/>
                <a:ea typeface="楷体" panose="02010609060101010101" pitchFamily="49" charset="-122"/>
                <a:cs typeface="+mn-cs"/>
              </a:rPr>
              <a:t>结果</a:t>
            </a:r>
          </a:p>
        </p:txBody>
      </p:sp>
      <p:grpSp>
        <p:nvGrpSpPr>
          <p:cNvPr id="17" name="组合 16"/>
          <p:cNvGrpSpPr/>
          <p:nvPr/>
        </p:nvGrpSpPr>
        <p:grpSpPr>
          <a:xfrm>
            <a:off x="2624666" y="3922183"/>
            <a:ext cx="1534584" cy="1443567"/>
            <a:chOff x="3073261" y="3552296"/>
            <a:chExt cx="1534063" cy="1443567"/>
          </a:xfrm>
        </p:grpSpPr>
        <p:cxnSp>
          <p:nvCxnSpPr>
            <p:cNvPr id="10" name="直接箭头连接符 9"/>
            <p:cNvCxnSpPr/>
            <p:nvPr/>
          </p:nvCxnSpPr>
          <p:spPr>
            <a:xfrm flipV="1">
              <a:off x="3073261" y="3552296"/>
              <a:ext cx="1534063" cy="711200"/>
            </a:xfrm>
            <a:prstGeom prst="straightConnector1">
              <a:avLst/>
            </a:prstGeom>
            <a:ln w="19050">
              <a:solidFill>
                <a:srgbClr val="0099FF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箭头连接符 11"/>
            <p:cNvCxnSpPr/>
            <p:nvPr/>
          </p:nvCxnSpPr>
          <p:spPr>
            <a:xfrm>
              <a:off x="3073261" y="4263496"/>
              <a:ext cx="1534063" cy="732367"/>
            </a:xfrm>
            <a:prstGeom prst="straightConnector1">
              <a:avLst/>
            </a:prstGeom>
            <a:ln w="19050">
              <a:solidFill>
                <a:srgbClr val="0099FF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文本框 17"/>
          <p:cNvSpPr txBox="1"/>
          <p:nvPr/>
        </p:nvSpPr>
        <p:spPr>
          <a:xfrm>
            <a:off x="4326467" y="3543300"/>
            <a:ext cx="728133" cy="719667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>
              <a:lnSpc>
                <a:spcPct val="120000"/>
              </a:lnSpc>
            </a:pPr>
            <a:r>
              <a:rPr lang="zh-CN" altLang="en-US" sz="3733" b="1">
                <a:solidFill>
                  <a:srgbClr val="0099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正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4326467" y="4957233"/>
            <a:ext cx="728133" cy="721784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>
              <a:lnSpc>
                <a:spcPct val="120000"/>
              </a:lnSpc>
            </a:pPr>
            <a:r>
              <a:rPr lang="zh-CN" altLang="en-US" sz="3733" b="1">
                <a:solidFill>
                  <a:srgbClr val="0099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反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6908800" y="3086100"/>
            <a:ext cx="728133" cy="719667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>
              <a:lnSpc>
                <a:spcPct val="120000"/>
              </a:lnSpc>
            </a:pPr>
            <a:r>
              <a:rPr lang="zh-CN" altLang="en-US" sz="3733" b="1">
                <a:solidFill>
                  <a:srgbClr val="0099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正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6908800" y="5270500"/>
            <a:ext cx="728133" cy="721784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>
              <a:lnSpc>
                <a:spcPct val="120000"/>
              </a:lnSpc>
            </a:pPr>
            <a:r>
              <a:rPr lang="zh-CN" altLang="en-US" sz="3733" b="1">
                <a:solidFill>
                  <a:srgbClr val="0099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反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6908800" y="3814233"/>
            <a:ext cx="728133" cy="719667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>
              <a:lnSpc>
                <a:spcPct val="120000"/>
              </a:lnSpc>
            </a:pPr>
            <a:r>
              <a:rPr lang="zh-CN" altLang="en-US" sz="3733" b="1">
                <a:solidFill>
                  <a:srgbClr val="0099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反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6908800" y="4542367"/>
            <a:ext cx="728133" cy="721784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>
              <a:lnSpc>
                <a:spcPct val="120000"/>
              </a:lnSpc>
            </a:pPr>
            <a:r>
              <a:rPr lang="zh-CN" altLang="en-US" sz="3733" b="1">
                <a:solidFill>
                  <a:srgbClr val="0099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正</a:t>
            </a:r>
          </a:p>
        </p:txBody>
      </p:sp>
      <p:grpSp>
        <p:nvGrpSpPr>
          <p:cNvPr id="25" name="组合 24"/>
          <p:cNvGrpSpPr/>
          <p:nvPr/>
        </p:nvGrpSpPr>
        <p:grpSpPr>
          <a:xfrm>
            <a:off x="5249333" y="3553883"/>
            <a:ext cx="1534585" cy="747183"/>
            <a:chOff x="3729205" y="4288287"/>
            <a:chExt cx="1534063" cy="1443567"/>
          </a:xfrm>
        </p:grpSpPr>
        <p:cxnSp>
          <p:nvCxnSpPr>
            <p:cNvPr id="26" name="直接箭头连接符 25"/>
            <p:cNvCxnSpPr/>
            <p:nvPr/>
          </p:nvCxnSpPr>
          <p:spPr>
            <a:xfrm flipV="1">
              <a:off x="3729205" y="4288287"/>
              <a:ext cx="1534063" cy="711560"/>
            </a:xfrm>
            <a:prstGeom prst="straightConnector1">
              <a:avLst/>
            </a:prstGeom>
            <a:ln w="19050">
              <a:solidFill>
                <a:srgbClr val="0099FF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箭头连接符 26"/>
            <p:cNvCxnSpPr/>
            <p:nvPr/>
          </p:nvCxnSpPr>
          <p:spPr>
            <a:xfrm>
              <a:off x="3729205" y="4999848"/>
              <a:ext cx="1534063" cy="732007"/>
            </a:xfrm>
            <a:prstGeom prst="straightConnector1">
              <a:avLst/>
            </a:prstGeom>
            <a:ln w="19050">
              <a:solidFill>
                <a:srgbClr val="0099FF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组合 27"/>
          <p:cNvGrpSpPr/>
          <p:nvPr/>
        </p:nvGrpSpPr>
        <p:grpSpPr>
          <a:xfrm>
            <a:off x="5249333" y="4984750"/>
            <a:ext cx="1534585" cy="747183"/>
            <a:chOff x="3729205" y="4979400"/>
            <a:chExt cx="1534063" cy="1443567"/>
          </a:xfrm>
        </p:grpSpPr>
        <p:cxnSp>
          <p:nvCxnSpPr>
            <p:cNvPr id="29" name="直接箭头连接符 28"/>
            <p:cNvCxnSpPr/>
            <p:nvPr/>
          </p:nvCxnSpPr>
          <p:spPr>
            <a:xfrm flipV="1">
              <a:off x="3729205" y="4979400"/>
              <a:ext cx="1534063" cy="711560"/>
            </a:xfrm>
            <a:prstGeom prst="straightConnector1">
              <a:avLst/>
            </a:prstGeom>
            <a:ln w="19050">
              <a:solidFill>
                <a:srgbClr val="0099FF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箭头连接符 29"/>
            <p:cNvCxnSpPr/>
            <p:nvPr/>
          </p:nvCxnSpPr>
          <p:spPr>
            <a:xfrm>
              <a:off x="3729205" y="5690961"/>
              <a:ext cx="1534063" cy="732007"/>
            </a:xfrm>
            <a:prstGeom prst="straightConnector1">
              <a:avLst/>
            </a:prstGeom>
            <a:ln w="19050">
              <a:solidFill>
                <a:srgbClr val="0099FF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1" name="文本框 30"/>
          <p:cNvSpPr txBox="1"/>
          <p:nvPr/>
        </p:nvSpPr>
        <p:spPr>
          <a:xfrm>
            <a:off x="7954434" y="3086100"/>
            <a:ext cx="2650067" cy="719667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>
              <a:lnSpc>
                <a:spcPct val="120000"/>
              </a:lnSpc>
            </a:pPr>
            <a:r>
              <a:rPr lang="zh-CN" altLang="en-US" sz="3733" b="1">
                <a:solidFill>
                  <a:srgbClr val="0099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（正，正）</a:t>
            </a:r>
          </a:p>
        </p:txBody>
      </p:sp>
      <p:sp>
        <p:nvSpPr>
          <p:cNvPr id="32" name="文本框 31"/>
          <p:cNvSpPr txBox="1"/>
          <p:nvPr/>
        </p:nvSpPr>
        <p:spPr>
          <a:xfrm>
            <a:off x="7954434" y="3829051"/>
            <a:ext cx="2650067" cy="72178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>
              <a:lnSpc>
                <a:spcPct val="120000"/>
              </a:lnSpc>
            </a:pPr>
            <a:r>
              <a:rPr lang="zh-CN" altLang="en-US" sz="3733" b="1">
                <a:solidFill>
                  <a:srgbClr val="0099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（正，反）</a:t>
            </a:r>
          </a:p>
        </p:txBody>
      </p:sp>
      <p:sp>
        <p:nvSpPr>
          <p:cNvPr id="33" name="文本框 32"/>
          <p:cNvSpPr txBox="1"/>
          <p:nvPr/>
        </p:nvSpPr>
        <p:spPr>
          <a:xfrm>
            <a:off x="7954434" y="4550833"/>
            <a:ext cx="2650067" cy="719667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>
              <a:lnSpc>
                <a:spcPct val="120000"/>
              </a:lnSpc>
            </a:pPr>
            <a:r>
              <a:rPr lang="zh-CN" altLang="en-US" sz="3733" b="1">
                <a:solidFill>
                  <a:srgbClr val="0099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（反，正）</a:t>
            </a:r>
          </a:p>
        </p:txBody>
      </p:sp>
      <p:sp>
        <p:nvSpPr>
          <p:cNvPr id="34" name="文本框 33"/>
          <p:cNvSpPr txBox="1"/>
          <p:nvPr/>
        </p:nvSpPr>
        <p:spPr>
          <a:xfrm>
            <a:off x="7950200" y="5264151"/>
            <a:ext cx="2650067" cy="719667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>
              <a:lnSpc>
                <a:spcPct val="120000"/>
              </a:lnSpc>
            </a:pPr>
            <a:r>
              <a:rPr lang="zh-CN" altLang="en-US" sz="3733" b="1">
                <a:solidFill>
                  <a:srgbClr val="0099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（反，反）</a:t>
            </a:r>
          </a:p>
        </p:txBody>
      </p:sp>
      <p:pic>
        <p:nvPicPr>
          <p:cNvPr id="35" name="图片 34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0883279" y="6385482"/>
            <a:ext cx="1308721" cy="447077"/>
          </a:xfrm>
          <a:prstGeom prst="rect">
            <a:avLst/>
          </a:prstGeom>
        </p:spPr>
      </p:pic>
      <p:pic>
        <p:nvPicPr>
          <p:cNvPr id="7189" name="图片 3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42467" y="-446616"/>
            <a:ext cx="1308100" cy="446616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90" name="图片 3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951" y="6836834"/>
            <a:ext cx="1308100" cy="44873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8" name="文本框 37"/>
          <p:cNvSpPr txBox="1"/>
          <p:nvPr/>
        </p:nvSpPr>
        <p:spPr>
          <a:xfrm>
            <a:off x="-480483" y="2861733"/>
            <a:ext cx="480484" cy="1236133"/>
          </a:xfrm>
          <a:prstGeom prst="rect">
            <a:avLst/>
          </a:prstGeom>
          <a:noFill/>
        </p:spPr>
        <p:txBody>
          <a:bodyPr vert="eaVert">
            <a:spAutoFit/>
          </a:bodyPr>
          <a:lstStyle>
            <a:defPPr>
              <a:defRPr lang="zh-CN"/>
            </a:defPPr>
          </a:lstStyle>
          <a:p>
            <a:pPr marR="0" defTabSz="12192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zh-CN" altLang="en-US" sz="1467" b="1" kern="1200" cap="none" spc="0" normalizeH="0" baseline="0" noProof="0">
                <a:solidFill>
                  <a:schemeClr val="bg1">
                    <a:lumMod val="9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7192" name="图片 3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2000" y="2861733"/>
            <a:ext cx="480484" cy="1291167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8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5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1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5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grpId="1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6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 nodeType="clickPar">
                      <p:stCondLst>
                        <p:cond delay="indefinite"/>
                      </p:stCondLst>
                      <p:childTnLst>
                        <p:par>
                          <p:cTn id="6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6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7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9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7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ntr" presetSubtype="0" fill="hold" grpId="1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 nodeType="clickPar">
                      <p:stCondLst>
                        <p:cond delay="indefinite"/>
                      </p:stCondLst>
                      <p:childTnLst>
                        <p:par>
                          <p:cTn id="7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7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1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1"/>
      <p:bldP spid="7" grpId="2"/>
      <p:bldP spid="8" grpId="3"/>
      <p:bldP spid="18" grpId="4"/>
      <p:bldP spid="20" grpId="5"/>
      <p:bldP spid="21" grpId="6"/>
      <p:bldP spid="22" grpId="7"/>
      <p:bldP spid="23" grpId="8"/>
      <p:bldP spid="24" grpId="9"/>
      <p:bldP spid="31" grpId="10"/>
      <p:bldP spid="32" grpId="11"/>
      <p:bldP spid="33" grpId="12"/>
      <p:bldP spid="34" grpId="13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>
          <a:xfrm>
            <a:off x="855133" y="1126067"/>
            <a:ext cx="10100734" cy="2815167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</a:lstStyle>
          <a:p>
            <a:pPr marR="0" defTabSz="1219200" hangingPunct="1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zh-CN" altLang="en-US" sz="3733" b="1" kern="1200" cap="none" spc="0" normalizeH="0" baseline="0" noProof="0">
                <a:latin typeface="+mn-lt"/>
                <a:ea typeface="黑体" pitchFamily="49" charset="-122"/>
                <a:cs typeface="+mn-cs"/>
              </a:rPr>
              <a:t>        由于每种结果出现的可能性相等，其中</a:t>
            </a:r>
            <a:r>
              <a:rPr kumimoji="0" lang="en-US" altLang="zh-CN" sz="3733" b="1" kern="1200" cap="none" spc="0" normalizeH="0" baseline="0" noProof="0">
                <a:latin typeface="+mn-lt"/>
                <a:ea typeface="黑体" pitchFamily="49" charset="-122"/>
                <a:cs typeface="+mn-cs"/>
              </a:rPr>
              <a:t>2</a:t>
            </a:r>
            <a:r>
              <a:rPr kumimoji="0" lang="zh-CN" altLang="en-US" sz="3733" b="1" kern="1200" cap="none" spc="0" normalizeH="0" baseline="0" noProof="0">
                <a:latin typeface="+mn-lt"/>
                <a:ea typeface="黑体" pitchFamily="49" charset="-122"/>
                <a:cs typeface="+mn-cs"/>
              </a:rPr>
              <a:t>枚硬币都是正面向上的结果只有（正，正）这</a:t>
            </a:r>
            <a:r>
              <a:rPr kumimoji="0" lang="en-US" altLang="zh-CN" sz="3733" b="1" kern="1200" cap="none" spc="0" normalizeH="0" baseline="0" noProof="0">
                <a:latin typeface="+mn-lt"/>
                <a:ea typeface="黑体" pitchFamily="49" charset="-122"/>
                <a:cs typeface="+mn-cs"/>
              </a:rPr>
              <a:t>1</a:t>
            </a:r>
            <a:r>
              <a:rPr kumimoji="0" lang="zh-CN" altLang="en-US" sz="3733" b="1" kern="1200" cap="none" spc="0" normalizeH="0" baseline="0" noProof="0">
                <a:latin typeface="+mn-lt"/>
                <a:ea typeface="黑体" pitchFamily="49" charset="-122"/>
                <a:cs typeface="+mn-cs"/>
              </a:rPr>
              <a:t>种，设</a:t>
            </a:r>
            <a:r>
              <a:rPr kumimoji="0" lang="en-US" altLang="zh-CN" sz="3733" b="1" kern="1200" cap="none" spc="0" normalizeH="0" baseline="0" noProof="0">
                <a:latin typeface="+mn-lt"/>
                <a:ea typeface="黑体" pitchFamily="49" charset="-122"/>
                <a:cs typeface="+mn-cs"/>
              </a:rPr>
              <a:t>2</a:t>
            </a:r>
            <a:r>
              <a:rPr kumimoji="0" lang="zh-CN" altLang="en-US" sz="3733" b="1" kern="1200" cap="none" spc="0" normalizeH="0" baseline="0" noProof="0">
                <a:latin typeface="+mn-lt"/>
                <a:ea typeface="黑体" pitchFamily="49" charset="-122"/>
                <a:cs typeface="+mn-cs"/>
              </a:rPr>
              <a:t>枚硬币都是正面向上的事件为</a:t>
            </a:r>
            <a:r>
              <a:rPr kumimoji="0" lang="en-US" altLang="zh-CN" sz="3733" b="1" i="1" kern="1200" cap="none" spc="0" normalizeH="0" baseline="0" noProof="0">
                <a:latin typeface="+mn-lt"/>
                <a:ea typeface="黑体" pitchFamily="49" charset="-122"/>
                <a:cs typeface="+mn-cs"/>
              </a:rPr>
              <a:t>A</a:t>
            </a:r>
            <a:r>
              <a:rPr kumimoji="0" lang="en-US" altLang="zh-CN" sz="3733" b="1" kern="1200" cap="none" spc="0" normalizeH="0" baseline="0" noProof="0">
                <a:latin typeface="+mn-lt"/>
                <a:ea typeface="黑体" pitchFamily="49" charset="-122"/>
                <a:cs typeface="+mn-cs"/>
              </a:rPr>
              <a:t> </a:t>
            </a:r>
            <a:r>
              <a:rPr kumimoji="0" lang="zh-CN" altLang="en-US" sz="3733" b="1" kern="1200" cap="none" spc="0" normalizeH="0" baseline="0" noProof="0">
                <a:latin typeface="+mn-lt"/>
                <a:ea typeface="黑体" pitchFamily="49" charset="-122"/>
                <a:cs typeface="+mn-cs"/>
              </a:rPr>
              <a:t>，则事件</a:t>
            </a:r>
            <a:r>
              <a:rPr kumimoji="0" lang="en-US" altLang="zh-CN" sz="3733" b="1" i="1" kern="1200" cap="none" spc="0" normalizeH="0" baseline="0" noProof="0">
                <a:latin typeface="+mn-lt"/>
                <a:ea typeface="黑体" pitchFamily="49" charset="-122"/>
                <a:cs typeface="+mn-cs"/>
              </a:rPr>
              <a:t>A</a:t>
            </a:r>
            <a:r>
              <a:rPr kumimoji="0" lang="zh-CN" altLang="en-US" sz="3733" b="1" kern="1200" cap="none" spc="0" normalizeH="0" baseline="0" noProof="0">
                <a:latin typeface="+mn-lt"/>
                <a:ea typeface="黑体" pitchFamily="49" charset="-122"/>
                <a:cs typeface="+mn-cs"/>
              </a:rPr>
              <a:t>的概率为</a:t>
            </a:r>
          </a:p>
        </p:txBody>
      </p:sp>
      <p:grpSp>
        <p:nvGrpSpPr>
          <p:cNvPr id="8195" name="组合 3"/>
          <p:cNvGrpSpPr/>
          <p:nvPr/>
        </p:nvGrpSpPr>
        <p:grpSpPr>
          <a:xfrm>
            <a:off x="1972732" y="4004735"/>
            <a:ext cx="4211760" cy="2225377"/>
            <a:chOff x="1972689" y="4004735"/>
            <a:chExt cx="4211383" cy="2225377"/>
          </a:xfrm>
        </p:grpSpPr>
        <p:sp>
          <p:nvSpPr>
            <p:cNvPr id="3" name="文本框 2"/>
            <p:cNvSpPr txBox="1"/>
            <p:nvPr/>
          </p:nvSpPr>
          <p:spPr>
            <a:xfrm>
              <a:off x="1972689" y="4284133"/>
              <a:ext cx="2120710" cy="74718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zh-CN"/>
              </a:defPPr>
            </a:lstStyle>
            <a:p>
              <a:pPr marR="0" defTabSz="1219200">
                <a:lnSpc>
                  <a:spcPct val="120000"/>
                </a:lnSpc>
                <a:buClrTx/>
                <a:buSzTx/>
                <a:buFontTx/>
                <a:buNone/>
                <a:defRPr/>
              </a:pPr>
              <a:r>
                <a:rPr kumimoji="0" lang="en-US" altLang="zh-CN" sz="3733" b="1" i="1" kern="1200" cap="none" spc="0" normalizeH="0" baseline="0" noProof="0">
                  <a:solidFill>
                    <a:srgbClr val="FF0000"/>
                  </a:solidFill>
                  <a:latin typeface="+mn-lt"/>
                  <a:ea typeface="黑体" pitchFamily="49" charset="-122"/>
                  <a:cs typeface="+mn-cs"/>
                </a:rPr>
                <a:t>P</a:t>
              </a:r>
              <a:r>
                <a:rPr kumimoji="0" lang="zh-CN" altLang="en-US" sz="3733" b="1" kern="1200" cap="none" spc="0" normalizeH="0" baseline="0" noProof="0">
                  <a:solidFill>
                    <a:srgbClr val="FF0000"/>
                  </a:solidFill>
                  <a:latin typeface="+mn-lt"/>
                  <a:ea typeface="黑体" pitchFamily="49" charset="-122"/>
                  <a:cs typeface="+mn-cs"/>
                </a:rPr>
                <a:t>（</a:t>
              </a:r>
              <a:r>
                <a:rPr kumimoji="0" lang="en-US" altLang="zh-CN" sz="3733" b="1" i="1" kern="1200" cap="none" spc="0" normalizeH="0" baseline="0" noProof="0">
                  <a:solidFill>
                    <a:srgbClr val="FF0000"/>
                  </a:solidFill>
                  <a:latin typeface="+mn-lt"/>
                  <a:ea typeface="黑体" pitchFamily="49" charset="-122"/>
                  <a:cs typeface="+mn-cs"/>
                </a:rPr>
                <a:t>A</a:t>
              </a:r>
              <a:r>
                <a:rPr kumimoji="0" lang="zh-CN" altLang="en-US" sz="3733" b="1" kern="1200" cap="none" spc="0" normalizeH="0" baseline="0" noProof="0">
                  <a:solidFill>
                    <a:srgbClr val="FF0000"/>
                  </a:solidFill>
                  <a:latin typeface="+mn-lt"/>
                  <a:ea typeface="黑体" pitchFamily="49" charset="-122"/>
                  <a:cs typeface="+mn-cs"/>
                </a:rPr>
                <a:t>）</a:t>
              </a:r>
              <a:r>
                <a:rPr kumimoji="0" lang="en-US" altLang="zh-CN" sz="3733" b="1" kern="1200" cap="none" spc="0" normalizeH="0" baseline="0" noProof="0">
                  <a:solidFill>
                    <a:srgbClr val="FF0000"/>
                  </a:solidFill>
                  <a:latin typeface="+mn-lt"/>
                  <a:ea typeface="黑体" pitchFamily="49" charset="-122"/>
                  <a:cs typeface="+mn-cs"/>
                </a:rPr>
                <a:t>=</a:t>
              </a:r>
              <a:endParaRPr kumimoji="0" lang="zh-CN" altLang="en-US" sz="3733" b="1" kern="1200" cap="none" spc="0" normalizeH="0" baseline="0" noProof="0">
                <a:solidFill>
                  <a:srgbClr val="FF0000"/>
                </a:solidFill>
                <a:latin typeface="+mn-lt"/>
                <a:ea typeface="黑体" pitchFamily="49" charset="-122"/>
                <a:cs typeface="+mn-cs"/>
              </a:endParaRPr>
            </a:p>
          </p:txBody>
        </p:sp>
        <p:grpSp>
          <p:nvGrpSpPr>
            <p:cNvPr id="8202" name="组合 7"/>
            <p:cNvGrpSpPr/>
            <p:nvPr/>
          </p:nvGrpSpPr>
          <p:grpSpPr>
            <a:xfrm>
              <a:off x="4093401" y="4004735"/>
              <a:ext cx="2090672" cy="2225377"/>
              <a:chOff x="4031674" y="4070022"/>
              <a:chExt cx="2098315" cy="2226342"/>
            </a:xfrm>
          </p:grpSpPr>
          <p:sp>
            <p:nvSpPr>
              <p:cNvPr id="7" name="文本框 6"/>
              <p:cNvSpPr txBox="1"/>
              <p:nvPr/>
            </p:nvSpPr>
            <p:spPr>
              <a:xfrm>
                <a:off x="4031674" y="4070022"/>
                <a:ext cx="486445" cy="1442076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>
                <a:defPPr>
                  <a:defRPr lang="zh-CN"/>
                </a:defPPr>
              </a:lstStyle>
              <a:p>
                <a:pPr marR="0" algn="ctr" defTabSz="1219200">
                  <a:lnSpc>
                    <a:spcPct val="120000"/>
                  </a:lnSpc>
                  <a:buClrTx/>
                  <a:buSzTx/>
                  <a:buFontTx/>
                  <a:buNone/>
                  <a:defRPr/>
                </a:pPr>
                <a:r>
                  <a:rPr kumimoji="0" lang="en-US" altLang="zh-CN" sz="3733" b="1" kern="1200" cap="none" spc="0" normalizeH="0" baseline="0" noProof="0">
                    <a:solidFill>
                      <a:srgbClr val="FF0000"/>
                    </a:solidFill>
                    <a:latin typeface="+mn-lt"/>
                    <a:ea typeface="黑体" pitchFamily="49" charset="-122"/>
                    <a:cs typeface="+mn-cs"/>
                  </a:rPr>
                  <a:t>1</a:t>
                </a:r>
              </a:p>
              <a:p>
                <a:pPr marR="0" algn="ctr" defTabSz="1219200">
                  <a:lnSpc>
                    <a:spcPct val="120000"/>
                  </a:lnSpc>
                  <a:buClrTx/>
                  <a:buSzTx/>
                  <a:buFontTx/>
                  <a:buNone/>
                  <a:defRPr/>
                </a:pPr>
                <a:r>
                  <a:rPr kumimoji="0" lang="en-US" altLang="zh-CN" sz="3733" b="1" kern="1200" cap="none" spc="0" normalizeH="0" baseline="0" noProof="0">
                    <a:solidFill>
                      <a:srgbClr val="FF0000"/>
                    </a:solidFill>
                    <a:latin typeface="+mn-lt"/>
                    <a:ea typeface="黑体" pitchFamily="49" charset="-122"/>
                    <a:cs typeface="+mn-cs"/>
                  </a:rPr>
                  <a:t>4</a:t>
                </a:r>
                <a:endParaRPr kumimoji="0" lang="zh-CN" altLang="en-US" sz="3733" b="1" kern="1200" cap="none" spc="0" normalizeH="0" baseline="0" noProof="0">
                  <a:solidFill>
                    <a:srgbClr val="FF0000"/>
                  </a:solidFill>
                  <a:latin typeface="+mn-lt"/>
                  <a:ea typeface="黑体" pitchFamily="49" charset="-122"/>
                  <a:cs typeface="+mn-cs"/>
                </a:endParaRPr>
              </a:p>
            </p:txBody>
          </p:sp>
          <p:cxnSp>
            <p:nvCxnSpPr>
              <p:cNvPr id="8" name="直接连接符 7"/>
              <p:cNvCxnSpPr>
                <a:stCxn id="7" idx="1"/>
                <a:endCxn id="7" idx="3"/>
              </p:cNvCxnSpPr>
              <p:nvPr/>
            </p:nvCxnSpPr>
            <p:spPr>
              <a:xfrm>
                <a:off x="5483699" y="6279431"/>
                <a:ext cx="646289" cy="16933"/>
              </a:xfrm>
              <a:prstGeom prst="line">
                <a:avLst/>
              </a:prstGeom>
              <a:ln w="19050">
                <a:solidFill>
                  <a:srgbClr val="EF4907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9" name="图片 8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0883279" y="6385482"/>
            <a:ext cx="1308721" cy="447077"/>
          </a:xfrm>
          <a:prstGeom prst="rect">
            <a:avLst/>
          </a:prstGeom>
        </p:spPr>
      </p:pic>
      <p:pic>
        <p:nvPicPr>
          <p:cNvPr id="8197" name="图片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42467" y="-446616"/>
            <a:ext cx="1308100" cy="446616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198" name="图片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951" y="6836834"/>
            <a:ext cx="1308100" cy="44873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2" name="文本框 11"/>
          <p:cNvSpPr txBox="1"/>
          <p:nvPr/>
        </p:nvSpPr>
        <p:spPr>
          <a:xfrm>
            <a:off x="-480483" y="2861733"/>
            <a:ext cx="480484" cy="1236133"/>
          </a:xfrm>
          <a:prstGeom prst="rect">
            <a:avLst/>
          </a:prstGeom>
          <a:noFill/>
        </p:spPr>
        <p:txBody>
          <a:bodyPr vert="eaVert">
            <a:spAutoFit/>
          </a:bodyPr>
          <a:lstStyle>
            <a:defPPr>
              <a:defRPr lang="zh-CN"/>
            </a:defPPr>
          </a:lstStyle>
          <a:p>
            <a:pPr marR="0" defTabSz="12192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zh-CN" altLang="en-US" sz="1467" b="1" kern="1200" cap="none" spc="0" normalizeH="0" baseline="0" noProof="0">
                <a:solidFill>
                  <a:schemeClr val="bg1">
                    <a:lumMod val="9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8200" name="图片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2000" y="2861733"/>
            <a:ext cx="480484" cy="1291167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>
          <a:xfrm>
            <a:off x="982133" y="677333"/>
            <a:ext cx="1208617" cy="747184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 marR="0" defTabSz="12192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zh-CN" altLang="en-US" sz="3733" b="1" kern="1200" cap="none" spc="0" normalizeH="0" baseline="0" noProof="0">
                <a:latin typeface="+mn-lt"/>
                <a:ea typeface="黑体" pitchFamily="49" charset="-122"/>
                <a:cs typeface="+mn-cs"/>
              </a:rPr>
              <a:t>思考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2582333" y="677333"/>
            <a:ext cx="7628467" cy="1435100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</a:lstStyle>
          <a:p>
            <a:pPr marR="0" defTabSz="12192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en-US" altLang="zh-CN" sz="3733" b="1" kern="1200" cap="none" spc="0" normalizeH="0" baseline="0" noProof="0">
                <a:latin typeface="+mn-lt"/>
                <a:ea typeface="黑体" pitchFamily="49" charset="-122"/>
                <a:cs typeface="+mn-cs"/>
              </a:rPr>
              <a:t>1</a:t>
            </a:r>
            <a:r>
              <a:rPr kumimoji="0" lang="zh-CN" altLang="en-US" sz="3733" b="1" kern="1200" cap="none" spc="0" normalizeH="0" baseline="0" noProof="0">
                <a:latin typeface="+mn-lt"/>
                <a:ea typeface="黑体" pitchFamily="49" charset="-122"/>
                <a:cs typeface="+mn-cs"/>
              </a:rPr>
              <a:t>枚出现正面、</a:t>
            </a:r>
            <a:r>
              <a:rPr kumimoji="0" lang="en-US" altLang="zh-CN" sz="3733" b="1" kern="1200" cap="none" spc="0" normalizeH="0" baseline="0" noProof="0">
                <a:latin typeface="+mn-lt"/>
                <a:ea typeface="黑体" pitchFamily="49" charset="-122"/>
                <a:cs typeface="+mn-cs"/>
              </a:rPr>
              <a:t>1</a:t>
            </a:r>
            <a:r>
              <a:rPr kumimoji="0" lang="zh-CN" altLang="en-US" sz="3733" b="1" kern="1200" cap="none" spc="0" normalizeH="0" baseline="0" noProof="0">
                <a:latin typeface="+mn-lt"/>
                <a:ea typeface="黑体" pitchFamily="49" charset="-122"/>
                <a:cs typeface="+mn-cs"/>
              </a:rPr>
              <a:t>枚出现反面的概率是多少？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1716617" y="2582333"/>
            <a:ext cx="8758767" cy="757767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 marR="0" defTabSz="12192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zh-CN" altLang="en-US" sz="3733" b="1" kern="1200" cap="none" spc="0" normalizeH="0" baseline="0" noProof="0">
                <a:latin typeface="+mn-lt"/>
                <a:ea typeface="黑体" pitchFamily="49" charset="-122"/>
                <a:cs typeface="+mn-cs"/>
              </a:rPr>
              <a:t>设</a:t>
            </a:r>
            <a:r>
              <a:rPr kumimoji="0" lang="en-US" altLang="zh-CN" sz="3733" b="1" kern="1200" cap="none" spc="0" normalizeH="0" baseline="0" noProof="0">
                <a:latin typeface="+mn-lt"/>
                <a:ea typeface="黑体" pitchFamily="49" charset="-122"/>
                <a:cs typeface="+mn-cs"/>
              </a:rPr>
              <a:t>1</a:t>
            </a:r>
            <a:r>
              <a:rPr kumimoji="0" lang="zh-CN" altLang="en-US" sz="3733" b="1" kern="1200" cap="none" spc="0" normalizeH="0" baseline="0" noProof="0">
                <a:latin typeface="+mn-lt"/>
                <a:ea typeface="黑体" pitchFamily="49" charset="-122"/>
                <a:cs typeface="+mn-cs"/>
              </a:rPr>
              <a:t>枚出现正面、</a:t>
            </a:r>
            <a:r>
              <a:rPr kumimoji="0" lang="en-US" altLang="zh-CN" sz="3733" b="1" kern="1200" cap="none" spc="0" normalizeH="0" baseline="0" noProof="0">
                <a:latin typeface="+mn-lt"/>
                <a:ea typeface="黑体" pitchFamily="49" charset="-122"/>
                <a:cs typeface="+mn-cs"/>
              </a:rPr>
              <a:t>1</a:t>
            </a:r>
            <a:r>
              <a:rPr kumimoji="0" lang="zh-CN" altLang="en-US" sz="3733" b="1" kern="1200" cap="none" spc="0" normalizeH="0" baseline="0" noProof="0">
                <a:latin typeface="+mn-lt"/>
                <a:ea typeface="黑体" pitchFamily="49" charset="-122"/>
                <a:cs typeface="+mn-cs"/>
              </a:rPr>
              <a:t>枚出现反面的事件为</a:t>
            </a:r>
            <a:r>
              <a:rPr kumimoji="0" lang="en-US" altLang="zh-CN" sz="3733" b="1" i="1" kern="1200" cap="none" spc="0" normalizeH="0" baseline="0" noProof="0">
                <a:latin typeface="+mn-lt"/>
                <a:ea typeface="黑体" pitchFamily="49" charset="-122"/>
                <a:cs typeface="+mn-cs"/>
              </a:rPr>
              <a:t>B</a:t>
            </a:r>
            <a:endParaRPr kumimoji="0" lang="zh-CN" altLang="en-US" sz="3733" b="1" i="1" kern="1200" cap="none" spc="0" normalizeH="0" baseline="0" noProof="0">
              <a:latin typeface="+mn-lt"/>
              <a:ea typeface="黑体" pitchFamily="49" charset="-122"/>
              <a:cs typeface="+mn-cs"/>
            </a:endParaRPr>
          </a:p>
        </p:txBody>
      </p:sp>
      <p:grpSp>
        <p:nvGrpSpPr>
          <p:cNvPr id="6149" name="组合 7"/>
          <p:cNvGrpSpPr/>
          <p:nvPr/>
        </p:nvGrpSpPr>
        <p:grpSpPr>
          <a:xfrm>
            <a:off x="2048934" y="3657600"/>
            <a:ext cx="4312265" cy="1762352"/>
            <a:chOff x="1991824" y="3918148"/>
            <a:chExt cx="4312603" cy="1762733"/>
          </a:xfrm>
        </p:grpSpPr>
        <p:sp>
          <p:nvSpPr>
            <p:cNvPr id="9" name="文本框 8"/>
            <p:cNvSpPr txBox="1"/>
            <p:nvPr/>
          </p:nvSpPr>
          <p:spPr>
            <a:xfrm>
              <a:off x="1991824" y="4197608"/>
              <a:ext cx="2121067" cy="74734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zh-CN"/>
              </a:defPPr>
            </a:lstStyle>
            <a:p>
              <a:pPr marR="0" defTabSz="1219200">
                <a:lnSpc>
                  <a:spcPct val="120000"/>
                </a:lnSpc>
                <a:buClrTx/>
                <a:buSzTx/>
                <a:buFontTx/>
                <a:buNone/>
                <a:defRPr/>
              </a:pPr>
              <a:r>
                <a:rPr kumimoji="0" lang="en-US" altLang="zh-CN" sz="3733" b="1" i="1" kern="1200" cap="none" spc="0" normalizeH="0" baseline="0" noProof="0">
                  <a:solidFill>
                    <a:srgbClr val="FF0000"/>
                  </a:solidFill>
                  <a:latin typeface="+mn-lt"/>
                  <a:ea typeface="黑体" pitchFamily="49" charset="-122"/>
                  <a:cs typeface="+mn-cs"/>
                </a:rPr>
                <a:t>P</a:t>
              </a:r>
              <a:r>
                <a:rPr kumimoji="0" lang="zh-CN" altLang="en-US" sz="3733" b="1" kern="1200" cap="none" spc="0" normalizeH="0" baseline="0" noProof="0">
                  <a:solidFill>
                    <a:srgbClr val="FF0000"/>
                  </a:solidFill>
                  <a:latin typeface="+mn-lt"/>
                  <a:ea typeface="黑体" pitchFamily="49" charset="-122"/>
                  <a:cs typeface="+mn-cs"/>
                </a:rPr>
                <a:t>（</a:t>
              </a:r>
              <a:r>
                <a:rPr kumimoji="0" lang="en-US" altLang="zh-CN" sz="3733" b="1" i="1" kern="1200" cap="none" spc="0" normalizeH="0" baseline="0" noProof="0">
                  <a:solidFill>
                    <a:srgbClr val="FF0000"/>
                  </a:solidFill>
                  <a:latin typeface="+mn-lt"/>
                  <a:ea typeface="黑体" pitchFamily="49" charset="-122"/>
                  <a:cs typeface="+mn-cs"/>
                </a:rPr>
                <a:t>B</a:t>
              </a:r>
              <a:r>
                <a:rPr kumimoji="0" lang="zh-CN" altLang="en-US" sz="3733" b="1" kern="1200" cap="none" spc="0" normalizeH="0" baseline="0" noProof="0">
                  <a:solidFill>
                    <a:srgbClr val="FF0000"/>
                  </a:solidFill>
                  <a:latin typeface="+mn-lt"/>
                  <a:ea typeface="黑体" pitchFamily="49" charset="-122"/>
                  <a:cs typeface="+mn-cs"/>
                </a:rPr>
                <a:t>）</a:t>
              </a:r>
              <a:r>
                <a:rPr kumimoji="0" lang="en-US" altLang="zh-CN" sz="3733" b="1" kern="1200" cap="none" spc="0" normalizeH="0" baseline="0" noProof="0">
                  <a:solidFill>
                    <a:srgbClr val="FF0000"/>
                  </a:solidFill>
                  <a:latin typeface="+mn-lt"/>
                  <a:ea typeface="黑体" pitchFamily="49" charset="-122"/>
                  <a:cs typeface="+mn-cs"/>
                </a:rPr>
                <a:t>=</a:t>
              </a:r>
              <a:endParaRPr kumimoji="0" lang="zh-CN" altLang="en-US" sz="3733" b="1" kern="1200" cap="none" spc="0" normalizeH="0" baseline="0" noProof="0">
                <a:solidFill>
                  <a:srgbClr val="FF0000"/>
                </a:solidFill>
                <a:latin typeface="+mn-lt"/>
                <a:ea typeface="黑体" pitchFamily="49" charset="-122"/>
                <a:cs typeface="+mn-cs"/>
              </a:endParaRPr>
            </a:p>
          </p:txBody>
        </p:sp>
        <p:grpSp>
          <p:nvGrpSpPr>
            <p:cNvPr id="9228" name="组合 7"/>
            <p:cNvGrpSpPr/>
            <p:nvPr/>
          </p:nvGrpSpPr>
          <p:grpSpPr>
            <a:xfrm>
              <a:off x="4112888" y="3918148"/>
              <a:ext cx="2191538" cy="1762733"/>
              <a:chOff x="4051238" y="3983398"/>
              <a:chExt cx="2199553" cy="1763498"/>
            </a:xfrm>
          </p:grpSpPr>
          <p:sp>
            <p:nvSpPr>
              <p:cNvPr id="11" name="文本框 10"/>
              <p:cNvSpPr txBox="1"/>
              <p:nvPr/>
            </p:nvSpPr>
            <p:spPr>
              <a:xfrm>
                <a:off x="4051238" y="3983398"/>
                <a:ext cx="486529" cy="1442388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>
                <a:defPPr>
                  <a:defRPr lang="zh-CN"/>
                </a:defPPr>
              </a:lstStyle>
              <a:p>
                <a:pPr marR="0" algn="ctr" defTabSz="1219200">
                  <a:lnSpc>
                    <a:spcPct val="120000"/>
                  </a:lnSpc>
                  <a:buClrTx/>
                  <a:buSzTx/>
                  <a:buFontTx/>
                  <a:buNone/>
                  <a:defRPr/>
                </a:pPr>
                <a:r>
                  <a:rPr kumimoji="0" lang="en-US" altLang="zh-CN" sz="3733" b="1" kern="1200" cap="none" spc="0" normalizeH="0" baseline="0" noProof="0">
                    <a:solidFill>
                      <a:srgbClr val="FF0000"/>
                    </a:solidFill>
                    <a:latin typeface="+mn-lt"/>
                    <a:ea typeface="黑体" pitchFamily="49" charset="-122"/>
                    <a:cs typeface="+mn-cs"/>
                  </a:rPr>
                  <a:t>1</a:t>
                </a:r>
              </a:p>
              <a:p>
                <a:pPr marR="0" algn="ctr" defTabSz="1219200">
                  <a:lnSpc>
                    <a:spcPct val="120000"/>
                  </a:lnSpc>
                  <a:buClrTx/>
                  <a:buSzTx/>
                  <a:buFontTx/>
                  <a:buNone/>
                  <a:defRPr/>
                </a:pPr>
                <a:r>
                  <a:rPr kumimoji="0" lang="en-US" altLang="zh-CN" sz="3733" b="1" kern="1200" cap="none" spc="0" normalizeH="0" baseline="0" noProof="0">
                    <a:solidFill>
                      <a:srgbClr val="FF0000"/>
                    </a:solidFill>
                    <a:latin typeface="+mn-lt"/>
                    <a:ea typeface="黑体" pitchFamily="49" charset="-122"/>
                    <a:cs typeface="+mn-cs"/>
                  </a:rPr>
                  <a:t>2</a:t>
                </a:r>
                <a:endParaRPr kumimoji="0" lang="zh-CN" altLang="en-US" sz="3733" b="1" kern="1200" cap="none" spc="0" normalizeH="0" baseline="0" noProof="0">
                  <a:solidFill>
                    <a:srgbClr val="FF0000"/>
                  </a:solidFill>
                  <a:latin typeface="+mn-lt"/>
                  <a:ea typeface="黑体" pitchFamily="49" charset="-122"/>
                  <a:cs typeface="+mn-cs"/>
                </a:endParaRPr>
              </a:p>
            </p:txBody>
          </p:sp>
          <p:cxnSp>
            <p:nvCxnSpPr>
              <p:cNvPr id="12" name="直接连接符 11"/>
              <p:cNvCxnSpPr>
                <a:stCxn id="11" idx="1"/>
                <a:endCxn id="11" idx="3"/>
              </p:cNvCxnSpPr>
              <p:nvPr/>
            </p:nvCxnSpPr>
            <p:spPr>
              <a:xfrm>
                <a:off x="5604500" y="5729963"/>
                <a:ext cx="646291" cy="16933"/>
              </a:xfrm>
              <a:prstGeom prst="line">
                <a:avLst/>
              </a:prstGeom>
              <a:ln w="19050">
                <a:solidFill>
                  <a:srgbClr val="EF4907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10" name="图片 9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0883279" y="6385482"/>
            <a:ext cx="1308721" cy="447077"/>
          </a:xfrm>
          <a:prstGeom prst="rect">
            <a:avLst/>
          </a:prstGeom>
        </p:spPr>
      </p:pic>
      <p:pic>
        <p:nvPicPr>
          <p:cNvPr id="9223" name="图片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42467" y="-446616"/>
            <a:ext cx="1308100" cy="446616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9224" name="图片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951" y="6836834"/>
            <a:ext cx="1308100" cy="44873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5" name="文本框 14"/>
          <p:cNvSpPr txBox="1"/>
          <p:nvPr/>
        </p:nvSpPr>
        <p:spPr>
          <a:xfrm>
            <a:off x="-480483" y="2861733"/>
            <a:ext cx="480484" cy="1236133"/>
          </a:xfrm>
          <a:prstGeom prst="rect">
            <a:avLst/>
          </a:prstGeom>
          <a:noFill/>
        </p:spPr>
        <p:txBody>
          <a:bodyPr vert="eaVert">
            <a:spAutoFit/>
          </a:bodyPr>
          <a:lstStyle>
            <a:defPPr>
              <a:defRPr lang="zh-CN"/>
            </a:defPPr>
          </a:lstStyle>
          <a:p>
            <a:pPr marR="0" defTabSz="12192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zh-CN" altLang="en-US" sz="1467" b="1" kern="1200" cap="none" spc="0" normalizeH="0" baseline="0" noProof="0">
                <a:solidFill>
                  <a:schemeClr val="bg1">
                    <a:lumMod val="9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9226" name="图片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2000" y="2861733"/>
            <a:ext cx="480484" cy="1291167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0242" name="组合 6"/>
          <p:cNvGrpSpPr/>
          <p:nvPr/>
        </p:nvGrpSpPr>
        <p:grpSpPr>
          <a:xfrm>
            <a:off x="711200" y="1532467"/>
            <a:ext cx="10346267" cy="3318933"/>
            <a:chOff x="781050" y="1729317"/>
            <a:chExt cx="10346267" cy="3318933"/>
          </a:xfrm>
        </p:grpSpPr>
        <p:sp>
          <p:nvSpPr>
            <p:cNvPr id="6" name="矩形: 圆角 5"/>
            <p:cNvSpPr/>
            <p:nvPr/>
          </p:nvSpPr>
          <p:spPr>
            <a:xfrm>
              <a:off x="781050" y="1729317"/>
              <a:ext cx="10346267" cy="3318933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</a:lstStyle>
            <a:p>
              <a:pPr marL="0" marR="0" lvl="0" indent="0" algn="ctr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" name="矩形: 圆角 1"/>
            <p:cNvSpPr/>
            <p:nvPr/>
          </p:nvSpPr>
          <p:spPr>
            <a:xfrm>
              <a:off x="882650" y="1847850"/>
              <a:ext cx="10058400" cy="3014133"/>
            </a:xfrm>
            <a:prstGeom prst="roundRect">
              <a:avLst/>
            </a:prstGeom>
            <a:solidFill>
              <a:srgbClr val="C6E6A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</a:lstStyle>
            <a:p>
              <a:pPr marL="0" marR="0" lvl="0" indent="0" algn="ctr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" name="文本框 2"/>
            <p:cNvSpPr txBox="1"/>
            <p:nvPr/>
          </p:nvSpPr>
          <p:spPr>
            <a:xfrm>
              <a:off x="1166283" y="1947334"/>
              <a:ext cx="9626600" cy="2815167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zh-CN"/>
              </a:defPPr>
            </a:lstStyle>
            <a:p>
              <a:pPr marR="0" defTabSz="1219200">
                <a:lnSpc>
                  <a:spcPct val="120000"/>
                </a:lnSpc>
                <a:buClrTx/>
                <a:buSzTx/>
                <a:buFontTx/>
                <a:buNone/>
                <a:defRPr/>
              </a:pPr>
              <a:r>
                <a:rPr kumimoji="0" lang="zh-CN" altLang="en-US" sz="3733" b="1" kern="1200" cap="none" spc="0" normalizeH="0" baseline="0" noProof="0">
                  <a:latin typeface="+mn-lt"/>
                  <a:ea typeface="黑体" pitchFamily="49" charset="-122"/>
                  <a:cs typeface="+mn-cs"/>
                </a:rPr>
                <a:t>        计算等可能情形下概率的关键是确定所有可能性相等的结果总数</a:t>
              </a:r>
              <a:r>
                <a:rPr kumimoji="0" lang="en-US" altLang="zh-CN" sz="3733" b="1" i="1" kern="1200" cap="none" spc="0" normalizeH="0" baseline="0" noProof="0">
                  <a:latin typeface="+mn-lt"/>
                  <a:ea typeface="黑体" pitchFamily="49" charset="-122"/>
                  <a:cs typeface="+mn-cs"/>
                </a:rPr>
                <a:t>n</a:t>
              </a:r>
              <a:r>
                <a:rPr kumimoji="0" lang="zh-CN" altLang="en-US" sz="3733" b="1" kern="1200" cap="none" spc="0" normalizeH="0" baseline="0" noProof="0">
                  <a:latin typeface="+mn-lt"/>
                  <a:ea typeface="黑体" pitchFamily="49" charset="-122"/>
                  <a:cs typeface="+mn-cs"/>
                </a:rPr>
                <a:t>和求出其中使事件</a:t>
              </a:r>
              <a:r>
                <a:rPr kumimoji="0" lang="en-US" altLang="zh-CN" sz="3733" b="1" i="1" kern="1200" cap="none" spc="0" normalizeH="0" baseline="0" noProof="0">
                  <a:latin typeface="+mn-lt"/>
                  <a:ea typeface="黑体" pitchFamily="49" charset="-122"/>
                  <a:cs typeface="+mn-cs"/>
                </a:rPr>
                <a:t>A</a:t>
              </a:r>
              <a:r>
                <a:rPr kumimoji="0" lang="zh-CN" altLang="en-US" sz="3733" b="1" kern="1200" cap="none" spc="0" normalizeH="0" baseline="0" noProof="0">
                  <a:latin typeface="+mn-lt"/>
                  <a:ea typeface="黑体" pitchFamily="49" charset="-122"/>
                  <a:cs typeface="+mn-cs"/>
                </a:rPr>
                <a:t>发生的结果总数</a:t>
              </a:r>
              <a:r>
                <a:rPr kumimoji="0" lang="en-US" altLang="zh-CN" sz="3733" b="1" i="1" kern="1200" cap="none" spc="0" normalizeH="0" baseline="0" noProof="0">
                  <a:latin typeface="+mn-lt"/>
                  <a:ea typeface="黑体" pitchFamily="49" charset="-122"/>
                  <a:cs typeface="+mn-cs"/>
                </a:rPr>
                <a:t>m</a:t>
              </a:r>
              <a:r>
                <a:rPr kumimoji="0" lang="en-US" altLang="zh-CN" sz="3733" b="1" kern="1200" cap="none" spc="0" normalizeH="0" baseline="0" noProof="0">
                  <a:latin typeface="+mn-lt"/>
                  <a:ea typeface="黑体" pitchFamily="49" charset="-122"/>
                  <a:cs typeface="+mn-cs"/>
                </a:rPr>
                <a:t>.</a:t>
              </a:r>
              <a:r>
                <a:rPr kumimoji="0" lang="zh-CN" altLang="en-US" sz="3733" b="1" kern="1200" cap="none" spc="0" normalizeH="0" baseline="0" noProof="0">
                  <a:latin typeface="+mn-lt"/>
                  <a:ea typeface="黑体" pitchFamily="49" charset="-122"/>
                  <a:cs typeface="+mn-cs"/>
                </a:rPr>
                <a:t>“树状图”能帮助我们有序地思考，不重复、不遗漏地得出</a:t>
              </a:r>
              <a:r>
                <a:rPr kumimoji="0" lang="en-US" altLang="zh-CN" sz="3733" b="1" i="1" kern="1200" cap="none" spc="0" normalizeH="0" baseline="0" noProof="0">
                  <a:latin typeface="+mn-lt"/>
                  <a:ea typeface="黑体" pitchFamily="49" charset="-122"/>
                  <a:cs typeface="+mn-cs"/>
                </a:rPr>
                <a:t>n</a:t>
              </a:r>
              <a:r>
                <a:rPr kumimoji="0" lang="zh-CN" altLang="en-US" sz="3733" b="1" kern="1200" cap="none" spc="0" normalizeH="0" baseline="0" noProof="0">
                  <a:latin typeface="+mn-lt"/>
                  <a:ea typeface="黑体" pitchFamily="49" charset="-122"/>
                  <a:cs typeface="+mn-cs"/>
                </a:rPr>
                <a:t>和</a:t>
              </a:r>
              <a:r>
                <a:rPr kumimoji="0" lang="en-US" altLang="zh-CN" sz="3733" b="1" i="1" kern="1200" cap="none" spc="0" normalizeH="0" baseline="0" noProof="0">
                  <a:latin typeface="+mn-lt"/>
                  <a:ea typeface="黑体" pitchFamily="49" charset="-122"/>
                  <a:cs typeface="+mn-cs"/>
                </a:rPr>
                <a:t>m</a:t>
              </a:r>
              <a:r>
                <a:rPr kumimoji="0" lang="en-US" altLang="zh-CN" sz="3733" b="1" kern="1200" cap="none" spc="0" normalizeH="0" baseline="0" noProof="0">
                  <a:latin typeface="+mn-lt"/>
                  <a:ea typeface="黑体" pitchFamily="49" charset="-122"/>
                  <a:cs typeface="+mn-cs"/>
                </a:rPr>
                <a:t>.</a:t>
              </a:r>
              <a:endParaRPr kumimoji="0" lang="zh-CN" altLang="en-US" sz="3733" b="1" kern="1200" cap="none" spc="0" normalizeH="0" baseline="0" noProof="0">
                <a:latin typeface="+mn-lt"/>
                <a:ea typeface="黑体" pitchFamily="49" charset="-122"/>
                <a:cs typeface="+mn-cs"/>
              </a:endParaRPr>
            </a:p>
          </p:txBody>
        </p:sp>
      </p:grpSp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0883279" y="6385482"/>
            <a:ext cx="1308721" cy="447077"/>
          </a:xfrm>
          <a:prstGeom prst="rect">
            <a:avLst/>
          </a:prstGeom>
        </p:spPr>
      </p:pic>
      <p:pic>
        <p:nvPicPr>
          <p:cNvPr id="10244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42467" y="-446616"/>
            <a:ext cx="1308100" cy="446616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245" name="图片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951" y="6836834"/>
            <a:ext cx="1308100" cy="44873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" name="文本框 9"/>
          <p:cNvSpPr txBox="1"/>
          <p:nvPr/>
        </p:nvSpPr>
        <p:spPr>
          <a:xfrm>
            <a:off x="-480483" y="2861733"/>
            <a:ext cx="480484" cy="1236133"/>
          </a:xfrm>
          <a:prstGeom prst="rect">
            <a:avLst/>
          </a:prstGeom>
          <a:noFill/>
        </p:spPr>
        <p:txBody>
          <a:bodyPr vert="eaVert">
            <a:spAutoFit/>
          </a:bodyPr>
          <a:lstStyle>
            <a:defPPr>
              <a:defRPr lang="zh-CN"/>
            </a:defPPr>
          </a:lstStyle>
          <a:p>
            <a:pPr marR="0" defTabSz="12192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zh-CN" altLang="en-US" sz="1467" b="1" kern="1200" cap="none" spc="0" normalizeH="0" baseline="0" noProof="0">
                <a:solidFill>
                  <a:schemeClr val="bg1">
                    <a:lumMod val="9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10247" name="图片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2000" y="2861733"/>
            <a:ext cx="480484" cy="1291167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>
          <a:xfrm>
            <a:off x="922867" y="1490133"/>
            <a:ext cx="9948334" cy="2815167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</a:lstStyle>
          <a:p>
            <a:pPr marR="0" defTabSz="12192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zh-CN" altLang="en-US" sz="3733" b="1" kern="1200" cap="none" spc="0" normalizeH="0" baseline="0" noProof="0">
                <a:latin typeface="+mn-lt"/>
                <a:ea typeface="黑体" pitchFamily="49" charset="-122"/>
                <a:cs typeface="+mn-cs"/>
              </a:rPr>
              <a:t>        </a:t>
            </a:r>
            <a:r>
              <a:rPr kumimoji="0" lang="zh-CN" altLang="en-US" sz="3733" b="1" kern="1200" cap="none" spc="0" normalizeH="0" baseline="0" noProof="0">
                <a:solidFill>
                  <a:srgbClr val="0000FF"/>
                </a:solidFill>
                <a:latin typeface="+mn-lt"/>
                <a:ea typeface="黑体" pitchFamily="49" charset="-122"/>
                <a:cs typeface="+mn-cs"/>
              </a:rPr>
              <a:t>例</a:t>
            </a:r>
            <a:r>
              <a:rPr kumimoji="0" lang="en-US" altLang="zh-CN" sz="3733" b="1" kern="1200" cap="none" spc="0" normalizeH="0" baseline="0" noProof="0">
                <a:solidFill>
                  <a:srgbClr val="0000FF"/>
                </a:solidFill>
                <a:latin typeface="+mn-lt"/>
                <a:ea typeface="黑体" pitchFamily="49" charset="-122"/>
                <a:cs typeface="+mn-cs"/>
              </a:rPr>
              <a:t>3</a:t>
            </a:r>
            <a:r>
              <a:rPr kumimoji="0" lang="en-US" altLang="zh-CN" sz="3733" b="1" kern="1200" cap="none" spc="0" normalizeH="0" baseline="0" noProof="0">
                <a:latin typeface="+mn-lt"/>
                <a:ea typeface="黑体" pitchFamily="49" charset="-122"/>
                <a:cs typeface="+mn-cs"/>
              </a:rPr>
              <a:t>    </a:t>
            </a:r>
            <a:r>
              <a:rPr kumimoji="0" lang="zh-CN" altLang="en-US" sz="3733" b="1" kern="1200" cap="none" spc="0" normalizeH="0" baseline="0" noProof="0">
                <a:latin typeface="+mn-lt"/>
                <a:ea typeface="黑体" pitchFamily="49" charset="-122"/>
                <a:cs typeface="+mn-cs"/>
              </a:rPr>
              <a:t>某班有</a:t>
            </a:r>
            <a:r>
              <a:rPr kumimoji="0" lang="en-US" altLang="zh-CN" sz="3733" b="1" kern="1200" cap="none" spc="0" normalizeH="0" baseline="0" noProof="0">
                <a:latin typeface="+mn-lt"/>
                <a:ea typeface="黑体" pitchFamily="49" charset="-122"/>
                <a:cs typeface="+mn-cs"/>
              </a:rPr>
              <a:t>1</a:t>
            </a:r>
            <a:r>
              <a:rPr kumimoji="0" lang="zh-CN" altLang="en-US" sz="3733" b="1" kern="1200" cap="none" spc="0" normalizeH="0" baseline="0" noProof="0">
                <a:latin typeface="+mn-lt"/>
                <a:ea typeface="黑体" pitchFamily="49" charset="-122"/>
                <a:cs typeface="+mn-cs"/>
              </a:rPr>
              <a:t>名男生、</a:t>
            </a:r>
            <a:r>
              <a:rPr kumimoji="0" lang="en-US" altLang="zh-CN" sz="3733" b="1" kern="1200" cap="none" spc="0" normalizeH="0" baseline="0" noProof="0">
                <a:latin typeface="+mn-lt"/>
                <a:ea typeface="黑体" pitchFamily="49" charset="-122"/>
                <a:cs typeface="+mn-cs"/>
              </a:rPr>
              <a:t>2</a:t>
            </a:r>
            <a:r>
              <a:rPr kumimoji="0" lang="zh-CN" altLang="en-US" sz="3733" b="1" kern="1200" cap="none" spc="0" normalizeH="0" baseline="0" noProof="0">
                <a:latin typeface="+mn-lt"/>
                <a:ea typeface="黑体" pitchFamily="49" charset="-122"/>
                <a:cs typeface="+mn-cs"/>
              </a:rPr>
              <a:t>名女生在校文艺演出中</a:t>
            </a:r>
            <a:r>
              <a:rPr kumimoji="0" lang="zh-CN" altLang="en-US" sz="3733" b="1" kern="1200" cap="none" spc="0" normalizeH="0" baseline="0" noProof="0">
                <a:latin typeface="等线" panose="02010600030101010101" pitchFamily="2" charset="-122"/>
                <a:ea typeface="黑体" pitchFamily="49" charset="-122"/>
                <a:cs typeface="+mn-cs"/>
              </a:rPr>
              <a:t>获</a:t>
            </a:r>
            <a:r>
              <a:rPr kumimoji="0" lang="zh-CN" altLang="en-US" sz="3733" b="1" kern="1200" cap="none" spc="0" normalizeH="0" baseline="0" noProof="0">
                <a:latin typeface="+mn-lt"/>
                <a:ea typeface="黑体" pitchFamily="49" charset="-122"/>
                <a:cs typeface="+mn-cs"/>
              </a:rPr>
              <a:t>演唱奖，另有</a:t>
            </a:r>
            <a:r>
              <a:rPr kumimoji="0" lang="en-US" altLang="zh-CN" sz="3733" b="1" kern="1200" cap="none" spc="0" normalizeH="0" baseline="0" noProof="0">
                <a:latin typeface="+mn-lt"/>
                <a:ea typeface="黑体" pitchFamily="49" charset="-122"/>
                <a:cs typeface="+mn-cs"/>
              </a:rPr>
              <a:t>2</a:t>
            </a:r>
            <a:r>
              <a:rPr kumimoji="0" lang="zh-CN" altLang="en-US" sz="3733" b="1" kern="1200" cap="none" spc="0" normalizeH="0" baseline="0" noProof="0">
                <a:latin typeface="+mn-lt"/>
                <a:ea typeface="黑体" pitchFamily="49" charset="-122"/>
                <a:cs typeface="+mn-cs"/>
              </a:rPr>
              <a:t>名男生、</a:t>
            </a:r>
            <a:r>
              <a:rPr kumimoji="0" lang="en-US" altLang="zh-CN" sz="3733" b="1" kern="1200" cap="none" spc="0" normalizeH="0" baseline="0" noProof="0">
                <a:latin typeface="+mn-lt"/>
                <a:ea typeface="黑体" pitchFamily="49" charset="-122"/>
                <a:cs typeface="+mn-cs"/>
              </a:rPr>
              <a:t>2</a:t>
            </a:r>
            <a:r>
              <a:rPr kumimoji="0" lang="zh-CN" altLang="en-US" sz="3733" b="1" kern="1200" cap="none" spc="0" normalizeH="0" baseline="0" noProof="0">
                <a:latin typeface="+mn-lt"/>
                <a:ea typeface="黑体" pitchFamily="49" charset="-122"/>
                <a:cs typeface="+mn-cs"/>
              </a:rPr>
              <a:t>名女生</a:t>
            </a:r>
            <a:r>
              <a:rPr kumimoji="0" lang="zh-CN" altLang="en-US" sz="3733" b="1" kern="1200" cap="none" spc="0" normalizeH="0" baseline="0" noProof="0">
                <a:latin typeface="等线" panose="02010600030101010101" pitchFamily="2" charset="-122"/>
                <a:ea typeface="黑体" pitchFamily="49" charset="-122"/>
                <a:cs typeface="+mn-cs"/>
              </a:rPr>
              <a:t>获</a:t>
            </a:r>
            <a:r>
              <a:rPr kumimoji="0" lang="zh-CN" altLang="en-US" sz="3733" b="1" kern="1200" cap="none" spc="0" normalizeH="0" baseline="0" noProof="0">
                <a:latin typeface="+mn-lt"/>
                <a:ea typeface="黑体" pitchFamily="49" charset="-122"/>
                <a:cs typeface="+mn-cs"/>
              </a:rPr>
              <a:t>演奏奖</a:t>
            </a:r>
            <a:r>
              <a:rPr kumimoji="0" lang="en-US" altLang="zh-CN" sz="3733" b="1" kern="1200" cap="none" spc="0" normalizeH="0" baseline="0" noProof="0">
                <a:latin typeface="+mn-lt"/>
                <a:ea typeface="黑体" pitchFamily="49" charset="-122"/>
                <a:cs typeface="+mn-cs"/>
              </a:rPr>
              <a:t>.</a:t>
            </a:r>
            <a:r>
              <a:rPr kumimoji="0" lang="zh-CN" altLang="en-US" sz="3733" b="1" kern="1200" cap="none" spc="0" normalizeH="0" baseline="0" noProof="0">
                <a:latin typeface="+mn-lt"/>
                <a:ea typeface="黑体" pitchFamily="49" charset="-122"/>
                <a:cs typeface="+mn-cs"/>
              </a:rPr>
              <a:t>从获演唱奖和演奏奖的学生中各选</a:t>
            </a:r>
            <a:r>
              <a:rPr kumimoji="0" lang="en-US" altLang="zh-CN" sz="3733" b="1" kern="1200" cap="none" spc="0" normalizeH="0" baseline="0" noProof="0">
                <a:latin typeface="+mn-lt"/>
                <a:ea typeface="黑体" pitchFamily="49" charset="-122"/>
                <a:cs typeface="+mn-cs"/>
              </a:rPr>
              <a:t>1</a:t>
            </a:r>
            <a:r>
              <a:rPr kumimoji="0" lang="zh-CN" altLang="en-US" sz="3733" b="1" kern="1200" cap="none" spc="0" normalizeH="0" baseline="0" noProof="0">
                <a:latin typeface="+mn-lt"/>
                <a:ea typeface="黑体" pitchFamily="49" charset="-122"/>
                <a:cs typeface="+mn-cs"/>
              </a:rPr>
              <a:t>名去领奖，求</a:t>
            </a:r>
            <a:r>
              <a:rPr kumimoji="0" lang="en-US" altLang="zh-CN" sz="3733" b="1" kern="1200" cap="none" spc="0" normalizeH="0" baseline="0" noProof="0">
                <a:latin typeface="+mn-lt"/>
                <a:ea typeface="黑体" pitchFamily="49" charset="-122"/>
                <a:cs typeface="+mn-cs"/>
              </a:rPr>
              <a:t>2</a:t>
            </a:r>
            <a:r>
              <a:rPr kumimoji="0" lang="zh-CN" altLang="en-US" sz="3733" b="1" kern="1200" cap="none" spc="0" normalizeH="0" baseline="0" noProof="0">
                <a:latin typeface="+mn-lt"/>
                <a:ea typeface="黑体" pitchFamily="49" charset="-122"/>
                <a:cs typeface="+mn-cs"/>
              </a:rPr>
              <a:t>名领奖学生都是女生的概率</a:t>
            </a:r>
            <a:r>
              <a:rPr kumimoji="0" lang="en-US" altLang="zh-CN" sz="3733" b="1" kern="1200" cap="none" spc="0" normalizeH="0" baseline="0" noProof="0">
                <a:latin typeface="+mn-lt"/>
                <a:ea typeface="黑体" pitchFamily="49" charset="-122"/>
                <a:cs typeface="+mn-cs"/>
              </a:rPr>
              <a:t>.</a:t>
            </a:r>
            <a:endParaRPr kumimoji="0" lang="zh-CN" altLang="en-US" sz="3733" b="1" kern="1200" cap="none" spc="0" normalizeH="0" baseline="0" noProof="0">
              <a:latin typeface="+mn-lt"/>
              <a:ea typeface="黑体" pitchFamily="49" charset="-122"/>
              <a:cs typeface="+mn-cs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0883279" y="6385482"/>
            <a:ext cx="1308721" cy="447077"/>
          </a:xfrm>
          <a:prstGeom prst="rect">
            <a:avLst/>
          </a:prstGeom>
        </p:spPr>
      </p:pic>
      <p:pic>
        <p:nvPicPr>
          <p:cNvPr id="11268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42467" y="-446616"/>
            <a:ext cx="1308100" cy="446616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269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951" y="6836834"/>
            <a:ext cx="1308100" cy="44873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" name="文本框 5"/>
          <p:cNvSpPr txBox="1"/>
          <p:nvPr/>
        </p:nvSpPr>
        <p:spPr>
          <a:xfrm>
            <a:off x="-480483" y="2861733"/>
            <a:ext cx="480484" cy="1236133"/>
          </a:xfrm>
          <a:prstGeom prst="rect">
            <a:avLst/>
          </a:prstGeom>
          <a:noFill/>
        </p:spPr>
        <p:txBody>
          <a:bodyPr vert="eaVert">
            <a:spAutoFit/>
          </a:bodyPr>
          <a:lstStyle>
            <a:defPPr>
              <a:defRPr lang="zh-CN"/>
            </a:defPPr>
          </a:lstStyle>
          <a:p>
            <a:pPr marR="0" defTabSz="12192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zh-CN" altLang="en-US" sz="1467" b="1" kern="1200" cap="none" spc="0" normalizeH="0" baseline="0" noProof="0">
                <a:solidFill>
                  <a:schemeClr val="bg1">
                    <a:lumMod val="9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11271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2000" y="2861733"/>
            <a:ext cx="480484" cy="1291167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>
          <a:xfrm>
            <a:off x="1107017" y="618067"/>
            <a:ext cx="9986434" cy="2125133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</a:lstStyle>
          <a:p>
            <a:pPr marR="0" defTabSz="12192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zh-CN" altLang="en-US" sz="3733" b="1" kern="1200" cap="none" spc="0" normalizeH="0" baseline="0" noProof="0">
                <a:latin typeface="+mn-lt"/>
                <a:ea typeface="黑体" pitchFamily="49" charset="-122"/>
                <a:cs typeface="+mn-cs"/>
              </a:rPr>
              <a:t>        </a:t>
            </a:r>
            <a:r>
              <a:rPr kumimoji="0" lang="zh-CN" altLang="en-US" sz="3733" b="1" kern="1200" cap="none" spc="0" normalizeH="0" baseline="0" noProof="0">
                <a:solidFill>
                  <a:srgbClr val="FF0066"/>
                </a:solidFill>
                <a:latin typeface="+mn-lt"/>
                <a:ea typeface="黑体" pitchFamily="49" charset="-122"/>
                <a:cs typeface="+mn-cs"/>
              </a:rPr>
              <a:t>解 </a:t>
            </a:r>
            <a:r>
              <a:rPr kumimoji="0" lang="zh-CN" altLang="en-US" sz="3733" b="1" kern="1200" cap="none" spc="0" normalizeH="0" baseline="0" noProof="0">
                <a:latin typeface="+mn-lt"/>
                <a:ea typeface="黑体" pitchFamily="49" charset="-122"/>
                <a:cs typeface="+mn-cs"/>
              </a:rPr>
              <a:t>   设</a:t>
            </a:r>
            <a:r>
              <a:rPr kumimoji="0" lang="en-US" altLang="zh-CN" sz="3733" b="1" kern="1200" cap="none" spc="0" normalizeH="0" baseline="0" noProof="0">
                <a:latin typeface="+mn-lt"/>
                <a:ea typeface="黑体" pitchFamily="49" charset="-122"/>
                <a:cs typeface="+mn-cs"/>
              </a:rPr>
              <a:t>2</a:t>
            </a:r>
            <a:r>
              <a:rPr kumimoji="0" lang="zh-CN" altLang="en-US" sz="3733" b="1" kern="1200" cap="none" spc="0" normalizeH="0" baseline="0" noProof="0">
                <a:latin typeface="+mn-lt"/>
                <a:ea typeface="黑体" pitchFamily="49" charset="-122"/>
                <a:cs typeface="+mn-cs"/>
              </a:rPr>
              <a:t>名领奖学生都是女生的事件为</a:t>
            </a:r>
            <a:r>
              <a:rPr kumimoji="0" lang="en-US" altLang="zh-CN" sz="3733" b="1" kern="1200" cap="none" spc="0" normalizeH="0" baseline="0" noProof="0">
                <a:latin typeface="+mn-lt"/>
                <a:ea typeface="黑体" pitchFamily="49" charset="-122"/>
                <a:cs typeface="+mn-cs"/>
              </a:rPr>
              <a:t>A </a:t>
            </a:r>
            <a:r>
              <a:rPr kumimoji="0" lang="zh-CN" altLang="en-US" sz="3733" b="1" kern="1200" cap="none" spc="0" normalizeH="0" baseline="0" noProof="0">
                <a:latin typeface="+mn-lt"/>
                <a:ea typeface="黑体" pitchFamily="49" charset="-122"/>
                <a:cs typeface="+mn-cs"/>
              </a:rPr>
              <a:t>，两种奖项各选</a:t>
            </a:r>
            <a:r>
              <a:rPr kumimoji="0" lang="en-US" altLang="zh-CN" sz="3733" b="1" kern="1200" cap="none" spc="0" normalizeH="0" baseline="0" noProof="0">
                <a:latin typeface="+mn-lt"/>
                <a:ea typeface="黑体" pitchFamily="49" charset="-122"/>
                <a:cs typeface="+mn-cs"/>
              </a:rPr>
              <a:t>1</a:t>
            </a:r>
            <a:r>
              <a:rPr kumimoji="0" lang="zh-CN" altLang="en-US" sz="3733" b="1" kern="1200" cap="none" spc="0" normalizeH="0" baseline="0" noProof="0">
                <a:latin typeface="+mn-lt"/>
                <a:ea typeface="黑体" pitchFamily="49" charset="-122"/>
                <a:cs typeface="+mn-cs"/>
              </a:rPr>
              <a:t>名学生的结果用“树状图”来表示</a:t>
            </a:r>
            <a:r>
              <a:rPr kumimoji="0" lang="en-US" altLang="zh-CN" sz="3733" b="1" kern="1200" cap="none" spc="0" normalizeH="0" baseline="0" noProof="0">
                <a:latin typeface="+mn-lt"/>
                <a:ea typeface="黑体" pitchFamily="49" charset="-122"/>
                <a:cs typeface="+mn-cs"/>
              </a:rPr>
              <a:t>.</a:t>
            </a:r>
            <a:endParaRPr kumimoji="0" lang="zh-CN" altLang="en-US" sz="3733" b="1" kern="1200" cap="none" spc="0" normalizeH="0" baseline="0" noProof="0">
              <a:latin typeface="+mn-lt"/>
              <a:ea typeface="黑体" pitchFamily="49" charset="-122"/>
              <a:cs typeface="+mn-cs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1107017" y="2321985"/>
            <a:ext cx="10641897" cy="3272367"/>
            <a:chOff x="1107017" y="2321984"/>
            <a:chExt cx="10641897" cy="3272367"/>
          </a:xfrm>
        </p:grpSpPr>
        <p:sp>
          <p:nvSpPr>
            <p:cNvPr id="12297" name="文本框 2"/>
            <p:cNvSpPr txBox="1"/>
            <p:nvPr/>
          </p:nvSpPr>
          <p:spPr>
            <a:xfrm>
              <a:off x="1107018" y="4936067"/>
              <a:ext cx="2309283" cy="65828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>
              <a:defPPr>
                <a:defRPr lang="zh-CN"/>
              </a:defPPr>
            </a:lstStyle>
            <a:p>
              <a:pPr>
                <a:lnSpc>
                  <a:spcPct val="120000"/>
                </a:lnSpc>
              </a:pPr>
              <a:r>
                <a:rPr lang="zh-CN" altLang="en-US" sz="3200" b="1">
                  <a:solidFill>
                    <a:srgbClr val="0099FF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获演奏奖的</a:t>
              </a: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3653367" y="4936067"/>
              <a:ext cx="7260167" cy="550333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zh-CN"/>
              </a:defPPr>
            </a:lstStyle>
            <a:p>
              <a:pPr marR="0" defTabSz="1219200">
                <a:lnSpc>
                  <a:spcPct val="120000"/>
                </a:lnSpc>
                <a:buClrTx/>
                <a:buSzTx/>
                <a:buFontTx/>
                <a:buNone/>
                <a:defRPr/>
              </a:pPr>
              <a:r>
                <a:rPr kumimoji="0" lang="zh-CN" altLang="en-US" sz="2667" b="1" kern="1200" cap="none" spc="0" normalizeH="0" baseline="0" noProof="0">
                  <a:solidFill>
                    <a:srgbClr val="0099FF"/>
                  </a:solidFill>
                  <a:latin typeface="+mn-lt"/>
                  <a:ea typeface="楷体" panose="02010609060101010101" pitchFamily="49" charset="-122"/>
                  <a:cs typeface="+mn-cs"/>
                </a:rPr>
                <a:t>男</a:t>
              </a:r>
              <a:r>
                <a:rPr kumimoji="0" lang="en-US" altLang="zh-CN" sz="2667" b="1" kern="1200" cap="none" spc="0" normalizeH="0" baseline="-25000" noProof="0">
                  <a:solidFill>
                    <a:srgbClr val="0099FF"/>
                  </a:solidFill>
                  <a:latin typeface="+mn-lt"/>
                  <a:ea typeface="楷体" panose="02010609060101010101" pitchFamily="49" charset="-122"/>
                  <a:cs typeface="+mn-cs"/>
                </a:rPr>
                <a:t>1  </a:t>
              </a:r>
              <a:r>
                <a:rPr kumimoji="0" lang="zh-CN" altLang="en-US" sz="2667" b="1" kern="1200" cap="none" spc="0" normalizeH="0" baseline="0" noProof="0">
                  <a:solidFill>
                    <a:srgbClr val="0099FF"/>
                  </a:solidFill>
                  <a:latin typeface="+mn-lt"/>
                  <a:ea typeface="楷体" panose="02010609060101010101" pitchFamily="49" charset="-122"/>
                  <a:cs typeface="+mn-cs"/>
                </a:rPr>
                <a:t>男</a:t>
              </a:r>
              <a:r>
                <a:rPr kumimoji="0" lang="en-US" altLang="zh-CN" sz="2667" b="1" kern="1200" cap="none" spc="0" normalizeH="0" baseline="-25000" noProof="0">
                  <a:solidFill>
                    <a:srgbClr val="0099FF"/>
                  </a:solidFill>
                  <a:latin typeface="+mn-lt"/>
                  <a:ea typeface="楷体" panose="02010609060101010101" pitchFamily="49" charset="-122"/>
                  <a:cs typeface="+mn-cs"/>
                </a:rPr>
                <a:t>2  </a:t>
              </a:r>
              <a:r>
                <a:rPr kumimoji="0" lang="zh-CN" altLang="en-US" sz="2667" b="1" kern="1200" cap="none" spc="0" normalizeH="0" baseline="0" noProof="0">
                  <a:solidFill>
                    <a:srgbClr val="0099FF"/>
                  </a:solidFill>
                  <a:latin typeface="+mn-lt"/>
                  <a:ea typeface="楷体" panose="02010609060101010101" pitchFamily="49" charset="-122"/>
                  <a:cs typeface="+mn-cs"/>
                </a:rPr>
                <a:t>女</a:t>
              </a:r>
              <a:r>
                <a:rPr kumimoji="0" lang="en-US" altLang="zh-CN" sz="2667" b="1" kern="1200" cap="none" spc="0" normalizeH="0" baseline="-25000" noProof="0">
                  <a:solidFill>
                    <a:srgbClr val="0099FF"/>
                  </a:solidFill>
                  <a:latin typeface="+mn-lt"/>
                  <a:ea typeface="楷体" panose="02010609060101010101" pitchFamily="49" charset="-122"/>
                  <a:cs typeface="+mn-cs"/>
                </a:rPr>
                <a:t>1  </a:t>
              </a:r>
              <a:r>
                <a:rPr kumimoji="0" lang="zh-CN" altLang="en-US" sz="2667" b="1" kern="1200" cap="none" spc="0" normalizeH="0" baseline="0" noProof="0">
                  <a:solidFill>
                    <a:srgbClr val="0099FF"/>
                  </a:solidFill>
                  <a:latin typeface="+mn-lt"/>
                  <a:ea typeface="楷体" panose="02010609060101010101" pitchFamily="49" charset="-122"/>
                  <a:cs typeface="+mn-cs"/>
                </a:rPr>
                <a:t>女</a:t>
              </a:r>
              <a:r>
                <a:rPr kumimoji="0" lang="en-US" altLang="zh-CN" sz="2667" b="1" kern="1200" cap="none" spc="0" normalizeH="0" baseline="-25000" noProof="0">
                  <a:solidFill>
                    <a:srgbClr val="0099FF"/>
                  </a:solidFill>
                  <a:latin typeface="+mn-lt"/>
                  <a:ea typeface="楷体" panose="02010609060101010101" pitchFamily="49" charset="-122"/>
                  <a:cs typeface="+mn-cs"/>
                </a:rPr>
                <a:t>2  </a:t>
              </a:r>
              <a:r>
                <a:rPr kumimoji="0" lang="zh-CN" altLang="en-US" sz="2667" b="1" kern="1200" cap="none" spc="0" normalizeH="0" baseline="0" noProof="0">
                  <a:solidFill>
                    <a:srgbClr val="0099FF"/>
                  </a:solidFill>
                  <a:latin typeface="+mn-lt"/>
                  <a:ea typeface="楷体" panose="02010609060101010101" pitchFamily="49" charset="-122"/>
                  <a:cs typeface="+mn-cs"/>
                </a:rPr>
                <a:t>男</a:t>
              </a:r>
              <a:r>
                <a:rPr kumimoji="0" lang="en-US" altLang="zh-CN" sz="2667" b="1" kern="1200" cap="none" spc="0" normalizeH="0" baseline="-25000" noProof="0">
                  <a:solidFill>
                    <a:srgbClr val="0099FF"/>
                  </a:solidFill>
                  <a:latin typeface="+mn-lt"/>
                  <a:ea typeface="楷体" panose="02010609060101010101" pitchFamily="49" charset="-122"/>
                  <a:cs typeface="+mn-cs"/>
                </a:rPr>
                <a:t>1  </a:t>
              </a:r>
              <a:r>
                <a:rPr kumimoji="0" lang="zh-CN" altLang="en-US" sz="2667" b="1" kern="1200" cap="none" spc="0" normalizeH="0" baseline="0" noProof="0">
                  <a:solidFill>
                    <a:srgbClr val="0099FF"/>
                  </a:solidFill>
                  <a:latin typeface="+mn-lt"/>
                  <a:ea typeface="楷体" panose="02010609060101010101" pitchFamily="49" charset="-122"/>
                  <a:cs typeface="+mn-cs"/>
                </a:rPr>
                <a:t>男</a:t>
              </a:r>
              <a:r>
                <a:rPr kumimoji="0" lang="en-US" altLang="zh-CN" sz="2667" b="1" kern="1200" cap="none" spc="0" normalizeH="0" baseline="-25000" noProof="0">
                  <a:solidFill>
                    <a:srgbClr val="0099FF"/>
                  </a:solidFill>
                  <a:latin typeface="+mn-lt"/>
                  <a:ea typeface="楷体" panose="02010609060101010101" pitchFamily="49" charset="-122"/>
                  <a:cs typeface="+mn-cs"/>
                </a:rPr>
                <a:t>2  </a:t>
              </a:r>
              <a:r>
                <a:rPr kumimoji="0" lang="zh-CN" altLang="en-US" sz="2667" b="1" kern="1200" cap="none" spc="0" normalizeH="0" baseline="0" noProof="0">
                  <a:solidFill>
                    <a:srgbClr val="0099FF"/>
                  </a:solidFill>
                  <a:latin typeface="+mn-lt"/>
                  <a:ea typeface="楷体" panose="02010609060101010101" pitchFamily="49" charset="-122"/>
                  <a:cs typeface="+mn-cs"/>
                </a:rPr>
                <a:t>女</a:t>
              </a:r>
              <a:r>
                <a:rPr kumimoji="0" lang="en-US" altLang="zh-CN" sz="2667" b="1" kern="1200" cap="none" spc="0" normalizeH="0" baseline="-25000" noProof="0">
                  <a:solidFill>
                    <a:srgbClr val="0099FF"/>
                  </a:solidFill>
                  <a:latin typeface="+mn-lt"/>
                  <a:ea typeface="楷体" panose="02010609060101010101" pitchFamily="49" charset="-122"/>
                  <a:cs typeface="+mn-cs"/>
                </a:rPr>
                <a:t>1  </a:t>
              </a:r>
              <a:r>
                <a:rPr kumimoji="0" lang="zh-CN" altLang="en-US" sz="2667" b="1" kern="1200" cap="none" spc="0" normalizeH="0" baseline="0" noProof="0">
                  <a:solidFill>
                    <a:srgbClr val="0099FF"/>
                  </a:solidFill>
                  <a:latin typeface="+mn-lt"/>
                  <a:ea typeface="楷体" panose="02010609060101010101" pitchFamily="49" charset="-122"/>
                  <a:cs typeface="+mn-cs"/>
                </a:rPr>
                <a:t>女</a:t>
              </a:r>
              <a:r>
                <a:rPr kumimoji="0" lang="en-US" altLang="zh-CN" sz="2667" b="1" kern="1200" cap="none" spc="0" normalizeH="0" baseline="-25000" noProof="0">
                  <a:solidFill>
                    <a:srgbClr val="0099FF"/>
                  </a:solidFill>
                  <a:latin typeface="+mn-lt"/>
                  <a:ea typeface="楷体" panose="02010609060101010101" pitchFamily="49" charset="-122"/>
                  <a:cs typeface="+mn-cs"/>
                </a:rPr>
                <a:t>2  </a:t>
              </a:r>
              <a:r>
                <a:rPr kumimoji="0" lang="zh-CN" altLang="en-US" sz="2667" b="1" kern="1200" cap="none" spc="0" normalizeH="0" baseline="0" noProof="0">
                  <a:solidFill>
                    <a:srgbClr val="0099FF"/>
                  </a:solidFill>
                  <a:latin typeface="+mn-lt"/>
                  <a:ea typeface="楷体" panose="02010609060101010101" pitchFamily="49" charset="-122"/>
                  <a:cs typeface="+mn-cs"/>
                </a:rPr>
                <a:t>男</a:t>
              </a:r>
              <a:r>
                <a:rPr kumimoji="0" lang="en-US" altLang="zh-CN" sz="2667" b="1" kern="1200" cap="none" spc="0" normalizeH="0" baseline="-25000" noProof="0">
                  <a:solidFill>
                    <a:srgbClr val="0099FF"/>
                  </a:solidFill>
                  <a:latin typeface="+mn-lt"/>
                  <a:ea typeface="楷体" panose="02010609060101010101" pitchFamily="49" charset="-122"/>
                  <a:cs typeface="+mn-cs"/>
                </a:rPr>
                <a:t>1  </a:t>
              </a:r>
              <a:r>
                <a:rPr kumimoji="0" lang="zh-CN" altLang="en-US" sz="2667" b="1" kern="1200" cap="none" spc="0" normalizeH="0" baseline="0" noProof="0">
                  <a:solidFill>
                    <a:srgbClr val="0099FF"/>
                  </a:solidFill>
                  <a:latin typeface="+mn-lt"/>
                  <a:ea typeface="楷体" panose="02010609060101010101" pitchFamily="49" charset="-122"/>
                  <a:cs typeface="+mn-cs"/>
                </a:rPr>
                <a:t>男</a:t>
              </a:r>
              <a:r>
                <a:rPr kumimoji="0" lang="en-US" altLang="zh-CN" sz="2667" b="1" kern="1200" cap="none" spc="0" normalizeH="0" baseline="-25000" noProof="0">
                  <a:solidFill>
                    <a:srgbClr val="0099FF"/>
                  </a:solidFill>
                  <a:latin typeface="+mn-lt"/>
                  <a:ea typeface="楷体" panose="02010609060101010101" pitchFamily="49" charset="-122"/>
                  <a:cs typeface="+mn-cs"/>
                </a:rPr>
                <a:t>2  </a:t>
              </a:r>
              <a:r>
                <a:rPr kumimoji="0" lang="zh-CN" altLang="en-US" sz="2667" b="1" kern="1200" cap="none" spc="0" normalizeH="0" baseline="0" noProof="0">
                  <a:solidFill>
                    <a:srgbClr val="0099FF"/>
                  </a:solidFill>
                  <a:latin typeface="+mn-lt"/>
                  <a:ea typeface="楷体" panose="02010609060101010101" pitchFamily="49" charset="-122"/>
                  <a:cs typeface="+mn-cs"/>
                </a:rPr>
                <a:t>女</a:t>
              </a:r>
              <a:r>
                <a:rPr kumimoji="0" lang="en-US" altLang="zh-CN" sz="2667" b="1" kern="1200" cap="none" spc="0" normalizeH="0" baseline="-25000" noProof="0">
                  <a:solidFill>
                    <a:srgbClr val="0099FF"/>
                  </a:solidFill>
                  <a:latin typeface="+mn-lt"/>
                  <a:ea typeface="楷体" panose="02010609060101010101" pitchFamily="49" charset="-122"/>
                  <a:cs typeface="+mn-cs"/>
                </a:rPr>
                <a:t>1  </a:t>
              </a:r>
              <a:r>
                <a:rPr kumimoji="0" lang="zh-CN" altLang="en-US" sz="2667" b="1" kern="1200" cap="none" spc="0" normalizeH="0" baseline="0" noProof="0">
                  <a:solidFill>
                    <a:srgbClr val="0099FF"/>
                  </a:solidFill>
                  <a:latin typeface="+mn-lt"/>
                  <a:ea typeface="楷体" panose="02010609060101010101" pitchFamily="49" charset="-122"/>
                  <a:cs typeface="+mn-cs"/>
                </a:rPr>
                <a:t>女</a:t>
              </a:r>
              <a:r>
                <a:rPr kumimoji="0" lang="en-US" altLang="zh-CN" sz="2667" b="1" kern="1200" cap="none" spc="0" normalizeH="0" baseline="-25000" noProof="0">
                  <a:solidFill>
                    <a:srgbClr val="0099FF"/>
                  </a:solidFill>
                  <a:latin typeface="+mn-lt"/>
                  <a:ea typeface="楷体" panose="02010609060101010101" pitchFamily="49" charset="-122"/>
                  <a:cs typeface="+mn-cs"/>
                </a:rPr>
                <a:t>2</a:t>
              </a:r>
              <a:endParaRPr kumimoji="0" lang="zh-CN" altLang="en-US" sz="2667" b="1" kern="1200" cap="none" spc="0" normalizeH="0" baseline="-25000" noProof="0">
                <a:solidFill>
                  <a:srgbClr val="0099FF"/>
                </a:solidFill>
                <a:latin typeface="+mn-lt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12299" name="文本框 9"/>
            <p:cNvSpPr txBox="1"/>
            <p:nvPr/>
          </p:nvSpPr>
          <p:spPr>
            <a:xfrm>
              <a:off x="1107017" y="3456518"/>
              <a:ext cx="2309283" cy="65828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>
              <a:defPPr>
                <a:defRPr lang="zh-CN"/>
              </a:defPPr>
            </a:lstStyle>
            <a:p>
              <a:pPr>
                <a:lnSpc>
                  <a:spcPct val="120000"/>
                </a:lnSpc>
              </a:pPr>
              <a:r>
                <a:rPr lang="zh-CN" altLang="en-US" sz="3200" b="1">
                  <a:solidFill>
                    <a:srgbClr val="0099FF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获演奏奖的</a:t>
              </a: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4542367" y="3545418"/>
              <a:ext cx="5761567" cy="569383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zh-CN"/>
              </a:defPPr>
            </a:lstStyle>
            <a:p>
              <a:pPr marR="0" defTabSz="1219200">
                <a:lnSpc>
                  <a:spcPct val="120000"/>
                </a:lnSpc>
                <a:buClrTx/>
                <a:buSzTx/>
                <a:buFontTx/>
                <a:buNone/>
                <a:defRPr/>
              </a:pPr>
              <a:r>
                <a:rPr kumimoji="0" lang="zh-CN" altLang="en-US" sz="2667" b="1" kern="1200" cap="none" spc="0" normalizeH="0" baseline="0" noProof="0">
                  <a:solidFill>
                    <a:srgbClr val="0099FF"/>
                  </a:solidFill>
                  <a:latin typeface="+mn-lt"/>
                  <a:ea typeface="楷体" panose="02010609060101010101" pitchFamily="49" charset="-122"/>
                  <a:cs typeface="+mn-cs"/>
                </a:rPr>
                <a:t>男                      女</a:t>
              </a:r>
              <a:r>
                <a:rPr kumimoji="0" lang="en-US" altLang="zh-CN" sz="2667" b="1" i="1" kern="1200" cap="none" spc="0" normalizeH="0" baseline="0" noProof="0">
                  <a:solidFill>
                    <a:srgbClr val="0099FF"/>
                  </a:solidFill>
                  <a:latin typeface="+mn-lt"/>
                  <a:ea typeface="楷体" panose="02010609060101010101" pitchFamily="49" charset="-122"/>
                  <a:cs typeface="+mn-cs"/>
                </a:rPr>
                <a:t>'</a:t>
              </a:r>
              <a:r>
                <a:rPr kumimoji="0" lang="en-US" altLang="zh-CN" sz="2667" b="1" kern="1200" cap="none" spc="0" normalizeH="0" baseline="0" noProof="0">
                  <a:solidFill>
                    <a:srgbClr val="0099FF"/>
                  </a:solidFill>
                  <a:latin typeface="+mn-lt"/>
                  <a:ea typeface="楷体" panose="02010609060101010101" pitchFamily="49" charset="-122"/>
                  <a:cs typeface="+mn-cs"/>
                </a:rPr>
                <a:t>                      </a:t>
              </a:r>
              <a:r>
                <a:rPr kumimoji="0" lang="zh-CN" altLang="en-US" sz="2667" b="1" kern="1200" cap="none" spc="0" normalizeH="0" baseline="0" noProof="0">
                  <a:solidFill>
                    <a:srgbClr val="0099FF"/>
                  </a:solidFill>
                  <a:latin typeface="+mn-lt"/>
                  <a:ea typeface="楷体" panose="02010609060101010101" pitchFamily="49" charset="-122"/>
                  <a:cs typeface="+mn-cs"/>
                </a:rPr>
                <a:t>女</a:t>
              </a:r>
              <a:r>
                <a:rPr kumimoji="0" lang="en-US" altLang="zh-CN" sz="2667" b="1" i="1" kern="1200" cap="none" spc="0" normalizeH="0" baseline="0" noProof="0">
                  <a:solidFill>
                    <a:srgbClr val="0099FF"/>
                  </a:solidFill>
                  <a:latin typeface="+mn-lt"/>
                  <a:ea typeface="楷体" panose="02010609060101010101" pitchFamily="49" charset="-122"/>
                  <a:cs typeface="+mn-cs"/>
                </a:rPr>
                <a:t>"</a:t>
              </a:r>
              <a:endParaRPr kumimoji="0" lang="zh-CN" altLang="en-US" sz="2667" b="1" i="1" kern="1200" cap="none" spc="0" normalizeH="0" baseline="-25000" noProof="0">
                <a:solidFill>
                  <a:srgbClr val="0099FF"/>
                </a:solidFill>
                <a:latin typeface="+mn-lt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12301" name="文本框 11"/>
            <p:cNvSpPr txBox="1"/>
            <p:nvPr/>
          </p:nvSpPr>
          <p:spPr>
            <a:xfrm>
              <a:off x="6491818" y="2321984"/>
              <a:ext cx="1071033" cy="63711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>
              <a:defPPr>
                <a:defRPr lang="zh-CN"/>
              </a:defPPr>
            </a:lstStyle>
            <a:p>
              <a:pPr>
                <a:lnSpc>
                  <a:spcPct val="120000"/>
                </a:lnSpc>
              </a:pPr>
              <a:r>
                <a:rPr lang="zh-CN" altLang="en-US" sz="3200" b="1">
                  <a:solidFill>
                    <a:srgbClr val="0099FF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开始</a:t>
              </a:r>
            </a:p>
          </p:txBody>
        </p:sp>
        <p:cxnSp>
          <p:nvCxnSpPr>
            <p:cNvPr id="6" name="直接箭头连接符 5"/>
            <p:cNvCxnSpPr/>
            <p:nvPr/>
          </p:nvCxnSpPr>
          <p:spPr>
            <a:xfrm flipH="1">
              <a:off x="7035800" y="2959100"/>
              <a:ext cx="0" cy="647700"/>
            </a:xfrm>
            <a:prstGeom prst="straightConnector1">
              <a:avLst/>
            </a:prstGeom>
            <a:ln w="12700">
              <a:solidFill>
                <a:srgbClr val="0099FF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箭头连接符 12"/>
            <p:cNvCxnSpPr>
              <a:stCxn id="12301" idx="2"/>
            </p:cNvCxnSpPr>
            <p:nvPr/>
          </p:nvCxnSpPr>
          <p:spPr>
            <a:xfrm flipH="1">
              <a:off x="7219246" y="3945468"/>
              <a:ext cx="2150533" cy="647700"/>
            </a:xfrm>
            <a:prstGeom prst="straightConnector1">
              <a:avLst/>
            </a:prstGeom>
            <a:ln w="12700">
              <a:solidFill>
                <a:srgbClr val="0099FF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箭头连接符 15"/>
            <p:cNvCxnSpPr>
              <a:stCxn id="12301" idx="2"/>
            </p:cNvCxnSpPr>
            <p:nvPr/>
          </p:nvCxnSpPr>
          <p:spPr>
            <a:xfrm>
              <a:off x="9369780" y="3945468"/>
              <a:ext cx="2379133" cy="647700"/>
            </a:xfrm>
            <a:prstGeom prst="straightConnector1">
              <a:avLst/>
            </a:prstGeom>
            <a:ln w="12700">
              <a:solidFill>
                <a:srgbClr val="0099FF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2305" name="组合 26"/>
            <p:cNvGrpSpPr/>
            <p:nvPr/>
          </p:nvGrpSpPr>
          <p:grpSpPr>
            <a:xfrm>
              <a:off x="3979333" y="4085168"/>
              <a:ext cx="1659465" cy="910167"/>
              <a:chOff x="3979279" y="4085186"/>
              <a:chExt cx="1659834" cy="910218"/>
            </a:xfrm>
          </p:grpSpPr>
          <p:cxnSp>
            <p:nvCxnSpPr>
              <p:cNvPr id="19" name="直接箭头连接符 18"/>
              <p:cNvCxnSpPr/>
              <p:nvPr/>
            </p:nvCxnSpPr>
            <p:spPr>
              <a:xfrm flipH="1">
                <a:off x="3979279" y="4085186"/>
                <a:ext cx="889197" cy="910217"/>
              </a:xfrm>
              <a:prstGeom prst="straightConnector1">
                <a:avLst/>
              </a:prstGeom>
              <a:ln w="12700">
                <a:solidFill>
                  <a:srgbClr val="0099FF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直接箭头连接符 20"/>
              <p:cNvCxnSpPr/>
              <p:nvPr/>
            </p:nvCxnSpPr>
            <p:spPr>
              <a:xfrm flipH="1">
                <a:off x="4542437" y="4093653"/>
                <a:ext cx="328157" cy="901751"/>
              </a:xfrm>
              <a:prstGeom prst="straightConnector1">
                <a:avLst/>
              </a:prstGeom>
              <a:ln w="12700">
                <a:solidFill>
                  <a:srgbClr val="0099FF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直接箭头连接符 22"/>
              <p:cNvCxnSpPr/>
              <p:nvPr/>
            </p:nvCxnSpPr>
            <p:spPr>
              <a:xfrm>
                <a:off x="4870595" y="4085186"/>
                <a:ext cx="209596" cy="910217"/>
              </a:xfrm>
              <a:prstGeom prst="straightConnector1">
                <a:avLst/>
              </a:prstGeom>
              <a:ln w="12700">
                <a:solidFill>
                  <a:srgbClr val="0099FF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直接箭头连接符 24"/>
              <p:cNvCxnSpPr/>
              <p:nvPr/>
            </p:nvCxnSpPr>
            <p:spPr>
              <a:xfrm>
                <a:off x="4868475" y="4085186"/>
                <a:ext cx="770639" cy="910217"/>
              </a:xfrm>
              <a:prstGeom prst="straightConnector1">
                <a:avLst/>
              </a:prstGeom>
              <a:ln w="12700">
                <a:solidFill>
                  <a:srgbClr val="0099FF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2306" name="组合 29"/>
            <p:cNvGrpSpPr/>
            <p:nvPr/>
          </p:nvGrpSpPr>
          <p:grpSpPr>
            <a:xfrm>
              <a:off x="6193368" y="4070352"/>
              <a:ext cx="1659465" cy="910167"/>
              <a:chOff x="4532911" y="4081481"/>
              <a:chExt cx="1659835" cy="910218"/>
            </a:xfrm>
          </p:grpSpPr>
          <p:cxnSp>
            <p:nvCxnSpPr>
              <p:cNvPr id="31" name="直接箭头连接符 30"/>
              <p:cNvCxnSpPr/>
              <p:nvPr/>
            </p:nvCxnSpPr>
            <p:spPr>
              <a:xfrm flipH="1">
                <a:off x="4532911" y="4081481"/>
                <a:ext cx="889197" cy="910217"/>
              </a:xfrm>
              <a:prstGeom prst="straightConnector1">
                <a:avLst/>
              </a:prstGeom>
              <a:ln w="12700">
                <a:solidFill>
                  <a:srgbClr val="0099FF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直接箭头连接符 31"/>
              <p:cNvCxnSpPr/>
              <p:nvPr/>
            </p:nvCxnSpPr>
            <p:spPr>
              <a:xfrm flipH="1">
                <a:off x="5096071" y="4089948"/>
                <a:ext cx="328157" cy="901751"/>
              </a:xfrm>
              <a:prstGeom prst="straightConnector1">
                <a:avLst/>
              </a:prstGeom>
              <a:ln w="12700">
                <a:solidFill>
                  <a:srgbClr val="0099FF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直接箭头连接符 32"/>
              <p:cNvCxnSpPr/>
              <p:nvPr/>
            </p:nvCxnSpPr>
            <p:spPr>
              <a:xfrm>
                <a:off x="5424225" y="4081481"/>
                <a:ext cx="209596" cy="910217"/>
              </a:xfrm>
              <a:prstGeom prst="straightConnector1">
                <a:avLst/>
              </a:prstGeom>
              <a:ln w="12700">
                <a:solidFill>
                  <a:srgbClr val="0099FF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直接箭头连接符 33"/>
              <p:cNvCxnSpPr/>
              <p:nvPr/>
            </p:nvCxnSpPr>
            <p:spPr>
              <a:xfrm>
                <a:off x="5422107" y="4081483"/>
                <a:ext cx="770639" cy="910217"/>
              </a:xfrm>
              <a:prstGeom prst="straightConnector1">
                <a:avLst/>
              </a:prstGeom>
              <a:ln w="12700">
                <a:solidFill>
                  <a:srgbClr val="0099FF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2307" name="组合 34"/>
            <p:cNvGrpSpPr/>
            <p:nvPr/>
          </p:nvGrpSpPr>
          <p:grpSpPr>
            <a:xfrm>
              <a:off x="8528051" y="4085168"/>
              <a:ext cx="1661582" cy="910167"/>
              <a:chOff x="5113995" y="4085186"/>
              <a:chExt cx="1659836" cy="910218"/>
            </a:xfrm>
          </p:grpSpPr>
          <p:cxnSp>
            <p:nvCxnSpPr>
              <p:cNvPr id="36" name="直接箭头连接符 35"/>
              <p:cNvCxnSpPr/>
              <p:nvPr/>
            </p:nvCxnSpPr>
            <p:spPr>
              <a:xfrm flipH="1">
                <a:off x="5113995" y="4085186"/>
                <a:ext cx="890179" cy="910217"/>
              </a:xfrm>
              <a:prstGeom prst="straightConnector1">
                <a:avLst/>
              </a:prstGeom>
              <a:ln w="12700">
                <a:solidFill>
                  <a:srgbClr val="0099FF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直接箭头连接符 36"/>
              <p:cNvCxnSpPr/>
              <p:nvPr/>
            </p:nvCxnSpPr>
            <p:spPr>
              <a:xfrm flipH="1">
                <a:off x="5676437" y="4093653"/>
                <a:ext cx="327737" cy="901751"/>
              </a:xfrm>
              <a:prstGeom prst="straightConnector1">
                <a:avLst/>
              </a:prstGeom>
              <a:ln w="12700">
                <a:solidFill>
                  <a:srgbClr val="0099FF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直接箭头连接符 37"/>
              <p:cNvCxnSpPr/>
              <p:nvPr/>
            </p:nvCxnSpPr>
            <p:spPr>
              <a:xfrm>
                <a:off x="6004173" y="4085186"/>
                <a:ext cx="211444" cy="910217"/>
              </a:xfrm>
              <a:prstGeom prst="straightConnector1">
                <a:avLst/>
              </a:prstGeom>
              <a:ln w="12700">
                <a:solidFill>
                  <a:srgbClr val="0099FF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直接箭头连接符 38"/>
              <p:cNvCxnSpPr/>
              <p:nvPr/>
            </p:nvCxnSpPr>
            <p:spPr>
              <a:xfrm>
                <a:off x="6004173" y="4085186"/>
                <a:ext cx="769657" cy="910217"/>
              </a:xfrm>
              <a:prstGeom prst="straightConnector1">
                <a:avLst/>
              </a:prstGeom>
              <a:ln w="12700">
                <a:solidFill>
                  <a:srgbClr val="0099FF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27" name="图片 26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0883279" y="6385482"/>
            <a:ext cx="1308721" cy="447077"/>
          </a:xfrm>
          <a:prstGeom prst="rect">
            <a:avLst/>
          </a:prstGeom>
        </p:spPr>
      </p:pic>
      <p:pic>
        <p:nvPicPr>
          <p:cNvPr id="12293" name="图片 2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42467" y="-446616"/>
            <a:ext cx="1308100" cy="446616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2294" name="图片 2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951" y="6836834"/>
            <a:ext cx="1308100" cy="44873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0" name="文本框 29"/>
          <p:cNvSpPr txBox="1"/>
          <p:nvPr/>
        </p:nvSpPr>
        <p:spPr>
          <a:xfrm>
            <a:off x="-480483" y="2861733"/>
            <a:ext cx="480484" cy="1236133"/>
          </a:xfrm>
          <a:prstGeom prst="rect">
            <a:avLst/>
          </a:prstGeom>
          <a:noFill/>
        </p:spPr>
        <p:txBody>
          <a:bodyPr vert="eaVert">
            <a:spAutoFit/>
          </a:bodyPr>
          <a:lstStyle>
            <a:defPPr>
              <a:defRPr lang="zh-CN"/>
            </a:defPPr>
          </a:lstStyle>
          <a:p>
            <a:pPr marR="0" defTabSz="12192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zh-CN" altLang="en-US" sz="1467" b="1" kern="1200" cap="none" spc="0" normalizeH="0" baseline="0" noProof="0">
                <a:solidFill>
                  <a:schemeClr val="bg1">
                    <a:lumMod val="9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12296" name="图片 3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2000" y="2861733"/>
            <a:ext cx="480484" cy="1291167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文本框 2"/>
          <p:cNvSpPr txBox="1"/>
          <p:nvPr/>
        </p:nvSpPr>
        <p:spPr>
          <a:xfrm>
            <a:off x="1151467" y="1303867"/>
            <a:ext cx="9668934" cy="2125133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</a:lstStyle>
          <a:p>
            <a:pPr marR="0" defTabSz="12192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zh-CN" altLang="en-US" sz="3733" b="1" kern="1200" cap="none" spc="0" normalizeH="0" baseline="0" noProof="0">
                <a:latin typeface="+mn-lt"/>
                <a:ea typeface="黑体" pitchFamily="49" charset="-122"/>
                <a:cs typeface="+mn-cs"/>
              </a:rPr>
              <a:t>        由于共有</a:t>
            </a:r>
            <a:r>
              <a:rPr kumimoji="0" lang="en-US" altLang="zh-CN" sz="3733" b="1" kern="1200" cap="none" spc="0" normalizeH="0" baseline="0" noProof="0">
                <a:latin typeface="+mn-lt"/>
                <a:ea typeface="黑体" pitchFamily="49" charset="-122"/>
                <a:cs typeface="+mn-cs"/>
              </a:rPr>
              <a:t>12</a:t>
            </a:r>
            <a:r>
              <a:rPr kumimoji="0" lang="zh-CN" altLang="en-US" sz="3733" b="1" kern="1200" cap="none" spc="0" normalizeH="0" baseline="0" noProof="0">
                <a:latin typeface="+mn-lt"/>
                <a:ea typeface="黑体" pitchFamily="49" charset="-122"/>
                <a:cs typeface="+mn-cs"/>
              </a:rPr>
              <a:t>种结果，且每种结果出现的可能性相等，其中</a:t>
            </a:r>
            <a:r>
              <a:rPr kumimoji="0" lang="en-US" altLang="zh-CN" sz="3733" b="1" kern="1200" cap="none" spc="0" normalizeH="0" baseline="0" noProof="0">
                <a:latin typeface="+mn-lt"/>
                <a:ea typeface="黑体" pitchFamily="49" charset="-122"/>
                <a:cs typeface="+mn-cs"/>
              </a:rPr>
              <a:t>2</a:t>
            </a:r>
            <a:r>
              <a:rPr kumimoji="0" lang="zh-CN" altLang="en-US" sz="3733" b="1" kern="1200" cap="none" spc="0" normalizeH="0" baseline="0" noProof="0">
                <a:latin typeface="+mn-lt"/>
                <a:ea typeface="黑体" pitchFamily="49" charset="-122"/>
                <a:cs typeface="+mn-cs"/>
              </a:rPr>
              <a:t>名领奖学生都是女生的结果有</a:t>
            </a:r>
            <a:r>
              <a:rPr kumimoji="0" lang="en-US" altLang="zh-CN" sz="3733" b="1" kern="1200" cap="none" spc="0" normalizeH="0" baseline="0" noProof="0">
                <a:latin typeface="+mn-lt"/>
                <a:ea typeface="黑体" pitchFamily="49" charset="-122"/>
                <a:cs typeface="+mn-cs"/>
              </a:rPr>
              <a:t>4</a:t>
            </a:r>
            <a:r>
              <a:rPr kumimoji="0" lang="zh-CN" altLang="en-US" sz="3733" b="1" kern="1200" cap="none" spc="0" normalizeH="0" baseline="0" noProof="0">
                <a:latin typeface="+mn-lt"/>
                <a:ea typeface="黑体" pitchFamily="49" charset="-122"/>
                <a:cs typeface="+mn-cs"/>
              </a:rPr>
              <a:t>种，所以事件</a:t>
            </a:r>
            <a:r>
              <a:rPr kumimoji="0" lang="en-US" altLang="zh-CN" sz="3733" b="1" i="1" kern="1200" cap="none" spc="0" normalizeH="0" baseline="0" noProof="0">
                <a:latin typeface="+mn-lt"/>
                <a:ea typeface="黑体" pitchFamily="49" charset="-122"/>
                <a:cs typeface="+mn-cs"/>
              </a:rPr>
              <a:t>A</a:t>
            </a:r>
            <a:r>
              <a:rPr kumimoji="0" lang="zh-CN" altLang="en-US" sz="3733" b="1" kern="1200" cap="none" spc="0" normalizeH="0" baseline="0" noProof="0">
                <a:latin typeface="+mn-lt"/>
                <a:ea typeface="黑体" pitchFamily="49" charset="-122"/>
                <a:cs typeface="+mn-cs"/>
              </a:rPr>
              <a:t>发生的概率为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2091267" y="3598335"/>
            <a:ext cx="7339206" cy="1683382"/>
            <a:chOff x="2091267" y="3598335"/>
            <a:chExt cx="7339206" cy="1683382"/>
          </a:xfrm>
        </p:grpSpPr>
        <p:sp>
          <p:nvSpPr>
            <p:cNvPr id="7" name="文本框 6"/>
            <p:cNvSpPr txBox="1"/>
            <p:nvPr/>
          </p:nvSpPr>
          <p:spPr>
            <a:xfrm>
              <a:off x="2091267" y="3877733"/>
              <a:ext cx="3323167" cy="74718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zh-CN"/>
              </a:defPPr>
            </a:lstStyle>
            <a:p>
              <a:pPr marR="0" defTabSz="1219200">
                <a:lnSpc>
                  <a:spcPct val="120000"/>
                </a:lnSpc>
                <a:buClrTx/>
                <a:buSzTx/>
                <a:buFontTx/>
                <a:buNone/>
                <a:defRPr/>
              </a:pPr>
              <a:r>
                <a:rPr kumimoji="0" lang="en-US" altLang="zh-CN" sz="3733" b="1" i="1" kern="1200" cap="none" spc="0" normalizeH="0" baseline="0" noProof="0">
                  <a:solidFill>
                    <a:srgbClr val="FF0000"/>
                  </a:solidFill>
                  <a:latin typeface="+mn-lt"/>
                  <a:ea typeface="黑体" pitchFamily="49" charset="-122"/>
                  <a:cs typeface="+mn-cs"/>
                </a:rPr>
                <a:t>P</a:t>
              </a:r>
              <a:r>
                <a:rPr kumimoji="0" lang="zh-CN" altLang="en-US" sz="3733" b="1" kern="1200" cap="none" spc="0" normalizeH="0" baseline="0" noProof="0">
                  <a:solidFill>
                    <a:srgbClr val="FF0000"/>
                  </a:solidFill>
                  <a:latin typeface="+mn-lt"/>
                  <a:ea typeface="黑体" pitchFamily="49" charset="-122"/>
                  <a:cs typeface="+mn-cs"/>
                </a:rPr>
                <a:t>（</a:t>
              </a:r>
              <a:r>
                <a:rPr kumimoji="0" lang="en-US" altLang="zh-CN" sz="3733" b="1" i="1" kern="1200" cap="none" spc="0" normalizeH="0" baseline="0" noProof="0">
                  <a:solidFill>
                    <a:srgbClr val="FF0000"/>
                  </a:solidFill>
                  <a:latin typeface="+mn-lt"/>
                  <a:ea typeface="黑体" pitchFamily="49" charset="-122"/>
                  <a:cs typeface="+mn-cs"/>
                </a:rPr>
                <a:t>A</a:t>
              </a:r>
              <a:r>
                <a:rPr kumimoji="0" lang="zh-CN" altLang="en-US" sz="3733" b="1" kern="1200" cap="none" spc="0" normalizeH="0" baseline="0" noProof="0">
                  <a:solidFill>
                    <a:srgbClr val="FF0000"/>
                  </a:solidFill>
                  <a:latin typeface="+mn-lt"/>
                  <a:ea typeface="黑体" pitchFamily="49" charset="-122"/>
                  <a:cs typeface="+mn-cs"/>
                </a:rPr>
                <a:t>）</a:t>
              </a:r>
              <a:r>
                <a:rPr kumimoji="0" lang="en-US" altLang="zh-CN" sz="3733" b="1" kern="1200" cap="none" spc="0" normalizeH="0" baseline="0" noProof="0">
                  <a:solidFill>
                    <a:srgbClr val="FF0000"/>
                  </a:solidFill>
                  <a:latin typeface="+mn-lt"/>
                  <a:ea typeface="黑体" pitchFamily="49" charset="-122"/>
                  <a:cs typeface="+mn-cs"/>
                </a:rPr>
                <a:t>=        =</a:t>
              </a:r>
              <a:endParaRPr kumimoji="0" lang="zh-CN" altLang="en-US" sz="3733" b="1" kern="1200" cap="none" spc="0" normalizeH="0" baseline="0" noProof="0">
                <a:solidFill>
                  <a:srgbClr val="FF0000"/>
                </a:solidFill>
                <a:latin typeface="+mn-lt"/>
                <a:ea typeface="黑体" pitchFamily="49" charset="-122"/>
                <a:cs typeface="+mn-cs"/>
              </a:endParaRPr>
            </a:p>
          </p:txBody>
        </p:sp>
        <p:grpSp>
          <p:nvGrpSpPr>
            <p:cNvPr id="13322" name="组合 7"/>
            <p:cNvGrpSpPr/>
            <p:nvPr/>
          </p:nvGrpSpPr>
          <p:grpSpPr>
            <a:xfrm>
              <a:off x="4091518" y="3598335"/>
              <a:ext cx="2532187" cy="1683382"/>
              <a:chOff x="3939316" y="3968572"/>
              <a:chExt cx="2537842" cy="1684476"/>
            </a:xfrm>
          </p:grpSpPr>
          <p:sp>
            <p:nvSpPr>
              <p:cNvPr id="9" name="文本框 8"/>
              <p:cNvSpPr txBox="1"/>
              <p:nvPr/>
            </p:nvSpPr>
            <p:spPr>
              <a:xfrm>
                <a:off x="3939316" y="3968572"/>
                <a:ext cx="727637" cy="1442388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>
                <a:defPPr>
                  <a:defRPr lang="zh-CN"/>
                </a:defPPr>
              </a:lstStyle>
              <a:p>
                <a:pPr marR="0" algn="ctr" defTabSz="1219200">
                  <a:lnSpc>
                    <a:spcPct val="120000"/>
                  </a:lnSpc>
                  <a:buClrTx/>
                  <a:buSzTx/>
                  <a:buFontTx/>
                  <a:buNone/>
                  <a:defRPr/>
                </a:pPr>
                <a:r>
                  <a:rPr kumimoji="0" lang="en-US" altLang="zh-CN" sz="3733" b="1" kern="1200" cap="none" spc="0" normalizeH="0" baseline="0" noProof="0">
                    <a:solidFill>
                      <a:srgbClr val="FF0000"/>
                    </a:solidFill>
                    <a:latin typeface="+mn-lt"/>
                    <a:ea typeface="黑体" pitchFamily="49" charset="-122"/>
                    <a:cs typeface="+mn-cs"/>
                  </a:rPr>
                  <a:t>4</a:t>
                </a:r>
              </a:p>
              <a:p>
                <a:pPr marR="0" algn="ctr" defTabSz="1219200">
                  <a:lnSpc>
                    <a:spcPct val="120000"/>
                  </a:lnSpc>
                  <a:buClrTx/>
                  <a:buSzTx/>
                  <a:buFontTx/>
                  <a:buNone/>
                  <a:defRPr/>
                </a:pPr>
                <a:r>
                  <a:rPr kumimoji="0" lang="en-US" altLang="zh-CN" sz="3733" b="1" kern="1200" cap="none" spc="0" normalizeH="0" baseline="0" noProof="0">
                    <a:solidFill>
                      <a:srgbClr val="FF0000"/>
                    </a:solidFill>
                    <a:latin typeface="+mn-lt"/>
                    <a:ea typeface="黑体" pitchFamily="49" charset="-122"/>
                    <a:cs typeface="+mn-cs"/>
                  </a:rPr>
                  <a:t>12</a:t>
                </a:r>
                <a:endParaRPr kumimoji="0" lang="zh-CN" altLang="en-US" sz="3733" b="1" kern="1200" cap="none" spc="0" normalizeH="0" baseline="0" noProof="0">
                  <a:solidFill>
                    <a:srgbClr val="FF0000"/>
                  </a:solidFill>
                  <a:latin typeface="+mn-lt"/>
                  <a:ea typeface="黑体" pitchFamily="49" charset="-122"/>
                  <a:cs typeface="+mn-cs"/>
                </a:endParaRPr>
              </a:p>
            </p:txBody>
          </p:sp>
          <p:cxnSp>
            <p:nvCxnSpPr>
              <p:cNvPr id="10" name="直接连接符 9"/>
              <p:cNvCxnSpPr>
                <a:stCxn id="9" idx="1"/>
                <a:endCxn id="9" idx="3"/>
              </p:cNvCxnSpPr>
              <p:nvPr/>
            </p:nvCxnSpPr>
            <p:spPr>
              <a:xfrm>
                <a:off x="5509136" y="5636115"/>
                <a:ext cx="968022" cy="16933"/>
              </a:xfrm>
              <a:prstGeom prst="line">
                <a:avLst/>
              </a:prstGeom>
              <a:ln w="19050">
                <a:solidFill>
                  <a:srgbClr val="EF4907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323" name="组合 11"/>
            <p:cNvGrpSpPr/>
            <p:nvPr/>
          </p:nvGrpSpPr>
          <p:grpSpPr>
            <a:xfrm>
              <a:off x="5490633" y="3598335"/>
              <a:ext cx="3939839" cy="1683381"/>
              <a:chOff x="4384443" y="3968572"/>
              <a:chExt cx="3961471" cy="1684475"/>
            </a:xfrm>
          </p:grpSpPr>
          <p:sp>
            <p:nvSpPr>
              <p:cNvPr id="14" name="文本框 13"/>
              <p:cNvSpPr txBox="1"/>
              <p:nvPr/>
            </p:nvSpPr>
            <p:spPr>
              <a:xfrm>
                <a:off x="4384443" y="3968572"/>
                <a:ext cx="487379" cy="1442388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>
                <a:defPPr>
                  <a:defRPr lang="zh-CN"/>
                </a:defPPr>
              </a:lstStyle>
              <a:p>
                <a:pPr marR="0" algn="ctr" defTabSz="1219200">
                  <a:lnSpc>
                    <a:spcPct val="120000"/>
                  </a:lnSpc>
                  <a:buClrTx/>
                  <a:buSzTx/>
                  <a:buFontTx/>
                  <a:buNone/>
                  <a:defRPr/>
                </a:pPr>
                <a:r>
                  <a:rPr kumimoji="0" lang="en-US" altLang="zh-CN" sz="3733" b="1" kern="1200" cap="none" spc="0" normalizeH="0" baseline="0" noProof="0">
                    <a:solidFill>
                      <a:srgbClr val="FF0000"/>
                    </a:solidFill>
                    <a:latin typeface="+mn-lt"/>
                    <a:ea typeface="黑体" pitchFamily="49" charset="-122"/>
                    <a:cs typeface="+mn-cs"/>
                  </a:rPr>
                  <a:t>1</a:t>
                </a:r>
              </a:p>
              <a:p>
                <a:pPr marR="0" algn="ctr" defTabSz="1219200">
                  <a:lnSpc>
                    <a:spcPct val="120000"/>
                  </a:lnSpc>
                  <a:buClrTx/>
                  <a:buSzTx/>
                  <a:buFontTx/>
                  <a:buNone/>
                  <a:defRPr/>
                </a:pPr>
                <a:r>
                  <a:rPr kumimoji="0" lang="en-US" altLang="zh-CN" sz="3733" b="1" kern="1200" cap="none" spc="0" normalizeH="0" baseline="0" noProof="0">
                    <a:solidFill>
                      <a:srgbClr val="FF0000"/>
                    </a:solidFill>
                    <a:latin typeface="+mn-lt"/>
                    <a:ea typeface="黑体" pitchFamily="49" charset="-122"/>
                    <a:cs typeface="+mn-cs"/>
                  </a:rPr>
                  <a:t>3</a:t>
                </a:r>
                <a:endParaRPr kumimoji="0" lang="zh-CN" altLang="en-US" sz="3733" b="1" kern="1200" cap="none" spc="0" normalizeH="0" baseline="0" noProof="0">
                  <a:solidFill>
                    <a:srgbClr val="FF0000"/>
                  </a:solidFill>
                  <a:latin typeface="+mn-lt"/>
                  <a:ea typeface="黑体" pitchFamily="49" charset="-122"/>
                  <a:cs typeface="+mn-cs"/>
                </a:endParaRPr>
              </a:p>
            </p:txBody>
          </p:sp>
          <p:cxnSp>
            <p:nvCxnSpPr>
              <p:cNvPr id="15" name="直接连接符 14"/>
              <p:cNvCxnSpPr>
                <a:stCxn id="14" idx="1"/>
                <a:endCxn id="14" idx="3"/>
              </p:cNvCxnSpPr>
              <p:nvPr/>
            </p:nvCxnSpPr>
            <p:spPr>
              <a:xfrm>
                <a:off x="7699624" y="5636115"/>
                <a:ext cx="646290" cy="16933"/>
              </a:xfrm>
              <a:prstGeom prst="line">
                <a:avLst/>
              </a:prstGeom>
              <a:ln w="19050">
                <a:solidFill>
                  <a:srgbClr val="EF4907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11" name="图片 10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0883279" y="6385482"/>
            <a:ext cx="1308721" cy="447077"/>
          </a:xfrm>
          <a:prstGeom prst="rect">
            <a:avLst/>
          </a:prstGeom>
        </p:spPr>
      </p:pic>
      <p:pic>
        <p:nvPicPr>
          <p:cNvPr id="13317" name="图片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42467" y="-446616"/>
            <a:ext cx="1308100" cy="446616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3318" name="图片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951" y="6836834"/>
            <a:ext cx="1308100" cy="44873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6" name="文本框 15"/>
          <p:cNvSpPr txBox="1"/>
          <p:nvPr/>
        </p:nvSpPr>
        <p:spPr>
          <a:xfrm>
            <a:off x="-480483" y="2861733"/>
            <a:ext cx="480484" cy="1236133"/>
          </a:xfrm>
          <a:prstGeom prst="rect">
            <a:avLst/>
          </a:prstGeom>
          <a:noFill/>
        </p:spPr>
        <p:txBody>
          <a:bodyPr vert="eaVert">
            <a:spAutoFit/>
          </a:bodyPr>
          <a:lstStyle>
            <a:defPPr>
              <a:defRPr lang="zh-CN"/>
            </a:defPPr>
          </a:lstStyle>
          <a:p>
            <a:pPr marR="0" defTabSz="12192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zh-CN" altLang="en-US" sz="1467" b="1" kern="1200" cap="none" spc="0" normalizeH="0" baseline="0" noProof="0">
                <a:solidFill>
                  <a:schemeClr val="bg1">
                    <a:lumMod val="9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13320" name="图片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2000" y="2861733"/>
            <a:ext cx="480484" cy="1291167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8" name="Text Box 4"/>
          <p:cNvSpPr txBox="1">
            <a:spLocks noChangeArrowheads="1"/>
          </p:cNvSpPr>
          <p:nvPr/>
        </p:nvSpPr>
        <p:spPr bwMode="auto">
          <a:xfrm>
            <a:off x="1549400" y="2032000"/>
            <a:ext cx="9855200" cy="325120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marL="0" marR="0" lvl="0" indent="0" algn="l" defTabSz="12192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+mn-cs"/>
              </a:rPr>
              <a:t>1.</a:t>
            </a: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+mn-cs"/>
              </a:rPr>
              <a:t>明确试验的几个步骤及顺序；</a:t>
            </a:r>
            <a:endParaRPr kumimoji="0" lang="zh-CN" altLang="en-US" sz="3733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+mn-cs"/>
            </a:endParaRPr>
          </a:p>
          <a:p>
            <a:pPr marL="0" marR="0" lvl="0" indent="0" algn="l" defTabSz="12192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+mn-cs"/>
              </a:rPr>
              <a:t>2.</a:t>
            </a: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+mn-cs"/>
              </a:rPr>
              <a:t>画树形图列举试验的所有等可能的结果；</a:t>
            </a:r>
            <a:endParaRPr kumimoji="0" lang="zh-CN" altLang="en-US" sz="3733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+mn-cs"/>
            </a:endParaRPr>
          </a:p>
          <a:p>
            <a:pPr marL="0" marR="0" lvl="0" indent="0" algn="l" defTabSz="12192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+mn-cs"/>
              </a:rPr>
              <a:t>3</a:t>
            </a: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+mn-cs"/>
              </a:rPr>
              <a:t>计算得出 </a:t>
            </a:r>
            <a:r>
              <a:rPr kumimoji="0" lang="en-US" altLang="zh-CN" sz="3733" b="1" i="1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+mn-cs"/>
              </a:rPr>
              <a:t>m</a:t>
            </a: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+mn-cs"/>
              </a:rPr>
              <a:t>, </a:t>
            </a:r>
            <a:r>
              <a:rPr kumimoji="0" lang="en-US" altLang="zh-CN" sz="3733" b="1" i="1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+mn-cs"/>
              </a:rPr>
              <a:t>n </a:t>
            </a: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+mn-cs"/>
              </a:rPr>
              <a:t>的值；</a:t>
            </a:r>
            <a:endParaRPr kumimoji="0" lang="zh-CN" altLang="en-US" sz="3733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+mn-cs"/>
            </a:endParaRPr>
          </a:p>
          <a:p>
            <a:pPr marL="0" marR="0" lvl="0" indent="0" algn="l" defTabSz="12192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+mn-cs"/>
              </a:rPr>
              <a:t>4.</a:t>
            </a: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+mn-cs"/>
              </a:rPr>
              <a:t>计算随机事件的概率</a:t>
            </a: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+mn-cs"/>
              </a:rPr>
              <a:t>.</a:t>
            </a:r>
            <a:endParaRPr kumimoji="0" lang="zh-CN" altLang="en-US" sz="3733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+mn-cs"/>
            </a:endParaRPr>
          </a:p>
        </p:txBody>
      </p:sp>
      <p:sp>
        <p:nvSpPr>
          <p:cNvPr id="29" name="Rectangle 2"/>
          <p:cNvSpPr txBox="1">
            <a:spLocks noChangeArrowheads="1"/>
          </p:cNvSpPr>
          <p:nvPr/>
        </p:nvSpPr>
        <p:spPr>
          <a:xfrm>
            <a:off x="1185333" y="990600"/>
            <a:ext cx="6595534" cy="931333"/>
          </a:xfrm>
        </p:spPr>
        <p:txBody>
          <a:bodyPr/>
          <a:lstStyle>
            <a:defPPr>
              <a:defRPr lang="zh-CN"/>
            </a:defPPr>
            <a:lvl1pPr marL="228600" lvl="0" indent="-228600" algn="l" defTabSz="12192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itchFamily="34" charset="0"/>
              <a:buChar char="•"/>
              <a:defRPr sz="2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lvl="1" indent="-228600" algn="l" defTabSz="12192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defTabSz="12192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defTabSz="12192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defTabSz="12192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lvl="5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lvl="6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lvl="7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j-ea"/>
                <a:cs typeface="+mn-cs"/>
                <a:sym typeface="Wingdings" pitchFamily="2" charset="2"/>
              </a:rPr>
              <a:t>用树形图求概率的基本步骤</a:t>
            </a:r>
            <a:endParaRPr kumimoji="0" lang="zh-CN" altLang="en-US" sz="3733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j-ea"/>
              <a:cs typeface="+mn-cs"/>
              <a:sym typeface="Wingdings" pitchFamily="2" charset="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0883279" y="6385482"/>
            <a:ext cx="1308721" cy="447077"/>
          </a:xfrm>
          <a:prstGeom prst="rect">
            <a:avLst/>
          </a:prstGeom>
        </p:spPr>
      </p:pic>
      <p:pic>
        <p:nvPicPr>
          <p:cNvPr id="14341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42467" y="-446616"/>
            <a:ext cx="1308100" cy="446616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4342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951" y="6836834"/>
            <a:ext cx="1308100" cy="44873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" name="文本框 6"/>
          <p:cNvSpPr txBox="1"/>
          <p:nvPr/>
        </p:nvSpPr>
        <p:spPr>
          <a:xfrm>
            <a:off x="-480483" y="2861733"/>
            <a:ext cx="480484" cy="1236133"/>
          </a:xfrm>
          <a:prstGeom prst="rect">
            <a:avLst/>
          </a:prstGeom>
          <a:noFill/>
        </p:spPr>
        <p:txBody>
          <a:bodyPr vert="eaVert">
            <a:spAutoFit/>
          </a:bodyPr>
          <a:lstStyle>
            <a:defPPr>
              <a:defRPr lang="zh-CN"/>
            </a:defPPr>
          </a:lstStyle>
          <a:p>
            <a:pPr marR="0" defTabSz="12192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zh-CN" altLang="en-US" sz="1467" b="1" kern="1200" cap="none" spc="0" normalizeH="0" baseline="0" noProof="0">
                <a:solidFill>
                  <a:schemeClr val="bg1">
                    <a:lumMod val="9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14344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2000" y="2861733"/>
            <a:ext cx="480484" cy="1291167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>
          <a:xfrm>
            <a:off x="910167" y="1583267"/>
            <a:ext cx="10371667" cy="3505200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</a:lstStyle>
          <a:p>
            <a:pPr marR="0" defTabSz="12192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zh-CN" altLang="en-US" sz="3733" b="1" kern="1200" cap="none" spc="0" normalizeH="0" baseline="0" noProof="0">
                <a:latin typeface="+mn-lt"/>
                <a:ea typeface="黑体" pitchFamily="49" charset="-122"/>
                <a:cs typeface="+mn-cs"/>
              </a:rPr>
              <a:t>        </a:t>
            </a:r>
            <a:r>
              <a:rPr kumimoji="0" lang="zh-CN" altLang="en-US" sz="3733" b="1" kern="1200" cap="none" spc="0" normalizeH="0" baseline="0" noProof="0">
                <a:solidFill>
                  <a:srgbClr val="0000FF"/>
                </a:solidFill>
                <a:latin typeface="+mn-lt"/>
                <a:ea typeface="黑体" pitchFamily="49" charset="-122"/>
                <a:cs typeface="+mn-cs"/>
              </a:rPr>
              <a:t>例</a:t>
            </a:r>
            <a:r>
              <a:rPr kumimoji="0" lang="en-US" altLang="zh-CN" sz="3733" b="1" kern="1200" cap="none" spc="0" normalizeH="0" baseline="0" noProof="0">
                <a:solidFill>
                  <a:srgbClr val="0000FF"/>
                </a:solidFill>
                <a:latin typeface="+mn-lt"/>
                <a:ea typeface="黑体" pitchFamily="49" charset="-122"/>
                <a:cs typeface="+mn-cs"/>
              </a:rPr>
              <a:t>4    </a:t>
            </a:r>
            <a:r>
              <a:rPr kumimoji="0" lang="zh-CN" altLang="en-US" sz="3733" b="1" kern="1200" cap="none" spc="0" normalizeH="0" baseline="0" noProof="0">
                <a:latin typeface="+mn-lt"/>
                <a:ea typeface="黑体" pitchFamily="49" charset="-122"/>
                <a:cs typeface="+mn-cs"/>
              </a:rPr>
              <a:t>同时抛掷</a:t>
            </a:r>
            <a:r>
              <a:rPr kumimoji="0" lang="en-US" altLang="zh-CN" sz="3733" b="1" kern="1200" cap="none" spc="0" normalizeH="0" baseline="0" noProof="0">
                <a:latin typeface="+mn-lt"/>
                <a:ea typeface="黑体" pitchFamily="49" charset="-122"/>
                <a:cs typeface="+mn-cs"/>
              </a:rPr>
              <a:t>2</a:t>
            </a:r>
            <a:r>
              <a:rPr kumimoji="0" lang="zh-CN" altLang="en-US" sz="3733" b="1" kern="1200" cap="none" spc="0" normalizeH="0" baseline="0" noProof="0">
                <a:latin typeface="+mn-lt"/>
                <a:ea typeface="黑体" pitchFamily="49" charset="-122"/>
                <a:cs typeface="+mn-cs"/>
              </a:rPr>
              <a:t>枚均匀的骰子一次，骰子各面上的点数分别是</a:t>
            </a:r>
            <a:r>
              <a:rPr kumimoji="0" lang="en-US" altLang="zh-CN" sz="3733" b="1" kern="1200" cap="none" spc="0" normalizeH="0" baseline="0" noProof="0">
                <a:latin typeface="+mn-lt"/>
                <a:ea typeface="黑体" pitchFamily="49" charset="-122"/>
                <a:cs typeface="+mn-cs"/>
              </a:rPr>
              <a:t>1</a:t>
            </a:r>
            <a:r>
              <a:rPr kumimoji="0" lang="zh-CN" altLang="en-US" sz="3733" b="1" kern="1200" cap="none" spc="0" normalizeH="0" baseline="0" noProof="0">
                <a:latin typeface="+mn-lt"/>
                <a:ea typeface="黑体" pitchFamily="49" charset="-122"/>
                <a:cs typeface="+mn-cs"/>
              </a:rPr>
              <a:t>，</a:t>
            </a:r>
            <a:r>
              <a:rPr kumimoji="0" lang="en-US" altLang="zh-CN" sz="3733" b="1" kern="1200" cap="none" spc="0" normalizeH="0" baseline="0" noProof="0">
                <a:latin typeface="+mn-lt"/>
                <a:ea typeface="黑体" pitchFamily="49" charset="-122"/>
                <a:cs typeface="+mn-cs"/>
              </a:rPr>
              <a:t>2</a:t>
            </a:r>
            <a:r>
              <a:rPr kumimoji="0" lang="zh-CN" altLang="en-US" sz="3733" b="1" kern="1200" cap="none" spc="0" normalizeH="0" baseline="0" noProof="0">
                <a:latin typeface="+mn-lt"/>
                <a:ea typeface="黑体" pitchFamily="49" charset="-122"/>
                <a:cs typeface="+mn-cs"/>
              </a:rPr>
              <a:t>，</a:t>
            </a:r>
            <a:r>
              <a:rPr kumimoji="0" lang="en-US" altLang="zh-CN" sz="3733" b="1" kern="1200" cap="none" spc="0" normalizeH="0" baseline="0" noProof="0"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…</a:t>
            </a:r>
            <a:r>
              <a:rPr kumimoji="0" lang="zh-CN" altLang="en-US" sz="3733" b="1" kern="1200" cap="none" spc="0" normalizeH="0" baseline="0" noProof="0">
                <a:latin typeface="+mn-lt"/>
                <a:ea typeface="黑体" pitchFamily="49" charset="-122"/>
                <a:cs typeface="+mn-cs"/>
              </a:rPr>
              <a:t>，</a:t>
            </a:r>
            <a:r>
              <a:rPr kumimoji="0" lang="en-US" altLang="zh-CN" sz="3733" b="1" kern="1200" cap="none" spc="0" normalizeH="0" baseline="0" noProof="0">
                <a:latin typeface="+mn-lt"/>
                <a:ea typeface="黑体" pitchFamily="49" charset="-122"/>
                <a:cs typeface="+mn-cs"/>
              </a:rPr>
              <a:t>6.</a:t>
            </a:r>
            <a:r>
              <a:rPr kumimoji="0" lang="zh-CN" altLang="en-US" sz="3733" b="1" kern="1200" cap="none" spc="0" normalizeH="0" baseline="0" noProof="0">
                <a:latin typeface="+mn-lt"/>
                <a:ea typeface="黑体" pitchFamily="49" charset="-122"/>
                <a:cs typeface="+mn-cs"/>
              </a:rPr>
              <a:t>试分别计算如下各随机事件的概率：</a:t>
            </a:r>
            <a:endParaRPr kumimoji="0" lang="en-US" altLang="zh-CN" sz="3733" b="1" kern="1200" cap="none" spc="0" normalizeH="0" baseline="0" noProof="0">
              <a:latin typeface="+mn-lt"/>
              <a:ea typeface="黑体" pitchFamily="49" charset="-122"/>
              <a:cs typeface="+mn-cs"/>
            </a:endParaRPr>
          </a:p>
          <a:p>
            <a:pPr marR="0" defTabSz="12192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en-US" altLang="zh-CN" sz="3733" b="1" kern="1200" cap="none" spc="0" normalizeH="0" baseline="0" noProof="0">
                <a:latin typeface="+mn-lt"/>
                <a:ea typeface="黑体" pitchFamily="49" charset="-122"/>
                <a:cs typeface="+mn-cs"/>
              </a:rPr>
              <a:t>      </a:t>
            </a:r>
            <a:r>
              <a:rPr kumimoji="0" lang="zh-CN" altLang="en-US" sz="3733" b="1" kern="1200" cap="none" spc="0" normalizeH="0" baseline="0" noProof="0">
                <a:latin typeface="+mn-lt"/>
                <a:ea typeface="黑体" pitchFamily="49" charset="-122"/>
                <a:cs typeface="+mn-cs"/>
              </a:rPr>
              <a:t>（</a:t>
            </a:r>
            <a:r>
              <a:rPr kumimoji="0" lang="en-US" altLang="zh-CN" sz="3733" b="1" kern="1200" cap="none" spc="0" normalizeH="0" baseline="0" noProof="0">
                <a:latin typeface="+mn-lt"/>
                <a:ea typeface="黑体" pitchFamily="49" charset="-122"/>
                <a:cs typeface="+mn-cs"/>
              </a:rPr>
              <a:t>1</a:t>
            </a:r>
            <a:r>
              <a:rPr kumimoji="0" lang="zh-CN" altLang="en-US" sz="3733" b="1" kern="1200" cap="none" spc="0" normalizeH="0" baseline="0" noProof="0">
                <a:latin typeface="+mn-lt"/>
                <a:ea typeface="黑体" pitchFamily="49" charset="-122"/>
                <a:cs typeface="+mn-cs"/>
              </a:rPr>
              <a:t>）抛出的点数之和等于</a:t>
            </a:r>
            <a:r>
              <a:rPr kumimoji="0" lang="en-US" altLang="zh-CN" sz="3733" b="1" kern="1200" cap="none" spc="0" normalizeH="0" baseline="0" noProof="0">
                <a:latin typeface="+mn-lt"/>
                <a:ea typeface="黑体" pitchFamily="49" charset="-122"/>
                <a:cs typeface="+mn-cs"/>
              </a:rPr>
              <a:t>8</a:t>
            </a:r>
            <a:r>
              <a:rPr kumimoji="0" lang="zh-CN" altLang="en-US" sz="3733" b="1" kern="1200" cap="none" spc="0" normalizeH="0" baseline="0" noProof="0">
                <a:latin typeface="+mn-lt"/>
                <a:ea typeface="黑体" pitchFamily="49" charset="-122"/>
                <a:cs typeface="+mn-cs"/>
              </a:rPr>
              <a:t>；</a:t>
            </a:r>
            <a:endParaRPr kumimoji="0" lang="en-US" altLang="zh-CN" sz="3733" b="1" kern="1200" cap="none" spc="0" normalizeH="0" baseline="0" noProof="0">
              <a:latin typeface="+mn-lt"/>
              <a:ea typeface="黑体" pitchFamily="49" charset="-122"/>
              <a:cs typeface="+mn-cs"/>
            </a:endParaRPr>
          </a:p>
          <a:p>
            <a:pPr marR="0" defTabSz="12192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en-US" altLang="zh-CN" sz="3733" b="1" kern="1200" cap="none" spc="0" normalizeH="0" baseline="0" noProof="0">
                <a:latin typeface="+mn-lt"/>
                <a:ea typeface="黑体" pitchFamily="49" charset="-122"/>
                <a:cs typeface="+mn-cs"/>
              </a:rPr>
              <a:t>      </a:t>
            </a:r>
            <a:r>
              <a:rPr kumimoji="0" lang="zh-CN" altLang="en-US" sz="3733" b="1" kern="1200" cap="none" spc="0" normalizeH="0" baseline="0" noProof="0">
                <a:latin typeface="+mn-lt"/>
                <a:ea typeface="黑体" pitchFamily="49" charset="-122"/>
                <a:cs typeface="+mn-cs"/>
              </a:rPr>
              <a:t>（</a:t>
            </a:r>
            <a:r>
              <a:rPr kumimoji="0" lang="en-US" altLang="zh-CN" sz="3733" b="1" kern="1200" cap="none" spc="0" normalizeH="0" baseline="0" noProof="0">
                <a:latin typeface="+mn-lt"/>
                <a:ea typeface="黑体" pitchFamily="49" charset="-122"/>
                <a:cs typeface="+mn-cs"/>
              </a:rPr>
              <a:t>2</a:t>
            </a:r>
            <a:r>
              <a:rPr kumimoji="0" lang="zh-CN" altLang="en-US" sz="3733" b="1" kern="1200" cap="none" spc="0" normalizeH="0" baseline="0" noProof="0">
                <a:latin typeface="+mn-lt"/>
                <a:ea typeface="黑体" pitchFamily="49" charset="-122"/>
                <a:cs typeface="+mn-cs"/>
              </a:rPr>
              <a:t>）抛出的点数之和等于</a:t>
            </a:r>
            <a:r>
              <a:rPr kumimoji="0" lang="en-US" altLang="zh-CN" sz="3733" b="1" kern="1200" cap="none" spc="0" normalizeH="0" baseline="0" noProof="0">
                <a:latin typeface="+mn-lt"/>
                <a:ea typeface="黑体" pitchFamily="49" charset="-122"/>
                <a:cs typeface="+mn-cs"/>
              </a:rPr>
              <a:t>12.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0883279" y="6385482"/>
            <a:ext cx="1308721" cy="447077"/>
          </a:xfrm>
          <a:prstGeom prst="rect">
            <a:avLst/>
          </a:prstGeom>
        </p:spPr>
      </p:pic>
      <p:pic>
        <p:nvPicPr>
          <p:cNvPr id="1536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42467" y="-446616"/>
            <a:ext cx="1308100" cy="446616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536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951" y="6836834"/>
            <a:ext cx="1308100" cy="44873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" name="文本框 5"/>
          <p:cNvSpPr txBox="1"/>
          <p:nvPr/>
        </p:nvSpPr>
        <p:spPr>
          <a:xfrm>
            <a:off x="-480483" y="2861733"/>
            <a:ext cx="480484" cy="1236133"/>
          </a:xfrm>
          <a:prstGeom prst="rect">
            <a:avLst/>
          </a:prstGeom>
          <a:noFill/>
        </p:spPr>
        <p:txBody>
          <a:bodyPr vert="eaVert">
            <a:spAutoFit/>
          </a:bodyPr>
          <a:lstStyle>
            <a:defPPr>
              <a:defRPr lang="zh-CN"/>
            </a:defPPr>
          </a:lstStyle>
          <a:p>
            <a:pPr marR="0" defTabSz="12192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zh-CN" altLang="en-US" sz="1467" b="1" kern="1200" cap="none" spc="0" normalizeH="0" baseline="0" noProof="0">
                <a:solidFill>
                  <a:schemeClr val="bg1">
                    <a:lumMod val="9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1536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2000" y="2861733"/>
            <a:ext cx="480484" cy="1291167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文本框 3"/>
          <p:cNvSpPr txBox="1"/>
          <p:nvPr/>
        </p:nvSpPr>
        <p:spPr>
          <a:xfrm>
            <a:off x="1164167" y="609600"/>
            <a:ext cx="9863667" cy="747184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 marR="0" defTabSz="12192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zh-CN" altLang="en-US" sz="3733" b="1" kern="1200" cap="none" spc="0" normalizeH="0" baseline="0" noProof="0">
                <a:latin typeface="+mn-lt"/>
                <a:ea typeface="黑体" pitchFamily="49" charset="-122"/>
                <a:cs typeface="+mn-cs"/>
              </a:rPr>
              <a:t>我们用“</a:t>
            </a:r>
            <a:r>
              <a:rPr kumimoji="0" lang="zh-CN" altLang="en-US" sz="3733" b="1" kern="1200" cap="none" spc="0" normalizeH="0" baseline="0" noProof="0">
                <a:solidFill>
                  <a:srgbClr val="FF0066"/>
                </a:solidFill>
                <a:latin typeface="+mn-lt"/>
                <a:ea typeface="黑体" pitchFamily="49" charset="-122"/>
                <a:cs typeface="+mn-cs"/>
              </a:rPr>
              <a:t>列表法</a:t>
            </a:r>
            <a:r>
              <a:rPr kumimoji="0" lang="zh-CN" altLang="en-US" sz="3733" b="1" kern="1200" cap="none" spc="0" normalizeH="0" baseline="0" noProof="0">
                <a:latin typeface="+mn-lt"/>
                <a:ea typeface="黑体" pitchFamily="49" charset="-122"/>
                <a:cs typeface="+mn-cs"/>
              </a:rPr>
              <a:t>”列出所有的可能结果如下：</a:t>
            </a:r>
          </a:p>
        </p:txBody>
      </p:sp>
      <p:graphicFrame>
        <p:nvGraphicFramePr>
          <p:cNvPr id="8" name="表格 7"/>
          <p:cNvGraphicFramePr>
            <a:graphicFrameLocks noGrp="1"/>
          </p:cNvGraphicFramePr>
          <p:nvPr/>
        </p:nvGraphicFramePr>
        <p:xfrm>
          <a:off x="838200" y="1608667"/>
          <a:ext cx="10312399" cy="487682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3431"/>
                <a:gridCol w="1321495"/>
                <a:gridCol w="1321495"/>
                <a:gridCol w="1321495"/>
                <a:gridCol w="1321495"/>
                <a:gridCol w="1321495"/>
                <a:gridCol w="1321495"/>
              </a:tblGrid>
              <a:tr h="1219381">
                <a:tc>
                  <a:txBody>
                    <a:bodyPr/>
                    <a:lstStyle/>
                    <a:p>
                      <a:endParaRPr lang="zh-CN" altLang="en-US" sz="1733"/>
                    </a:p>
                  </a:txBody>
                  <a:tcPr marL="121920" marR="121920" marT="60947" marB="6094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DA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>
                          <a:solidFill>
                            <a:schemeClr val="tx1"/>
                          </a:solidFill>
                        </a:rPr>
                        <a:t>1</a:t>
                      </a:r>
                      <a:endParaRPr lang="zh-CN" altLang="en-US" sz="320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 marT="60947" marB="6094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DA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>
                          <a:solidFill>
                            <a:schemeClr val="tx1"/>
                          </a:solidFill>
                        </a:rPr>
                        <a:t>2</a:t>
                      </a:r>
                      <a:endParaRPr lang="zh-CN" altLang="en-US" sz="320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 marT="60947" marB="6094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DA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>
                          <a:solidFill>
                            <a:schemeClr val="tx1"/>
                          </a:solidFill>
                        </a:rPr>
                        <a:t>3</a:t>
                      </a:r>
                      <a:endParaRPr lang="zh-CN" altLang="en-US" sz="320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 marT="60947" marB="6094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DA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>
                          <a:solidFill>
                            <a:schemeClr val="tx1"/>
                          </a:solidFill>
                        </a:rPr>
                        <a:t>4</a:t>
                      </a:r>
                      <a:endParaRPr lang="zh-CN" altLang="en-US" sz="320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 marT="60947" marB="6094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DA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>
                          <a:solidFill>
                            <a:schemeClr val="tx1"/>
                          </a:solidFill>
                        </a:rPr>
                        <a:t>5</a:t>
                      </a:r>
                      <a:endParaRPr lang="zh-CN" altLang="en-US" sz="320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 marT="60947" marB="6094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DA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>
                          <a:solidFill>
                            <a:schemeClr val="tx1"/>
                          </a:solidFill>
                        </a:rPr>
                        <a:t>6</a:t>
                      </a:r>
                      <a:endParaRPr lang="zh-CN" altLang="en-US" sz="320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 marT="60947" marB="6094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DAFF"/>
                    </a:solidFill>
                  </a:tcPr>
                </a:tc>
              </a:tr>
              <a:tr h="609569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/>
                        <a:t>1</a:t>
                      </a:r>
                      <a:endParaRPr lang="zh-CN" altLang="en-US" sz="3200" b="1"/>
                    </a:p>
                  </a:txBody>
                  <a:tcPr marL="121920" marR="121920" marT="60947" marB="6094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/>
                    </a:p>
                  </a:txBody>
                  <a:tcPr marL="121920" marR="121920" marT="60947" marB="6094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/>
                    </a:p>
                  </a:txBody>
                  <a:tcPr marL="121920" marR="121920" marT="60947" marB="6094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/>
                    </a:p>
                  </a:txBody>
                  <a:tcPr marL="121920" marR="121920" marT="60947" marB="6094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/>
                    </a:p>
                  </a:txBody>
                  <a:tcPr marL="121920" marR="121920" marT="60947" marB="6094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/>
                    </a:p>
                  </a:txBody>
                  <a:tcPr marL="121920" marR="121920" marT="60947" marB="6094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/>
                    </a:p>
                  </a:txBody>
                  <a:tcPr marL="121920" marR="121920" marT="60947" marB="6094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09569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/>
                        <a:t>2</a:t>
                      </a:r>
                      <a:endParaRPr lang="zh-CN" altLang="en-US" sz="3200" b="1"/>
                    </a:p>
                  </a:txBody>
                  <a:tcPr marL="121920" marR="121920" marT="60947" marB="6094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/>
                    </a:p>
                  </a:txBody>
                  <a:tcPr marL="121920" marR="121920" marT="60947" marB="6094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/>
                    </a:p>
                  </a:txBody>
                  <a:tcPr marL="121920" marR="121920" marT="60947" marB="6094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/>
                    </a:p>
                  </a:txBody>
                  <a:tcPr marL="121920" marR="121920" marT="60947" marB="6094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/>
                    </a:p>
                  </a:txBody>
                  <a:tcPr marL="121920" marR="121920" marT="60947" marB="6094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/>
                    </a:p>
                  </a:txBody>
                  <a:tcPr marL="121920" marR="121920" marT="60947" marB="6094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/>
                    </a:p>
                  </a:txBody>
                  <a:tcPr marL="121920" marR="121920" marT="60947" marB="6094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09569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/>
                        <a:t>3</a:t>
                      </a:r>
                      <a:endParaRPr lang="zh-CN" altLang="en-US" sz="3200" b="1"/>
                    </a:p>
                  </a:txBody>
                  <a:tcPr marL="121920" marR="121920" marT="60947" marB="6094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/>
                    </a:p>
                  </a:txBody>
                  <a:tcPr marL="121920" marR="121920" marT="60947" marB="6094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/>
                    </a:p>
                  </a:txBody>
                  <a:tcPr marL="121920" marR="121920" marT="60947" marB="6094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/>
                    </a:p>
                  </a:txBody>
                  <a:tcPr marL="121920" marR="121920" marT="60947" marB="6094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/>
                    </a:p>
                  </a:txBody>
                  <a:tcPr marL="121920" marR="121920" marT="60947" marB="6094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/>
                    </a:p>
                  </a:txBody>
                  <a:tcPr marL="121920" marR="121920" marT="60947" marB="6094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/>
                    </a:p>
                  </a:txBody>
                  <a:tcPr marL="121920" marR="121920" marT="60947" marB="6094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09569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/>
                        <a:t>4</a:t>
                      </a:r>
                      <a:endParaRPr lang="zh-CN" altLang="en-US" sz="3200" b="1"/>
                    </a:p>
                  </a:txBody>
                  <a:tcPr marL="121920" marR="121920" marT="60947" marB="6094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/>
                    </a:p>
                  </a:txBody>
                  <a:tcPr marL="121920" marR="121920" marT="60947" marB="6094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/>
                    </a:p>
                  </a:txBody>
                  <a:tcPr marL="121920" marR="121920" marT="60947" marB="6094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/>
                    </a:p>
                  </a:txBody>
                  <a:tcPr marL="121920" marR="121920" marT="60947" marB="6094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/>
                    </a:p>
                  </a:txBody>
                  <a:tcPr marL="121920" marR="121920" marT="60947" marB="6094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/>
                    </a:p>
                  </a:txBody>
                  <a:tcPr marL="121920" marR="121920" marT="60947" marB="6094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/>
                    </a:p>
                  </a:txBody>
                  <a:tcPr marL="121920" marR="121920" marT="60947" marB="6094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09569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/>
                        <a:t>5</a:t>
                      </a:r>
                      <a:endParaRPr lang="zh-CN" altLang="en-US" sz="3200" b="1"/>
                    </a:p>
                  </a:txBody>
                  <a:tcPr marL="121920" marR="121920" marT="60947" marB="6094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/>
                    </a:p>
                  </a:txBody>
                  <a:tcPr marL="121920" marR="121920" marT="60947" marB="6094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/>
                    </a:p>
                  </a:txBody>
                  <a:tcPr marL="121920" marR="121920" marT="60947" marB="6094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/>
                    </a:p>
                  </a:txBody>
                  <a:tcPr marL="121920" marR="121920" marT="60947" marB="6094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/>
                    </a:p>
                  </a:txBody>
                  <a:tcPr marL="121920" marR="121920" marT="60947" marB="6094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/>
                    </a:p>
                  </a:txBody>
                  <a:tcPr marL="121920" marR="121920" marT="60947" marB="6094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/>
                    </a:p>
                  </a:txBody>
                  <a:tcPr marL="121920" marR="121920" marT="60947" marB="6094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09569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/>
                        <a:t>6</a:t>
                      </a:r>
                      <a:endParaRPr lang="zh-CN" altLang="en-US" sz="3200" b="1"/>
                    </a:p>
                  </a:txBody>
                  <a:tcPr marL="121920" marR="121920" marT="60947" marB="6094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/>
                    </a:p>
                  </a:txBody>
                  <a:tcPr marL="121920" marR="121920" marT="60947" marB="6094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/>
                    </a:p>
                  </a:txBody>
                  <a:tcPr marL="121920" marR="121920" marT="60947" marB="6094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/>
                    </a:p>
                  </a:txBody>
                  <a:tcPr marL="121920" marR="121920" marT="60947" marB="6094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/>
                    </a:p>
                  </a:txBody>
                  <a:tcPr marL="121920" marR="121920" marT="60947" marB="6094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/>
                    </a:p>
                  </a:txBody>
                  <a:tcPr marL="121920" marR="121920" marT="60947" marB="6094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/>
                    </a:p>
                  </a:txBody>
                  <a:tcPr marL="121920" marR="121920" marT="60947" marB="6094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cxnSp>
        <p:nvCxnSpPr>
          <p:cNvPr id="16" name="直接连接符 15"/>
          <p:cNvCxnSpPr/>
          <p:nvPr/>
        </p:nvCxnSpPr>
        <p:spPr>
          <a:xfrm>
            <a:off x="1164167" y="1608667"/>
            <a:ext cx="2055284" cy="121073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17"/>
          <p:cNvSpPr txBox="1"/>
          <p:nvPr/>
        </p:nvSpPr>
        <p:spPr>
          <a:xfrm>
            <a:off x="2273300" y="1547284"/>
            <a:ext cx="1261533" cy="944033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</a:lstStyle>
          <a:p>
            <a:pPr marR="0" defTabSz="1219200">
              <a:buClrTx/>
              <a:buSzTx/>
              <a:buFontTx/>
              <a:buNone/>
              <a:defRPr/>
            </a:pPr>
            <a:r>
              <a:rPr kumimoji="0" lang="zh-CN" altLang="en-US" sz="2667" b="1" kern="1200" cap="none" spc="0" normalizeH="0" baseline="0" noProof="0">
                <a:latin typeface="+mn-lt"/>
                <a:ea typeface="黑体" pitchFamily="49" charset="-122"/>
                <a:cs typeface="+mn-cs"/>
              </a:rPr>
              <a:t>第</a:t>
            </a:r>
            <a:r>
              <a:rPr kumimoji="0" lang="en-US" altLang="zh-CN" sz="2667" b="1" kern="1200" cap="none" spc="0" normalizeH="0" baseline="0" noProof="0">
                <a:latin typeface="+mn-lt"/>
                <a:ea typeface="黑体" pitchFamily="49" charset="-122"/>
                <a:cs typeface="+mn-cs"/>
              </a:rPr>
              <a:t>2</a:t>
            </a:r>
            <a:r>
              <a:rPr kumimoji="0" lang="zh-CN" altLang="en-US" sz="2667" b="1" kern="1200" cap="none" spc="0" normalizeH="0" baseline="0" noProof="0">
                <a:latin typeface="+mn-lt"/>
                <a:ea typeface="黑体" pitchFamily="49" charset="-122"/>
                <a:cs typeface="+mn-cs"/>
              </a:rPr>
              <a:t>枚骰子</a:t>
            </a:r>
          </a:p>
        </p:txBody>
      </p:sp>
      <p:cxnSp>
        <p:nvCxnSpPr>
          <p:cNvPr id="22" name="直接连接符 21"/>
          <p:cNvCxnSpPr/>
          <p:nvPr/>
        </p:nvCxnSpPr>
        <p:spPr>
          <a:xfrm>
            <a:off x="838200" y="2019300"/>
            <a:ext cx="2415118" cy="80645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文本框 23"/>
          <p:cNvSpPr txBox="1"/>
          <p:nvPr/>
        </p:nvSpPr>
        <p:spPr>
          <a:xfrm>
            <a:off x="738717" y="2374900"/>
            <a:ext cx="1960033" cy="533400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</a:lstStyle>
          <a:p>
            <a:pPr marR="0" defTabSz="1219200">
              <a:buClrTx/>
              <a:buSzTx/>
              <a:buFontTx/>
              <a:buNone/>
              <a:defRPr/>
            </a:pPr>
            <a:r>
              <a:rPr kumimoji="0" lang="zh-CN" altLang="en-US" sz="2667" b="1" kern="1200" cap="none" spc="0" normalizeH="0" baseline="0" noProof="0">
                <a:latin typeface="+mn-lt"/>
                <a:ea typeface="黑体" pitchFamily="49" charset="-122"/>
                <a:cs typeface="+mn-cs"/>
              </a:rPr>
              <a:t>第</a:t>
            </a:r>
            <a:r>
              <a:rPr kumimoji="0" lang="en-US" altLang="zh-CN" sz="2667" b="1" kern="1200" cap="none" spc="0" normalizeH="0" baseline="0" noProof="0">
                <a:latin typeface="+mn-lt"/>
                <a:ea typeface="黑体" pitchFamily="49" charset="-122"/>
                <a:cs typeface="+mn-cs"/>
              </a:rPr>
              <a:t>1</a:t>
            </a:r>
            <a:r>
              <a:rPr kumimoji="0" lang="zh-CN" altLang="en-US" sz="2667" b="1" kern="1200" cap="none" spc="0" normalizeH="0" baseline="0" noProof="0">
                <a:latin typeface="+mn-lt"/>
                <a:ea typeface="黑体" pitchFamily="49" charset="-122"/>
                <a:cs typeface="+mn-cs"/>
              </a:rPr>
              <a:t>枚骰子</a:t>
            </a:r>
          </a:p>
        </p:txBody>
      </p:sp>
      <p:sp>
        <p:nvSpPr>
          <p:cNvPr id="27" name="文本框 26"/>
          <p:cNvSpPr txBox="1"/>
          <p:nvPr/>
        </p:nvSpPr>
        <p:spPr>
          <a:xfrm>
            <a:off x="838200" y="1691217"/>
            <a:ext cx="1032933" cy="533400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</a:lstStyle>
          <a:p>
            <a:pPr marR="0" defTabSz="1219200">
              <a:buClrTx/>
              <a:buSzTx/>
              <a:buFontTx/>
              <a:buNone/>
              <a:defRPr/>
            </a:pPr>
            <a:r>
              <a:rPr kumimoji="0" lang="zh-CN" altLang="en-US" sz="2667" b="1" kern="1200" cap="none" spc="0" normalizeH="0" baseline="0" noProof="0">
                <a:latin typeface="+mn-lt"/>
                <a:ea typeface="黑体" pitchFamily="49" charset="-122"/>
                <a:cs typeface="+mn-cs"/>
              </a:rPr>
              <a:t>结果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2901951" y="2794000"/>
            <a:ext cx="1894417" cy="658284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 marR="0" defTabSz="12192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（</a:t>
            </a:r>
            <a:r>
              <a:rPr kumimoji="0" lang="en-US" altLang="zh-CN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1</a:t>
            </a: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，</a:t>
            </a:r>
            <a:r>
              <a:rPr kumimoji="0" lang="en-US" altLang="zh-CN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1</a:t>
            </a: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）</a:t>
            </a:r>
          </a:p>
        </p:txBody>
      </p:sp>
      <p:sp>
        <p:nvSpPr>
          <p:cNvPr id="29" name="文本框 28"/>
          <p:cNvSpPr txBox="1"/>
          <p:nvPr/>
        </p:nvSpPr>
        <p:spPr>
          <a:xfrm>
            <a:off x="2901951" y="3403600"/>
            <a:ext cx="1894417" cy="656167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 marR="0" defTabSz="12192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（</a:t>
            </a:r>
            <a:r>
              <a:rPr kumimoji="0" lang="en-US" altLang="zh-CN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2</a:t>
            </a: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，</a:t>
            </a:r>
            <a:r>
              <a:rPr kumimoji="0" lang="en-US" altLang="zh-CN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1</a:t>
            </a: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）</a:t>
            </a:r>
          </a:p>
        </p:txBody>
      </p:sp>
      <p:sp>
        <p:nvSpPr>
          <p:cNvPr id="30" name="文本框 29"/>
          <p:cNvSpPr txBox="1"/>
          <p:nvPr/>
        </p:nvSpPr>
        <p:spPr>
          <a:xfrm>
            <a:off x="2901951" y="4011084"/>
            <a:ext cx="1894417" cy="658284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 marR="0" defTabSz="12192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（</a:t>
            </a:r>
            <a:r>
              <a:rPr kumimoji="0" lang="en-US" altLang="zh-CN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3</a:t>
            </a: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，</a:t>
            </a:r>
            <a:r>
              <a:rPr kumimoji="0" lang="en-US" altLang="zh-CN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1</a:t>
            </a: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）</a:t>
            </a:r>
          </a:p>
        </p:txBody>
      </p:sp>
      <p:sp>
        <p:nvSpPr>
          <p:cNvPr id="31" name="文本框 30"/>
          <p:cNvSpPr txBox="1"/>
          <p:nvPr/>
        </p:nvSpPr>
        <p:spPr>
          <a:xfrm>
            <a:off x="2901951" y="4620684"/>
            <a:ext cx="1894417" cy="658284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 marR="0" defTabSz="12192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（</a:t>
            </a:r>
            <a:r>
              <a:rPr kumimoji="0" lang="en-US" altLang="zh-CN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4</a:t>
            </a: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，</a:t>
            </a:r>
            <a:r>
              <a:rPr kumimoji="0" lang="en-US" altLang="zh-CN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1</a:t>
            </a: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）</a:t>
            </a:r>
          </a:p>
        </p:txBody>
      </p:sp>
      <p:sp>
        <p:nvSpPr>
          <p:cNvPr id="32" name="文本框 31"/>
          <p:cNvSpPr txBox="1"/>
          <p:nvPr/>
        </p:nvSpPr>
        <p:spPr>
          <a:xfrm>
            <a:off x="2901951" y="5230284"/>
            <a:ext cx="1894417" cy="656167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 marR="0" defTabSz="12192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（</a:t>
            </a:r>
            <a:r>
              <a:rPr kumimoji="0" lang="en-US" altLang="zh-CN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5</a:t>
            </a: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，</a:t>
            </a:r>
            <a:r>
              <a:rPr kumimoji="0" lang="en-US" altLang="zh-CN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1</a:t>
            </a: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）</a:t>
            </a:r>
          </a:p>
        </p:txBody>
      </p:sp>
      <p:sp>
        <p:nvSpPr>
          <p:cNvPr id="33" name="文本框 32"/>
          <p:cNvSpPr txBox="1"/>
          <p:nvPr/>
        </p:nvSpPr>
        <p:spPr>
          <a:xfrm>
            <a:off x="2901951" y="5837767"/>
            <a:ext cx="1894417" cy="658284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 marR="0" defTabSz="12192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（</a:t>
            </a:r>
            <a:r>
              <a:rPr kumimoji="0" lang="en-US" altLang="zh-CN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6</a:t>
            </a: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，</a:t>
            </a:r>
            <a:r>
              <a:rPr kumimoji="0" lang="en-US" altLang="zh-CN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1</a:t>
            </a: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）</a:t>
            </a:r>
          </a:p>
        </p:txBody>
      </p:sp>
      <p:sp>
        <p:nvSpPr>
          <p:cNvPr id="34" name="文本框 33"/>
          <p:cNvSpPr txBox="1"/>
          <p:nvPr/>
        </p:nvSpPr>
        <p:spPr>
          <a:xfrm>
            <a:off x="4273551" y="2802467"/>
            <a:ext cx="1894417" cy="658284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 marR="0" defTabSz="12192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（</a:t>
            </a:r>
            <a:r>
              <a:rPr kumimoji="0" lang="en-US" altLang="zh-CN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1</a:t>
            </a: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，</a:t>
            </a:r>
            <a:r>
              <a:rPr kumimoji="0" lang="en-US" altLang="zh-CN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2</a:t>
            </a: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）</a:t>
            </a:r>
          </a:p>
        </p:txBody>
      </p:sp>
      <p:sp>
        <p:nvSpPr>
          <p:cNvPr id="35" name="文本框 34"/>
          <p:cNvSpPr txBox="1"/>
          <p:nvPr/>
        </p:nvSpPr>
        <p:spPr>
          <a:xfrm>
            <a:off x="4273551" y="3412067"/>
            <a:ext cx="1894417" cy="656167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 marR="0" defTabSz="12192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（</a:t>
            </a:r>
            <a:r>
              <a:rPr kumimoji="0" lang="en-US" altLang="zh-CN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2</a:t>
            </a: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，</a:t>
            </a:r>
            <a:r>
              <a:rPr kumimoji="0" lang="en-US" altLang="zh-CN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2</a:t>
            </a: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）</a:t>
            </a:r>
          </a:p>
        </p:txBody>
      </p:sp>
      <p:sp>
        <p:nvSpPr>
          <p:cNvPr id="36" name="文本框 35"/>
          <p:cNvSpPr txBox="1"/>
          <p:nvPr/>
        </p:nvSpPr>
        <p:spPr>
          <a:xfrm>
            <a:off x="4273551" y="4019551"/>
            <a:ext cx="1894417" cy="658284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 marR="0" defTabSz="12192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（</a:t>
            </a:r>
            <a:r>
              <a:rPr kumimoji="0" lang="en-US" altLang="zh-CN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3</a:t>
            </a: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，</a:t>
            </a:r>
            <a:r>
              <a:rPr kumimoji="0" lang="en-US" altLang="zh-CN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2</a:t>
            </a: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）</a:t>
            </a:r>
          </a:p>
        </p:txBody>
      </p:sp>
      <p:sp>
        <p:nvSpPr>
          <p:cNvPr id="37" name="文本框 36"/>
          <p:cNvSpPr txBox="1"/>
          <p:nvPr/>
        </p:nvSpPr>
        <p:spPr>
          <a:xfrm>
            <a:off x="4273551" y="4629151"/>
            <a:ext cx="1894417" cy="658284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 marR="0" defTabSz="12192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（</a:t>
            </a:r>
            <a:r>
              <a:rPr kumimoji="0" lang="en-US" altLang="zh-CN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4</a:t>
            </a: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，</a:t>
            </a:r>
            <a:r>
              <a:rPr kumimoji="0" lang="en-US" altLang="zh-CN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2</a:t>
            </a: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）</a:t>
            </a:r>
          </a:p>
        </p:txBody>
      </p:sp>
      <p:sp>
        <p:nvSpPr>
          <p:cNvPr id="38" name="文本框 37"/>
          <p:cNvSpPr txBox="1"/>
          <p:nvPr/>
        </p:nvSpPr>
        <p:spPr>
          <a:xfrm>
            <a:off x="4273551" y="5238751"/>
            <a:ext cx="1894417" cy="656167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 marR="0" defTabSz="12192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（</a:t>
            </a:r>
            <a:r>
              <a:rPr kumimoji="0" lang="en-US" altLang="zh-CN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5</a:t>
            </a: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，</a:t>
            </a:r>
            <a:r>
              <a:rPr kumimoji="0" lang="en-US" altLang="zh-CN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2</a:t>
            </a: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）</a:t>
            </a:r>
          </a:p>
        </p:txBody>
      </p:sp>
      <p:sp>
        <p:nvSpPr>
          <p:cNvPr id="39" name="文本框 38"/>
          <p:cNvSpPr txBox="1"/>
          <p:nvPr/>
        </p:nvSpPr>
        <p:spPr>
          <a:xfrm>
            <a:off x="4273551" y="5846233"/>
            <a:ext cx="1894417" cy="658284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 marR="0" defTabSz="12192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（</a:t>
            </a:r>
            <a:r>
              <a:rPr kumimoji="0" lang="en-US" altLang="zh-CN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6</a:t>
            </a: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，</a:t>
            </a:r>
            <a:r>
              <a:rPr kumimoji="0" lang="en-US" altLang="zh-CN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2</a:t>
            </a: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）</a:t>
            </a:r>
          </a:p>
        </p:txBody>
      </p:sp>
      <p:sp>
        <p:nvSpPr>
          <p:cNvPr id="40" name="文本框 39"/>
          <p:cNvSpPr txBox="1"/>
          <p:nvPr/>
        </p:nvSpPr>
        <p:spPr>
          <a:xfrm>
            <a:off x="5581651" y="2802467"/>
            <a:ext cx="1894417" cy="656167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 marR="0" defTabSz="12192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（</a:t>
            </a:r>
            <a:r>
              <a:rPr kumimoji="0" lang="en-US" altLang="zh-CN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1</a:t>
            </a: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，</a:t>
            </a:r>
            <a:r>
              <a:rPr kumimoji="0" lang="en-US" altLang="zh-CN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3</a:t>
            </a: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）</a:t>
            </a:r>
          </a:p>
        </p:txBody>
      </p:sp>
      <p:sp>
        <p:nvSpPr>
          <p:cNvPr id="41" name="文本框 40"/>
          <p:cNvSpPr txBox="1"/>
          <p:nvPr/>
        </p:nvSpPr>
        <p:spPr>
          <a:xfrm>
            <a:off x="5581651" y="3409951"/>
            <a:ext cx="1894417" cy="658284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 marR="0" defTabSz="12192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（</a:t>
            </a:r>
            <a:r>
              <a:rPr kumimoji="0" lang="en-US" altLang="zh-CN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2</a:t>
            </a: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，</a:t>
            </a:r>
            <a:r>
              <a:rPr kumimoji="0" lang="en-US" altLang="zh-CN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3</a:t>
            </a: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）</a:t>
            </a:r>
          </a:p>
        </p:txBody>
      </p:sp>
      <p:sp>
        <p:nvSpPr>
          <p:cNvPr id="42" name="文本框 41"/>
          <p:cNvSpPr txBox="1"/>
          <p:nvPr/>
        </p:nvSpPr>
        <p:spPr>
          <a:xfrm>
            <a:off x="5581651" y="4019551"/>
            <a:ext cx="1894417" cy="658284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 marR="0" defTabSz="12192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（</a:t>
            </a:r>
            <a:r>
              <a:rPr kumimoji="0" lang="en-US" altLang="zh-CN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3</a:t>
            </a: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，</a:t>
            </a:r>
            <a:r>
              <a:rPr kumimoji="0" lang="en-US" altLang="zh-CN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3</a:t>
            </a: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）</a:t>
            </a:r>
          </a:p>
        </p:txBody>
      </p:sp>
      <p:sp>
        <p:nvSpPr>
          <p:cNvPr id="43" name="文本框 42"/>
          <p:cNvSpPr txBox="1"/>
          <p:nvPr/>
        </p:nvSpPr>
        <p:spPr>
          <a:xfrm>
            <a:off x="5581651" y="4629151"/>
            <a:ext cx="1894417" cy="656167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 marR="0" defTabSz="12192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（</a:t>
            </a:r>
            <a:r>
              <a:rPr kumimoji="0" lang="en-US" altLang="zh-CN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4</a:t>
            </a: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，</a:t>
            </a:r>
            <a:r>
              <a:rPr kumimoji="0" lang="en-US" altLang="zh-CN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3</a:t>
            </a: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）</a:t>
            </a:r>
          </a:p>
        </p:txBody>
      </p:sp>
      <p:sp>
        <p:nvSpPr>
          <p:cNvPr id="44" name="文本框 43"/>
          <p:cNvSpPr txBox="1"/>
          <p:nvPr/>
        </p:nvSpPr>
        <p:spPr>
          <a:xfrm>
            <a:off x="5581651" y="5236633"/>
            <a:ext cx="1894417" cy="658284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 marR="0" defTabSz="12192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（</a:t>
            </a:r>
            <a:r>
              <a:rPr kumimoji="0" lang="en-US" altLang="zh-CN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5</a:t>
            </a: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，</a:t>
            </a:r>
            <a:r>
              <a:rPr kumimoji="0" lang="en-US" altLang="zh-CN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3</a:t>
            </a: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）</a:t>
            </a:r>
          </a:p>
        </p:txBody>
      </p:sp>
      <p:sp>
        <p:nvSpPr>
          <p:cNvPr id="45" name="文本框 44"/>
          <p:cNvSpPr txBox="1"/>
          <p:nvPr/>
        </p:nvSpPr>
        <p:spPr>
          <a:xfrm>
            <a:off x="5581651" y="5846233"/>
            <a:ext cx="1894417" cy="658284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 marR="0" defTabSz="12192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（</a:t>
            </a:r>
            <a:r>
              <a:rPr kumimoji="0" lang="en-US" altLang="zh-CN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6</a:t>
            </a: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，</a:t>
            </a:r>
            <a:r>
              <a:rPr kumimoji="0" lang="en-US" altLang="zh-CN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3</a:t>
            </a: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）</a:t>
            </a:r>
          </a:p>
        </p:txBody>
      </p:sp>
      <p:sp>
        <p:nvSpPr>
          <p:cNvPr id="46" name="文本框 45"/>
          <p:cNvSpPr txBox="1"/>
          <p:nvPr/>
        </p:nvSpPr>
        <p:spPr>
          <a:xfrm>
            <a:off x="6919384" y="2810933"/>
            <a:ext cx="1894417" cy="658284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 marR="0" defTabSz="12192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（</a:t>
            </a:r>
            <a:r>
              <a:rPr kumimoji="0" lang="en-US" altLang="zh-CN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1</a:t>
            </a: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，</a:t>
            </a:r>
            <a:r>
              <a:rPr kumimoji="0" lang="en-US" altLang="zh-CN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4</a:t>
            </a: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）</a:t>
            </a:r>
          </a:p>
        </p:txBody>
      </p:sp>
      <p:sp>
        <p:nvSpPr>
          <p:cNvPr id="47" name="文本框 46"/>
          <p:cNvSpPr txBox="1"/>
          <p:nvPr/>
        </p:nvSpPr>
        <p:spPr>
          <a:xfrm>
            <a:off x="6919384" y="3420533"/>
            <a:ext cx="1894417" cy="656167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 marR="0" defTabSz="12192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（</a:t>
            </a:r>
            <a:r>
              <a:rPr kumimoji="0" lang="en-US" altLang="zh-CN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2</a:t>
            </a: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，</a:t>
            </a:r>
            <a:r>
              <a:rPr kumimoji="0" lang="en-US" altLang="zh-CN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4</a:t>
            </a: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）</a:t>
            </a:r>
          </a:p>
        </p:txBody>
      </p:sp>
      <p:sp>
        <p:nvSpPr>
          <p:cNvPr id="48" name="文本框 47"/>
          <p:cNvSpPr txBox="1"/>
          <p:nvPr/>
        </p:nvSpPr>
        <p:spPr>
          <a:xfrm>
            <a:off x="6919384" y="4028018"/>
            <a:ext cx="1894417" cy="658284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 marR="0" defTabSz="12192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（</a:t>
            </a:r>
            <a:r>
              <a:rPr kumimoji="0" lang="en-US" altLang="zh-CN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3</a:t>
            </a: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，</a:t>
            </a:r>
            <a:r>
              <a:rPr kumimoji="0" lang="en-US" altLang="zh-CN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4</a:t>
            </a: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）</a:t>
            </a:r>
          </a:p>
        </p:txBody>
      </p:sp>
      <p:sp>
        <p:nvSpPr>
          <p:cNvPr id="49" name="文本框 48"/>
          <p:cNvSpPr txBox="1"/>
          <p:nvPr/>
        </p:nvSpPr>
        <p:spPr>
          <a:xfrm>
            <a:off x="6919384" y="4637617"/>
            <a:ext cx="1894417" cy="658284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 marR="0" defTabSz="12192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（</a:t>
            </a:r>
            <a:r>
              <a:rPr kumimoji="0" lang="en-US" altLang="zh-CN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4</a:t>
            </a: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，</a:t>
            </a:r>
            <a:r>
              <a:rPr kumimoji="0" lang="en-US" altLang="zh-CN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4</a:t>
            </a: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）</a:t>
            </a:r>
          </a:p>
        </p:txBody>
      </p:sp>
      <p:sp>
        <p:nvSpPr>
          <p:cNvPr id="50" name="文本框 49"/>
          <p:cNvSpPr txBox="1"/>
          <p:nvPr/>
        </p:nvSpPr>
        <p:spPr>
          <a:xfrm>
            <a:off x="6919384" y="5247217"/>
            <a:ext cx="1894417" cy="656167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 marR="0" defTabSz="12192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（</a:t>
            </a:r>
            <a:r>
              <a:rPr kumimoji="0" lang="en-US" altLang="zh-CN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5</a:t>
            </a: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，</a:t>
            </a:r>
            <a:r>
              <a:rPr kumimoji="0" lang="en-US" altLang="zh-CN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4</a:t>
            </a: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）</a:t>
            </a:r>
          </a:p>
        </p:txBody>
      </p:sp>
      <p:sp>
        <p:nvSpPr>
          <p:cNvPr id="51" name="文本框 50"/>
          <p:cNvSpPr txBox="1"/>
          <p:nvPr/>
        </p:nvSpPr>
        <p:spPr>
          <a:xfrm>
            <a:off x="6919384" y="5854700"/>
            <a:ext cx="1894417" cy="658284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 marR="0" defTabSz="12192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（</a:t>
            </a:r>
            <a:r>
              <a:rPr kumimoji="0" lang="en-US" altLang="zh-CN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6</a:t>
            </a: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，</a:t>
            </a:r>
            <a:r>
              <a:rPr kumimoji="0" lang="en-US" altLang="zh-CN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4</a:t>
            </a: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）</a:t>
            </a:r>
          </a:p>
        </p:txBody>
      </p:sp>
      <p:sp>
        <p:nvSpPr>
          <p:cNvPr id="52" name="文本框 51"/>
          <p:cNvSpPr txBox="1"/>
          <p:nvPr/>
        </p:nvSpPr>
        <p:spPr>
          <a:xfrm>
            <a:off x="8227484" y="2802467"/>
            <a:ext cx="1894417" cy="658284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 marR="0" defTabSz="12192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（</a:t>
            </a:r>
            <a:r>
              <a:rPr kumimoji="0" lang="en-US" altLang="zh-CN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1</a:t>
            </a: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，</a:t>
            </a:r>
            <a:r>
              <a:rPr kumimoji="0" lang="en-US" altLang="zh-CN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5</a:t>
            </a: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）</a:t>
            </a:r>
          </a:p>
        </p:txBody>
      </p:sp>
      <p:sp>
        <p:nvSpPr>
          <p:cNvPr id="53" name="文本框 52"/>
          <p:cNvSpPr txBox="1"/>
          <p:nvPr/>
        </p:nvSpPr>
        <p:spPr>
          <a:xfrm>
            <a:off x="8227484" y="3412067"/>
            <a:ext cx="1894417" cy="656167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 marR="0" defTabSz="12192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（</a:t>
            </a:r>
            <a:r>
              <a:rPr kumimoji="0" lang="en-US" altLang="zh-CN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2</a:t>
            </a: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，</a:t>
            </a:r>
            <a:r>
              <a:rPr kumimoji="0" lang="en-US" altLang="zh-CN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5</a:t>
            </a: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）</a:t>
            </a:r>
          </a:p>
        </p:txBody>
      </p:sp>
      <p:sp>
        <p:nvSpPr>
          <p:cNvPr id="54" name="文本框 53"/>
          <p:cNvSpPr txBox="1"/>
          <p:nvPr/>
        </p:nvSpPr>
        <p:spPr>
          <a:xfrm>
            <a:off x="8227484" y="4019551"/>
            <a:ext cx="1894417" cy="658284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 marR="0" defTabSz="12192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（</a:t>
            </a:r>
            <a:r>
              <a:rPr kumimoji="0" lang="en-US" altLang="zh-CN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3</a:t>
            </a: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，</a:t>
            </a:r>
            <a:r>
              <a:rPr kumimoji="0" lang="en-US" altLang="zh-CN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5</a:t>
            </a: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）</a:t>
            </a:r>
          </a:p>
        </p:txBody>
      </p:sp>
      <p:sp>
        <p:nvSpPr>
          <p:cNvPr id="55" name="文本框 54"/>
          <p:cNvSpPr txBox="1"/>
          <p:nvPr/>
        </p:nvSpPr>
        <p:spPr>
          <a:xfrm>
            <a:off x="8227484" y="4629151"/>
            <a:ext cx="1894417" cy="658284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 marR="0" defTabSz="12192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（</a:t>
            </a:r>
            <a:r>
              <a:rPr kumimoji="0" lang="en-US" altLang="zh-CN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4</a:t>
            </a: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，</a:t>
            </a:r>
            <a:r>
              <a:rPr kumimoji="0" lang="en-US" altLang="zh-CN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5</a:t>
            </a: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）</a:t>
            </a:r>
          </a:p>
        </p:txBody>
      </p:sp>
      <p:sp>
        <p:nvSpPr>
          <p:cNvPr id="56" name="文本框 55"/>
          <p:cNvSpPr txBox="1"/>
          <p:nvPr/>
        </p:nvSpPr>
        <p:spPr>
          <a:xfrm>
            <a:off x="8227484" y="5238751"/>
            <a:ext cx="1894417" cy="656167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 marR="0" defTabSz="12192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（</a:t>
            </a:r>
            <a:r>
              <a:rPr kumimoji="0" lang="en-US" altLang="zh-CN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5</a:t>
            </a: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，</a:t>
            </a:r>
            <a:r>
              <a:rPr kumimoji="0" lang="en-US" altLang="zh-CN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5</a:t>
            </a: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）</a:t>
            </a:r>
          </a:p>
        </p:txBody>
      </p:sp>
      <p:sp>
        <p:nvSpPr>
          <p:cNvPr id="57" name="文本框 56"/>
          <p:cNvSpPr txBox="1"/>
          <p:nvPr/>
        </p:nvSpPr>
        <p:spPr>
          <a:xfrm>
            <a:off x="8227484" y="5846233"/>
            <a:ext cx="1894417" cy="658284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 marR="0" defTabSz="12192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（</a:t>
            </a:r>
            <a:r>
              <a:rPr kumimoji="0" lang="en-US" altLang="zh-CN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6</a:t>
            </a: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，</a:t>
            </a:r>
            <a:r>
              <a:rPr kumimoji="0" lang="en-US" altLang="zh-CN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5</a:t>
            </a: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）</a:t>
            </a:r>
          </a:p>
        </p:txBody>
      </p:sp>
      <p:sp>
        <p:nvSpPr>
          <p:cNvPr id="58" name="文本框 57"/>
          <p:cNvSpPr txBox="1"/>
          <p:nvPr/>
        </p:nvSpPr>
        <p:spPr>
          <a:xfrm>
            <a:off x="9565218" y="2810933"/>
            <a:ext cx="1894417" cy="658284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 marR="0" defTabSz="12192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（</a:t>
            </a:r>
            <a:r>
              <a:rPr kumimoji="0" lang="en-US" altLang="zh-CN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1</a:t>
            </a: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，</a:t>
            </a:r>
            <a:r>
              <a:rPr kumimoji="0" lang="en-US" altLang="zh-CN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6</a:t>
            </a: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）</a:t>
            </a:r>
          </a:p>
        </p:txBody>
      </p:sp>
      <p:sp>
        <p:nvSpPr>
          <p:cNvPr id="59" name="文本框 58"/>
          <p:cNvSpPr txBox="1"/>
          <p:nvPr/>
        </p:nvSpPr>
        <p:spPr>
          <a:xfrm>
            <a:off x="9565218" y="3420533"/>
            <a:ext cx="1894417" cy="658284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 marR="0" defTabSz="12192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（</a:t>
            </a:r>
            <a:r>
              <a:rPr kumimoji="0" lang="en-US" altLang="zh-CN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2</a:t>
            </a: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，</a:t>
            </a:r>
            <a:r>
              <a:rPr kumimoji="0" lang="en-US" altLang="zh-CN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6</a:t>
            </a: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）</a:t>
            </a:r>
          </a:p>
        </p:txBody>
      </p:sp>
      <p:sp>
        <p:nvSpPr>
          <p:cNvPr id="60" name="文本框 59"/>
          <p:cNvSpPr txBox="1"/>
          <p:nvPr/>
        </p:nvSpPr>
        <p:spPr>
          <a:xfrm>
            <a:off x="9565218" y="4030133"/>
            <a:ext cx="1894417" cy="656167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 marR="0" defTabSz="12192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（</a:t>
            </a:r>
            <a:r>
              <a:rPr kumimoji="0" lang="en-US" altLang="zh-CN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3</a:t>
            </a: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，</a:t>
            </a:r>
            <a:r>
              <a:rPr kumimoji="0" lang="en-US" altLang="zh-CN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6</a:t>
            </a: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）</a:t>
            </a:r>
          </a:p>
        </p:txBody>
      </p:sp>
      <p:sp>
        <p:nvSpPr>
          <p:cNvPr id="61" name="文本框 60"/>
          <p:cNvSpPr txBox="1"/>
          <p:nvPr/>
        </p:nvSpPr>
        <p:spPr>
          <a:xfrm>
            <a:off x="9565218" y="4637617"/>
            <a:ext cx="1894417" cy="658284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 marR="0" defTabSz="12192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（</a:t>
            </a:r>
            <a:r>
              <a:rPr kumimoji="0" lang="en-US" altLang="zh-CN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4</a:t>
            </a: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，</a:t>
            </a:r>
            <a:r>
              <a:rPr kumimoji="0" lang="en-US" altLang="zh-CN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6</a:t>
            </a: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）</a:t>
            </a:r>
          </a:p>
        </p:txBody>
      </p:sp>
      <p:sp>
        <p:nvSpPr>
          <p:cNvPr id="62" name="文本框 61"/>
          <p:cNvSpPr txBox="1"/>
          <p:nvPr/>
        </p:nvSpPr>
        <p:spPr>
          <a:xfrm>
            <a:off x="9565218" y="5247217"/>
            <a:ext cx="1894417" cy="658284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 marR="0" defTabSz="12192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（</a:t>
            </a:r>
            <a:r>
              <a:rPr kumimoji="0" lang="en-US" altLang="zh-CN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5</a:t>
            </a: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，</a:t>
            </a:r>
            <a:r>
              <a:rPr kumimoji="0" lang="en-US" altLang="zh-CN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6</a:t>
            </a: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）</a:t>
            </a:r>
          </a:p>
        </p:txBody>
      </p:sp>
      <p:sp>
        <p:nvSpPr>
          <p:cNvPr id="63" name="文本框 62"/>
          <p:cNvSpPr txBox="1"/>
          <p:nvPr/>
        </p:nvSpPr>
        <p:spPr>
          <a:xfrm>
            <a:off x="9565218" y="5856817"/>
            <a:ext cx="1894417" cy="656167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 marR="0" defTabSz="12192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（</a:t>
            </a:r>
            <a:r>
              <a:rPr kumimoji="0" lang="en-US" altLang="zh-CN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6</a:t>
            </a: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，</a:t>
            </a:r>
            <a:r>
              <a:rPr kumimoji="0" lang="en-US" altLang="zh-CN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6</a:t>
            </a: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）</a:t>
            </a:r>
          </a:p>
        </p:txBody>
      </p:sp>
      <p:pic>
        <p:nvPicPr>
          <p:cNvPr id="64" name="图片 63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0883279" y="6385482"/>
            <a:ext cx="1308721" cy="447077"/>
          </a:xfrm>
          <a:prstGeom prst="rect">
            <a:avLst/>
          </a:prstGeom>
        </p:spPr>
      </p:pic>
      <p:pic>
        <p:nvPicPr>
          <p:cNvPr id="16495" name="图片 6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42467" y="-446616"/>
            <a:ext cx="1308100" cy="446616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6496" name="图片 6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951" y="6836834"/>
            <a:ext cx="1308100" cy="44873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7" name="文本框 66"/>
          <p:cNvSpPr txBox="1"/>
          <p:nvPr/>
        </p:nvSpPr>
        <p:spPr>
          <a:xfrm>
            <a:off x="-480483" y="2861733"/>
            <a:ext cx="480484" cy="1236133"/>
          </a:xfrm>
          <a:prstGeom prst="rect">
            <a:avLst/>
          </a:prstGeom>
          <a:noFill/>
        </p:spPr>
        <p:txBody>
          <a:bodyPr vert="eaVert">
            <a:spAutoFit/>
          </a:bodyPr>
          <a:lstStyle>
            <a:defPPr>
              <a:defRPr lang="zh-CN"/>
            </a:defPPr>
          </a:lstStyle>
          <a:p>
            <a:pPr marR="0" defTabSz="12192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zh-CN" altLang="en-US" sz="1467" b="1" kern="1200" cap="none" spc="0" normalizeH="0" baseline="0" noProof="0">
                <a:solidFill>
                  <a:schemeClr val="bg1">
                    <a:lumMod val="9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16498" name="图片 6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2000" y="2861733"/>
            <a:ext cx="480484" cy="1291167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文本框 2"/>
          <p:cNvSpPr txBox="1"/>
          <p:nvPr/>
        </p:nvSpPr>
        <p:spPr>
          <a:xfrm>
            <a:off x="918633" y="2074333"/>
            <a:ext cx="10354734" cy="2131484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</a:lstStyle>
          <a:p>
            <a:pPr marR="0" defTabSz="12192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zh-CN" altLang="en-US" sz="3733" b="1" kern="1200" cap="none" spc="0" normalizeH="0" baseline="0" noProof="0">
                <a:latin typeface="+mn-lt"/>
                <a:ea typeface="黑体" pitchFamily="49" charset="-122"/>
                <a:cs typeface="+mn-cs"/>
              </a:rPr>
              <a:t>        </a:t>
            </a:r>
            <a:r>
              <a:rPr kumimoji="0" lang="zh-CN" altLang="en-US" sz="3733" b="1" kern="1200" cap="none" spc="0" normalizeH="0" baseline="0" noProof="0">
                <a:solidFill>
                  <a:srgbClr val="FF0066"/>
                </a:solidFill>
                <a:latin typeface="+mn-lt"/>
                <a:ea typeface="黑体" pitchFamily="49" charset="-122"/>
                <a:cs typeface="+mn-cs"/>
              </a:rPr>
              <a:t>解    </a:t>
            </a:r>
            <a:r>
              <a:rPr kumimoji="0" lang="zh-CN" altLang="en-US" sz="3733" b="1" kern="1200" cap="none" spc="0" normalizeH="0" baseline="0" noProof="0">
                <a:latin typeface="+mn-lt"/>
                <a:ea typeface="黑体" pitchFamily="49" charset="-122"/>
                <a:cs typeface="+mn-cs"/>
              </a:rPr>
              <a:t>从表格中可以看出，同时抛掷</a:t>
            </a:r>
            <a:r>
              <a:rPr kumimoji="0" lang="en-US" altLang="zh-CN" sz="3733" b="1" kern="1200" cap="none" spc="0" normalizeH="0" baseline="0" noProof="0">
                <a:latin typeface="+mn-lt"/>
                <a:ea typeface="黑体" pitchFamily="49" charset="-122"/>
                <a:cs typeface="+mn-cs"/>
              </a:rPr>
              <a:t>2</a:t>
            </a:r>
            <a:r>
              <a:rPr kumimoji="0" lang="zh-CN" altLang="en-US" sz="3733" b="1" kern="1200" cap="none" spc="0" normalizeH="0" baseline="0" noProof="0">
                <a:latin typeface="+mn-lt"/>
                <a:ea typeface="黑体" pitchFamily="49" charset="-122"/>
                <a:cs typeface="+mn-cs"/>
              </a:rPr>
              <a:t>枚骰子一次，所有可能出现的结果有</a:t>
            </a:r>
            <a:r>
              <a:rPr kumimoji="0" lang="en-US" altLang="zh-CN" sz="3733" b="1" kern="1200" cap="none" spc="0" normalizeH="0" baseline="0" noProof="0">
                <a:latin typeface="+mn-lt"/>
                <a:ea typeface="黑体" pitchFamily="49" charset="-122"/>
                <a:cs typeface="+mn-cs"/>
              </a:rPr>
              <a:t>36</a:t>
            </a:r>
            <a:r>
              <a:rPr kumimoji="0" lang="zh-CN" altLang="en-US" sz="3733" b="1" kern="1200" cap="none" spc="0" normalizeH="0" baseline="0" noProof="0">
                <a:latin typeface="+mn-lt"/>
                <a:ea typeface="黑体" pitchFamily="49" charset="-122"/>
                <a:cs typeface="+mn-cs"/>
              </a:rPr>
              <a:t>种，由于骰子是均匀的，所以每个结果出现的可能性相等</a:t>
            </a:r>
            <a:r>
              <a:rPr kumimoji="0" lang="en-US" altLang="zh-CN" sz="3733" b="1" kern="1200" cap="none" spc="0" normalizeH="0" baseline="0" noProof="0">
                <a:latin typeface="+mn-lt"/>
                <a:ea typeface="黑体" pitchFamily="49" charset="-122"/>
                <a:cs typeface="+mn-cs"/>
              </a:rPr>
              <a:t>.</a:t>
            </a:r>
            <a:endParaRPr kumimoji="0" lang="zh-CN" altLang="en-US" sz="3733" b="1" kern="1200" cap="none" spc="0" normalizeH="0" baseline="0" noProof="0">
              <a:latin typeface="+mn-lt"/>
              <a:ea typeface="黑体" pitchFamily="49" charset="-122"/>
              <a:cs typeface="+mn-cs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0883279" y="6385482"/>
            <a:ext cx="1308721" cy="447077"/>
          </a:xfrm>
          <a:prstGeom prst="rect">
            <a:avLst/>
          </a:prstGeom>
        </p:spPr>
      </p:pic>
      <p:pic>
        <p:nvPicPr>
          <p:cNvPr id="17412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42467" y="-446616"/>
            <a:ext cx="1308100" cy="446616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7413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951" y="6836834"/>
            <a:ext cx="1308100" cy="44873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" name="文本框 6"/>
          <p:cNvSpPr txBox="1"/>
          <p:nvPr/>
        </p:nvSpPr>
        <p:spPr>
          <a:xfrm>
            <a:off x="-480483" y="2861733"/>
            <a:ext cx="480484" cy="1236133"/>
          </a:xfrm>
          <a:prstGeom prst="rect">
            <a:avLst/>
          </a:prstGeom>
          <a:noFill/>
        </p:spPr>
        <p:txBody>
          <a:bodyPr vert="eaVert">
            <a:spAutoFit/>
          </a:bodyPr>
          <a:lstStyle>
            <a:defPPr>
              <a:defRPr lang="zh-CN"/>
            </a:defPPr>
          </a:lstStyle>
          <a:p>
            <a:pPr marR="0" defTabSz="12192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zh-CN" altLang="en-US" sz="1467" b="1" kern="1200" cap="none" spc="0" normalizeH="0" baseline="0" noProof="0">
                <a:solidFill>
                  <a:schemeClr val="bg1">
                    <a:lumMod val="9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17415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2000" y="2861733"/>
            <a:ext cx="480484" cy="1291167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2" name="表格 1"/>
          <p:cNvGraphicFramePr>
            <a:graphicFrameLocks noGrp="1"/>
          </p:cNvGraphicFramePr>
          <p:nvPr/>
        </p:nvGraphicFramePr>
        <p:xfrm>
          <a:off x="812800" y="1202267"/>
          <a:ext cx="10312399" cy="487682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3431"/>
                <a:gridCol w="1321495"/>
                <a:gridCol w="1321495"/>
                <a:gridCol w="1321495"/>
                <a:gridCol w="1321495"/>
                <a:gridCol w="1321495"/>
                <a:gridCol w="1321495"/>
              </a:tblGrid>
              <a:tr h="1219381">
                <a:tc>
                  <a:txBody>
                    <a:bodyPr/>
                    <a:lstStyle/>
                    <a:p>
                      <a:endParaRPr lang="zh-CN" altLang="en-US" sz="1733"/>
                    </a:p>
                  </a:txBody>
                  <a:tcPr marL="121920" marR="121920" marT="60947" marB="6094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DA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>
                          <a:solidFill>
                            <a:schemeClr val="tx1"/>
                          </a:solidFill>
                        </a:rPr>
                        <a:t>1</a:t>
                      </a:r>
                      <a:endParaRPr lang="zh-CN" altLang="en-US" sz="320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 marT="60947" marB="6094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DA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>
                          <a:solidFill>
                            <a:schemeClr val="tx1"/>
                          </a:solidFill>
                        </a:rPr>
                        <a:t>2</a:t>
                      </a:r>
                      <a:endParaRPr lang="zh-CN" altLang="en-US" sz="320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 marT="60947" marB="6094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DA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>
                          <a:solidFill>
                            <a:schemeClr val="tx1"/>
                          </a:solidFill>
                        </a:rPr>
                        <a:t>3</a:t>
                      </a:r>
                      <a:endParaRPr lang="zh-CN" altLang="en-US" sz="320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 marT="60947" marB="6094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DA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>
                          <a:solidFill>
                            <a:schemeClr val="tx1"/>
                          </a:solidFill>
                        </a:rPr>
                        <a:t>4</a:t>
                      </a:r>
                      <a:endParaRPr lang="zh-CN" altLang="en-US" sz="320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 marT="60947" marB="6094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DA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>
                          <a:solidFill>
                            <a:schemeClr val="tx1"/>
                          </a:solidFill>
                        </a:rPr>
                        <a:t>5</a:t>
                      </a:r>
                      <a:endParaRPr lang="zh-CN" altLang="en-US" sz="320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 marT="60947" marB="6094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DA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>
                          <a:solidFill>
                            <a:schemeClr val="tx1"/>
                          </a:solidFill>
                        </a:rPr>
                        <a:t>6</a:t>
                      </a:r>
                      <a:endParaRPr lang="zh-CN" altLang="en-US" sz="320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 marT="60947" marB="6094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DAFF"/>
                    </a:solidFill>
                  </a:tcPr>
                </a:tc>
              </a:tr>
              <a:tr h="609569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/>
                        <a:t>1</a:t>
                      </a:r>
                      <a:endParaRPr lang="zh-CN" altLang="en-US" sz="3200" b="1"/>
                    </a:p>
                  </a:txBody>
                  <a:tcPr marL="121920" marR="121920" marT="60947" marB="6094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/>
                    </a:p>
                  </a:txBody>
                  <a:tcPr marL="121920" marR="121920" marT="60947" marB="6094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/>
                    </a:p>
                  </a:txBody>
                  <a:tcPr marL="121920" marR="121920" marT="60947" marB="6094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/>
                    </a:p>
                  </a:txBody>
                  <a:tcPr marL="121920" marR="121920" marT="60947" marB="6094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/>
                    </a:p>
                  </a:txBody>
                  <a:tcPr marL="121920" marR="121920" marT="60947" marB="6094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/>
                    </a:p>
                  </a:txBody>
                  <a:tcPr marL="121920" marR="121920" marT="60947" marB="6094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/>
                    </a:p>
                  </a:txBody>
                  <a:tcPr marL="121920" marR="121920" marT="60947" marB="6094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09569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/>
                        <a:t>2</a:t>
                      </a:r>
                      <a:endParaRPr lang="zh-CN" altLang="en-US" sz="3200" b="1"/>
                    </a:p>
                  </a:txBody>
                  <a:tcPr marL="121920" marR="121920" marT="60947" marB="6094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/>
                    </a:p>
                  </a:txBody>
                  <a:tcPr marL="121920" marR="121920" marT="60947" marB="6094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/>
                    </a:p>
                  </a:txBody>
                  <a:tcPr marL="121920" marR="121920" marT="60947" marB="6094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/>
                    </a:p>
                  </a:txBody>
                  <a:tcPr marL="121920" marR="121920" marT="60947" marB="6094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/>
                    </a:p>
                  </a:txBody>
                  <a:tcPr marL="121920" marR="121920" marT="60947" marB="6094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/>
                    </a:p>
                  </a:txBody>
                  <a:tcPr marL="121920" marR="121920" marT="60947" marB="6094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/>
                    </a:p>
                  </a:txBody>
                  <a:tcPr marL="121920" marR="121920" marT="60947" marB="6094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09569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/>
                        <a:t>3</a:t>
                      </a:r>
                      <a:endParaRPr lang="zh-CN" altLang="en-US" sz="3200" b="1"/>
                    </a:p>
                  </a:txBody>
                  <a:tcPr marL="121920" marR="121920" marT="60947" marB="6094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/>
                    </a:p>
                  </a:txBody>
                  <a:tcPr marL="121920" marR="121920" marT="60947" marB="6094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/>
                    </a:p>
                  </a:txBody>
                  <a:tcPr marL="121920" marR="121920" marT="60947" marB="6094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/>
                    </a:p>
                  </a:txBody>
                  <a:tcPr marL="121920" marR="121920" marT="60947" marB="6094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/>
                    </a:p>
                  </a:txBody>
                  <a:tcPr marL="121920" marR="121920" marT="60947" marB="6094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/>
                    </a:p>
                  </a:txBody>
                  <a:tcPr marL="121920" marR="121920" marT="60947" marB="6094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/>
                    </a:p>
                  </a:txBody>
                  <a:tcPr marL="121920" marR="121920" marT="60947" marB="6094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09569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/>
                        <a:t>4</a:t>
                      </a:r>
                      <a:endParaRPr lang="zh-CN" altLang="en-US" sz="3200" b="1"/>
                    </a:p>
                  </a:txBody>
                  <a:tcPr marL="121920" marR="121920" marT="60947" marB="6094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/>
                    </a:p>
                  </a:txBody>
                  <a:tcPr marL="121920" marR="121920" marT="60947" marB="6094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/>
                    </a:p>
                  </a:txBody>
                  <a:tcPr marL="121920" marR="121920" marT="60947" marB="6094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/>
                    </a:p>
                  </a:txBody>
                  <a:tcPr marL="121920" marR="121920" marT="60947" marB="6094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/>
                    </a:p>
                  </a:txBody>
                  <a:tcPr marL="121920" marR="121920" marT="60947" marB="6094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/>
                    </a:p>
                  </a:txBody>
                  <a:tcPr marL="121920" marR="121920" marT="60947" marB="6094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/>
                    </a:p>
                  </a:txBody>
                  <a:tcPr marL="121920" marR="121920" marT="60947" marB="6094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09569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/>
                        <a:t>5</a:t>
                      </a:r>
                      <a:endParaRPr lang="zh-CN" altLang="en-US" sz="3200" b="1"/>
                    </a:p>
                  </a:txBody>
                  <a:tcPr marL="121920" marR="121920" marT="60947" marB="6094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/>
                    </a:p>
                  </a:txBody>
                  <a:tcPr marL="121920" marR="121920" marT="60947" marB="6094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/>
                    </a:p>
                  </a:txBody>
                  <a:tcPr marL="121920" marR="121920" marT="60947" marB="6094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/>
                    </a:p>
                  </a:txBody>
                  <a:tcPr marL="121920" marR="121920" marT="60947" marB="6094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/>
                    </a:p>
                  </a:txBody>
                  <a:tcPr marL="121920" marR="121920" marT="60947" marB="6094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/>
                    </a:p>
                  </a:txBody>
                  <a:tcPr marL="121920" marR="121920" marT="60947" marB="6094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/>
                    </a:p>
                  </a:txBody>
                  <a:tcPr marL="121920" marR="121920" marT="60947" marB="6094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09569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/>
                        <a:t>6</a:t>
                      </a:r>
                      <a:endParaRPr lang="zh-CN" altLang="en-US" sz="3200" b="1"/>
                    </a:p>
                  </a:txBody>
                  <a:tcPr marL="121920" marR="121920" marT="60947" marB="6094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/>
                    </a:p>
                  </a:txBody>
                  <a:tcPr marL="121920" marR="121920" marT="60947" marB="6094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/>
                    </a:p>
                  </a:txBody>
                  <a:tcPr marL="121920" marR="121920" marT="60947" marB="6094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/>
                    </a:p>
                  </a:txBody>
                  <a:tcPr marL="121920" marR="121920" marT="60947" marB="6094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/>
                    </a:p>
                  </a:txBody>
                  <a:tcPr marL="121920" marR="121920" marT="60947" marB="6094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/>
                    </a:p>
                  </a:txBody>
                  <a:tcPr marL="121920" marR="121920" marT="60947" marB="6094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/>
                    </a:p>
                  </a:txBody>
                  <a:tcPr marL="121920" marR="121920" marT="60947" marB="6094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cxnSp>
        <p:nvCxnSpPr>
          <p:cNvPr id="3" name="直接连接符 2"/>
          <p:cNvCxnSpPr/>
          <p:nvPr/>
        </p:nvCxnSpPr>
        <p:spPr>
          <a:xfrm>
            <a:off x="1138767" y="1202267"/>
            <a:ext cx="2055284" cy="121073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/>
          <p:cNvSpPr txBox="1"/>
          <p:nvPr/>
        </p:nvSpPr>
        <p:spPr>
          <a:xfrm>
            <a:off x="2247900" y="1140884"/>
            <a:ext cx="1261533" cy="944033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</a:lstStyle>
          <a:p>
            <a:pPr marR="0" defTabSz="1219200">
              <a:buClrTx/>
              <a:buSzTx/>
              <a:buFontTx/>
              <a:buNone/>
              <a:defRPr/>
            </a:pPr>
            <a:r>
              <a:rPr kumimoji="0" lang="zh-CN" altLang="en-US" sz="2667" b="1" kern="1200" cap="none" spc="0" normalizeH="0" baseline="0" noProof="0">
                <a:latin typeface="+mn-lt"/>
                <a:ea typeface="黑体" pitchFamily="49" charset="-122"/>
                <a:cs typeface="+mn-cs"/>
              </a:rPr>
              <a:t>第</a:t>
            </a:r>
            <a:r>
              <a:rPr kumimoji="0" lang="en-US" altLang="zh-CN" sz="2667" b="1" kern="1200" cap="none" spc="0" normalizeH="0" baseline="0" noProof="0">
                <a:latin typeface="+mn-lt"/>
                <a:ea typeface="黑体" pitchFamily="49" charset="-122"/>
                <a:cs typeface="+mn-cs"/>
              </a:rPr>
              <a:t>2</a:t>
            </a:r>
            <a:r>
              <a:rPr kumimoji="0" lang="zh-CN" altLang="en-US" sz="2667" b="1" kern="1200" cap="none" spc="0" normalizeH="0" baseline="0" noProof="0">
                <a:latin typeface="+mn-lt"/>
                <a:ea typeface="黑体" pitchFamily="49" charset="-122"/>
                <a:cs typeface="+mn-cs"/>
              </a:rPr>
              <a:t>枚骰子</a:t>
            </a:r>
          </a:p>
        </p:txBody>
      </p:sp>
      <p:cxnSp>
        <p:nvCxnSpPr>
          <p:cNvPr id="5" name="直接连接符 4"/>
          <p:cNvCxnSpPr/>
          <p:nvPr/>
        </p:nvCxnSpPr>
        <p:spPr>
          <a:xfrm>
            <a:off x="812800" y="1612900"/>
            <a:ext cx="2415118" cy="80645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/>
        </p:nvSpPr>
        <p:spPr>
          <a:xfrm>
            <a:off x="713317" y="1968500"/>
            <a:ext cx="1960033" cy="533400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</a:lstStyle>
          <a:p>
            <a:pPr marR="0" defTabSz="1219200">
              <a:buClrTx/>
              <a:buSzTx/>
              <a:buFontTx/>
              <a:buNone/>
              <a:defRPr/>
            </a:pPr>
            <a:r>
              <a:rPr kumimoji="0" lang="zh-CN" altLang="en-US" sz="2667" b="1" kern="1200" cap="none" spc="0" normalizeH="0" baseline="0" noProof="0">
                <a:latin typeface="+mn-lt"/>
                <a:ea typeface="黑体" pitchFamily="49" charset="-122"/>
                <a:cs typeface="+mn-cs"/>
              </a:rPr>
              <a:t>第</a:t>
            </a:r>
            <a:r>
              <a:rPr kumimoji="0" lang="en-US" altLang="zh-CN" sz="2667" b="1" kern="1200" cap="none" spc="0" normalizeH="0" baseline="0" noProof="0">
                <a:latin typeface="+mn-lt"/>
                <a:ea typeface="黑体" pitchFamily="49" charset="-122"/>
                <a:cs typeface="+mn-cs"/>
              </a:rPr>
              <a:t>1</a:t>
            </a:r>
            <a:r>
              <a:rPr kumimoji="0" lang="zh-CN" altLang="en-US" sz="2667" b="1" kern="1200" cap="none" spc="0" normalizeH="0" baseline="0" noProof="0">
                <a:latin typeface="+mn-lt"/>
                <a:ea typeface="黑体" pitchFamily="49" charset="-122"/>
                <a:cs typeface="+mn-cs"/>
              </a:rPr>
              <a:t>枚骰子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812800" y="1284817"/>
            <a:ext cx="1032933" cy="533400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</a:lstStyle>
          <a:p>
            <a:pPr marR="0" defTabSz="1219200">
              <a:buClrTx/>
              <a:buSzTx/>
              <a:buFontTx/>
              <a:buNone/>
              <a:defRPr/>
            </a:pPr>
            <a:r>
              <a:rPr kumimoji="0" lang="zh-CN" altLang="en-US" sz="2667" b="1" kern="1200" cap="none" spc="0" normalizeH="0" baseline="0" noProof="0">
                <a:latin typeface="+mn-lt"/>
                <a:ea typeface="黑体" pitchFamily="49" charset="-122"/>
                <a:cs typeface="+mn-cs"/>
              </a:rPr>
              <a:t>结果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2876551" y="2387600"/>
            <a:ext cx="1894417" cy="658284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 marR="0" defTabSz="12192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（</a:t>
            </a:r>
            <a:r>
              <a:rPr kumimoji="0" lang="en-US" altLang="zh-CN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1</a:t>
            </a: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，</a:t>
            </a:r>
            <a:r>
              <a:rPr kumimoji="0" lang="en-US" altLang="zh-CN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1</a:t>
            </a: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）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2876551" y="2997200"/>
            <a:ext cx="1894417" cy="656167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 marR="0" defTabSz="12192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（</a:t>
            </a:r>
            <a:r>
              <a:rPr kumimoji="0" lang="en-US" altLang="zh-CN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2</a:t>
            </a: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，</a:t>
            </a:r>
            <a:r>
              <a:rPr kumimoji="0" lang="en-US" altLang="zh-CN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1</a:t>
            </a: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）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2876551" y="3604684"/>
            <a:ext cx="1894417" cy="658284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 marR="0" defTabSz="12192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（</a:t>
            </a:r>
            <a:r>
              <a:rPr kumimoji="0" lang="en-US" altLang="zh-CN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3</a:t>
            </a: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，</a:t>
            </a:r>
            <a:r>
              <a:rPr kumimoji="0" lang="en-US" altLang="zh-CN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1</a:t>
            </a: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）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2876551" y="4214284"/>
            <a:ext cx="1894417" cy="658284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 marR="0" defTabSz="12192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（</a:t>
            </a:r>
            <a:r>
              <a:rPr kumimoji="0" lang="en-US" altLang="zh-CN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4</a:t>
            </a: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，</a:t>
            </a:r>
            <a:r>
              <a:rPr kumimoji="0" lang="en-US" altLang="zh-CN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1</a:t>
            </a: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）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2876551" y="4823884"/>
            <a:ext cx="1894417" cy="656167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 marR="0" defTabSz="12192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（</a:t>
            </a:r>
            <a:r>
              <a:rPr kumimoji="0" lang="en-US" altLang="zh-CN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5</a:t>
            </a: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，</a:t>
            </a:r>
            <a:r>
              <a:rPr kumimoji="0" lang="en-US" altLang="zh-CN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1</a:t>
            </a: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）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2876551" y="5431367"/>
            <a:ext cx="1894417" cy="658284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 marR="0" defTabSz="12192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（</a:t>
            </a:r>
            <a:r>
              <a:rPr kumimoji="0" lang="en-US" altLang="zh-CN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6</a:t>
            </a: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，</a:t>
            </a:r>
            <a:r>
              <a:rPr kumimoji="0" lang="en-US" altLang="zh-CN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1</a:t>
            </a: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）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4248151" y="2396067"/>
            <a:ext cx="1894417" cy="658284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 marR="0" defTabSz="12192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（</a:t>
            </a:r>
            <a:r>
              <a:rPr kumimoji="0" lang="en-US" altLang="zh-CN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1</a:t>
            </a: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，</a:t>
            </a:r>
            <a:r>
              <a:rPr kumimoji="0" lang="en-US" altLang="zh-CN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2</a:t>
            </a: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）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4248151" y="3005667"/>
            <a:ext cx="1894417" cy="656167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 marR="0" defTabSz="12192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（</a:t>
            </a:r>
            <a:r>
              <a:rPr kumimoji="0" lang="en-US" altLang="zh-CN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2</a:t>
            </a: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，</a:t>
            </a:r>
            <a:r>
              <a:rPr kumimoji="0" lang="en-US" altLang="zh-CN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2</a:t>
            </a: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）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4248151" y="3613151"/>
            <a:ext cx="1894417" cy="658284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 marR="0" defTabSz="12192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（</a:t>
            </a:r>
            <a:r>
              <a:rPr kumimoji="0" lang="en-US" altLang="zh-CN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3</a:t>
            </a: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，</a:t>
            </a:r>
            <a:r>
              <a:rPr kumimoji="0" lang="en-US" altLang="zh-CN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2</a:t>
            </a: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）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4248151" y="4222751"/>
            <a:ext cx="1894417" cy="658284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 marR="0" defTabSz="12192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（</a:t>
            </a:r>
            <a:r>
              <a:rPr kumimoji="0" lang="en-US" altLang="zh-CN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4</a:t>
            </a: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，</a:t>
            </a:r>
            <a:r>
              <a:rPr kumimoji="0" lang="en-US" altLang="zh-CN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2</a:t>
            </a: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）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4248151" y="4832351"/>
            <a:ext cx="1894417" cy="656167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 marR="0" defTabSz="12192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（</a:t>
            </a:r>
            <a:r>
              <a:rPr kumimoji="0" lang="en-US" altLang="zh-CN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5</a:t>
            </a: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，</a:t>
            </a:r>
            <a:r>
              <a:rPr kumimoji="0" lang="en-US" altLang="zh-CN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2</a:t>
            </a: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）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4248151" y="5439833"/>
            <a:ext cx="1894417" cy="658284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 marR="0" defTabSz="12192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（</a:t>
            </a:r>
            <a:r>
              <a:rPr kumimoji="0" lang="en-US" altLang="zh-CN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6</a:t>
            </a: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，</a:t>
            </a:r>
            <a:r>
              <a:rPr kumimoji="0" lang="en-US" altLang="zh-CN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2</a:t>
            </a: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）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5556251" y="2396067"/>
            <a:ext cx="1894417" cy="656167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 marR="0" defTabSz="12192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（</a:t>
            </a:r>
            <a:r>
              <a:rPr kumimoji="0" lang="en-US" altLang="zh-CN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1</a:t>
            </a: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，</a:t>
            </a:r>
            <a:r>
              <a:rPr kumimoji="0" lang="en-US" altLang="zh-CN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3</a:t>
            </a: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）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5556251" y="3003551"/>
            <a:ext cx="1894417" cy="658284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 marR="0" defTabSz="12192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（</a:t>
            </a:r>
            <a:r>
              <a:rPr kumimoji="0" lang="en-US" altLang="zh-CN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2</a:t>
            </a: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，</a:t>
            </a:r>
            <a:r>
              <a:rPr kumimoji="0" lang="en-US" altLang="zh-CN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3</a:t>
            </a: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）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5556251" y="3613151"/>
            <a:ext cx="1894417" cy="658284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 marR="0" defTabSz="12192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（</a:t>
            </a:r>
            <a:r>
              <a:rPr kumimoji="0" lang="en-US" altLang="zh-CN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3</a:t>
            </a: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，</a:t>
            </a:r>
            <a:r>
              <a:rPr kumimoji="0" lang="en-US" altLang="zh-CN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3</a:t>
            </a: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）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5556251" y="4222751"/>
            <a:ext cx="1894417" cy="656167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 marR="0" defTabSz="12192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（</a:t>
            </a:r>
            <a:r>
              <a:rPr kumimoji="0" lang="en-US" altLang="zh-CN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4</a:t>
            </a: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，</a:t>
            </a:r>
            <a:r>
              <a:rPr kumimoji="0" lang="en-US" altLang="zh-CN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3</a:t>
            </a: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）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5556251" y="4830233"/>
            <a:ext cx="1894417" cy="658284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 marR="0" defTabSz="12192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（</a:t>
            </a:r>
            <a:r>
              <a:rPr kumimoji="0" lang="en-US" altLang="zh-CN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5</a:t>
            </a: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，</a:t>
            </a:r>
            <a:r>
              <a:rPr kumimoji="0" lang="en-US" altLang="zh-CN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3</a:t>
            </a: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）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5556251" y="5439833"/>
            <a:ext cx="1894417" cy="658284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 marR="0" defTabSz="12192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（</a:t>
            </a:r>
            <a:r>
              <a:rPr kumimoji="0" lang="en-US" altLang="zh-CN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6</a:t>
            </a: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，</a:t>
            </a:r>
            <a:r>
              <a:rPr kumimoji="0" lang="en-US" altLang="zh-CN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3</a:t>
            </a: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）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6893984" y="2404533"/>
            <a:ext cx="1894417" cy="658284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 marR="0" defTabSz="12192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（</a:t>
            </a:r>
            <a:r>
              <a:rPr kumimoji="0" lang="en-US" altLang="zh-CN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1</a:t>
            </a: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，</a:t>
            </a:r>
            <a:r>
              <a:rPr kumimoji="0" lang="en-US" altLang="zh-CN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4</a:t>
            </a: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）</a:t>
            </a:r>
          </a:p>
        </p:txBody>
      </p:sp>
      <p:sp>
        <p:nvSpPr>
          <p:cNvPr id="27" name="文本框 26"/>
          <p:cNvSpPr txBox="1"/>
          <p:nvPr/>
        </p:nvSpPr>
        <p:spPr>
          <a:xfrm>
            <a:off x="6893984" y="3014133"/>
            <a:ext cx="1894417" cy="656167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 marR="0" defTabSz="12192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（</a:t>
            </a:r>
            <a:r>
              <a:rPr kumimoji="0" lang="en-US" altLang="zh-CN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2</a:t>
            </a: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，</a:t>
            </a:r>
            <a:r>
              <a:rPr kumimoji="0" lang="en-US" altLang="zh-CN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4</a:t>
            </a: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）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6893984" y="3621618"/>
            <a:ext cx="1894417" cy="658284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 marR="0" defTabSz="12192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（</a:t>
            </a:r>
            <a:r>
              <a:rPr kumimoji="0" lang="en-US" altLang="zh-CN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3</a:t>
            </a: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，</a:t>
            </a:r>
            <a:r>
              <a:rPr kumimoji="0" lang="en-US" altLang="zh-CN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4</a:t>
            </a: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）</a:t>
            </a:r>
          </a:p>
        </p:txBody>
      </p:sp>
      <p:sp>
        <p:nvSpPr>
          <p:cNvPr id="29" name="文本框 28"/>
          <p:cNvSpPr txBox="1"/>
          <p:nvPr/>
        </p:nvSpPr>
        <p:spPr>
          <a:xfrm>
            <a:off x="6893984" y="4231218"/>
            <a:ext cx="1894417" cy="658284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 marR="0" defTabSz="12192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（</a:t>
            </a:r>
            <a:r>
              <a:rPr kumimoji="0" lang="en-US" altLang="zh-CN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4</a:t>
            </a: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，</a:t>
            </a:r>
            <a:r>
              <a:rPr kumimoji="0" lang="en-US" altLang="zh-CN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4</a:t>
            </a: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）</a:t>
            </a:r>
          </a:p>
        </p:txBody>
      </p:sp>
      <p:sp>
        <p:nvSpPr>
          <p:cNvPr id="30" name="文本框 29"/>
          <p:cNvSpPr txBox="1"/>
          <p:nvPr/>
        </p:nvSpPr>
        <p:spPr>
          <a:xfrm>
            <a:off x="6893984" y="4840817"/>
            <a:ext cx="1894417" cy="656167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 marR="0" defTabSz="12192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（</a:t>
            </a:r>
            <a:r>
              <a:rPr kumimoji="0" lang="en-US" altLang="zh-CN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5</a:t>
            </a: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，</a:t>
            </a:r>
            <a:r>
              <a:rPr kumimoji="0" lang="en-US" altLang="zh-CN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4</a:t>
            </a: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）</a:t>
            </a:r>
          </a:p>
        </p:txBody>
      </p:sp>
      <p:sp>
        <p:nvSpPr>
          <p:cNvPr id="31" name="文本框 30"/>
          <p:cNvSpPr txBox="1"/>
          <p:nvPr/>
        </p:nvSpPr>
        <p:spPr>
          <a:xfrm>
            <a:off x="6893984" y="5448300"/>
            <a:ext cx="1894417" cy="658284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 marR="0" defTabSz="12192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（</a:t>
            </a:r>
            <a:r>
              <a:rPr kumimoji="0" lang="en-US" altLang="zh-CN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6</a:t>
            </a: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，</a:t>
            </a:r>
            <a:r>
              <a:rPr kumimoji="0" lang="en-US" altLang="zh-CN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4</a:t>
            </a: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）</a:t>
            </a:r>
          </a:p>
        </p:txBody>
      </p:sp>
      <p:sp>
        <p:nvSpPr>
          <p:cNvPr id="32" name="文本框 31"/>
          <p:cNvSpPr txBox="1"/>
          <p:nvPr/>
        </p:nvSpPr>
        <p:spPr>
          <a:xfrm>
            <a:off x="8202084" y="2396067"/>
            <a:ext cx="1894417" cy="658284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 marR="0" defTabSz="12192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（</a:t>
            </a:r>
            <a:r>
              <a:rPr kumimoji="0" lang="en-US" altLang="zh-CN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1</a:t>
            </a: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，</a:t>
            </a:r>
            <a:r>
              <a:rPr kumimoji="0" lang="en-US" altLang="zh-CN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5</a:t>
            </a: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）</a:t>
            </a:r>
          </a:p>
        </p:txBody>
      </p:sp>
      <p:sp>
        <p:nvSpPr>
          <p:cNvPr id="33" name="文本框 32"/>
          <p:cNvSpPr txBox="1"/>
          <p:nvPr/>
        </p:nvSpPr>
        <p:spPr>
          <a:xfrm>
            <a:off x="8202084" y="3005667"/>
            <a:ext cx="1894417" cy="656167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 marR="0" defTabSz="12192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（</a:t>
            </a:r>
            <a:r>
              <a:rPr kumimoji="0" lang="en-US" altLang="zh-CN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2</a:t>
            </a: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，</a:t>
            </a:r>
            <a:r>
              <a:rPr kumimoji="0" lang="en-US" altLang="zh-CN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5</a:t>
            </a: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）</a:t>
            </a:r>
          </a:p>
        </p:txBody>
      </p:sp>
      <p:sp>
        <p:nvSpPr>
          <p:cNvPr id="34" name="文本框 33"/>
          <p:cNvSpPr txBox="1"/>
          <p:nvPr/>
        </p:nvSpPr>
        <p:spPr>
          <a:xfrm>
            <a:off x="8202084" y="3613151"/>
            <a:ext cx="1894417" cy="658284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 marR="0" defTabSz="12192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（</a:t>
            </a:r>
            <a:r>
              <a:rPr kumimoji="0" lang="en-US" altLang="zh-CN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3</a:t>
            </a: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，</a:t>
            </a:r>
            <a:r>
              <a:rPr kumimoji="0" lang="en-US" altLang="zh-CN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5</a:t>
            </a: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）</a:t>
            </a:r>
          </a:p>
        </p:txBody>
      </p:sp>
      <p:sp>
        <p:nvSpPr>
          <p:cNvPr id="35" name="文本框 34"/>
          <p:cNvSpPr txBox="1"/>
          <p:nvPr/>
        </p:nvSpPr>
        <p:spPr>
          <a:xfrm>
            <a:off x="8202084" y="4222751"/>
            <a:ext cx="1894417" cy="658284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 marR="0" defTabSz="12192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（</a:t>
            </a:r>
            <a:r>
              <a:rPr kumimoji="0" lang="en-US" altLang="zh-CN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4</a:t>
            </a: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，</a:t>
            </a:r>
            <a:r>
              <a:rPr kumimoji="0" lang="en-US" altLang="zh-CN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5</a:t>
            </a: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）</a:t>
            </a:r>
          </a:p>
        </p:txBody>
      </p:sp>
      <p:sp>
        <p:nvSpPr>
          <p:cNvPr id="36" name="文本框 35"/>
          <p:cNvSpPr txBox="1"/>
          <p:nvPr/>
        </p:nvSpPr>
        <p:spPr>
          <a:xfrm>
            <a:off x="8202084" y="4832351"/>
            <a:ext cx="1894417" cy="656167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 marR="0" defTabSz="12192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（</a:t>
            </a:r>
            <a:r>
              <a:rPr kumimoji="0" lang="en-US" altLang="zh-CN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5</a:t>
            </a: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，</a:t>
            </a:r>
            <a:r>
              <a:rPr kumimoji="0" lang="en-US" altLang="zh-CN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5</a:t>
            </a: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）</a:t>
            </a:r>
          </a:p>
        </p:txBody>
      </p:sp>
      <p:sp>
        <p:nvSpPr>
          <p:cNvPr id="37" name="文本框 36"/>
          <p:cNvSpPr txBox="1"/>
          <p:nvPr/>
        </p:nvSpPr>
        <p:spPr>
          <a:xfrm>
            <a:off x="8202084" y="5439833"/>
            <a:ext cx="1894417" cy="658284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 marR="0" defTabSz="12192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（</a:t>
            </a:r>
            <a:r>
              <a:rPr kumimoji="0" lang="en-US" altLang="zh-CN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6</a:t>
            </a: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，</a:t>
            </a:r>
            <a:r>
              <a:rPr kumimoji="0" lang="en-US" altLang="zh-CN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5</a:t>
            </a: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）</a:t>
            </a:r>
          </a:p>
        </p:txBody>
      </p:sp>
      <p:sp>
        <p:nvSpPr>
          <p:cNvPr id="38" name="文本框 37"/>
          <p:cNvSpPr txBox="1"/>
          <p:nvPr/>
        </p:nvSpPr>
        <p:spPr>
          <a:xfrm>
            <a:off x="9539818" y="2404533"/>
            <a:ext cx="1894417" cy="658284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 marR="0" defTabSz="12192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（</a:t>
            </a:r>
            <a:r>
              <a:rPr kumimoji="0" lang="en-US" altLang="zh-CN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1</a:t>
            </a: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，</a:t>
            </a:r>
            <a:r>
              <a:rPr kumimoji="0" lang="en-US" altLang="zh-CN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6</a:t>
            </a: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）</a:t>
            </a:r>
          </a:p>
        </p:txBody>
      </p:sp>
      <p:sp>
        <p:nvSpPr>
          <p:cNvPr id="39" name="文本框 38"/>
          <p:cNvSpPr txBox="1"/>
          <p:nvPr/>
        </p:nvSpPr>
        <p:spPr>
          <a:xfrm>
            <a:off x="9539818" y="3014134"/>
            <a:ext cx="1894417" cy="658284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 marR="0" defTabSz="12192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（</a:t>
            </a:r>
            <a:r>
              <a:rPr kumimoji="0" lang="en-US" altLang="zh-CN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2</a:t>
            </a: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，</a:t>
            </a:r>
            <a:r>
              <a:rPr kumimoji="0" lang="en-US" altLang="zh-CN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6</a:t>
            </a: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）</a:t>
            </a:r>
          </a:p>
        </p:txBody>
      </p:sp>
      <p:sp>
        <p:nvSpPr>
          <p:cNvPr id="40" name="文本框 39"/>
          <p:cNvSpPr txBox="1"/>
          <p:nvPr/>
        </p:nvSpPr>
        <p:spPr>
          <a:xfrm>
            <a:off x="9539818" y="3623733"/>
            <a:ext cx="1894417" cy="656167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 marR="0" defTabSz="12192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（</a:t>
            </a:r>
            <a:r>
              <a:rPr kumimoji="0" lang="en-US" altLang="zh-CN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3</a:t>
            </a: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，</a:t>
            </a:r>
            <a:r>
              <a:rPr kumimoji="0" lang="en-US" altLang="zh-CN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6</a:t>
            </a: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）</a:t>
            </a:r>
          </a:p>
        </p:txBody>
      </p:sp>
      <p:sp>
        <p:nvSpPr>
          <p:cNvPr id="41" name="文本框 40"/>
          <p:cNvSpPr txBox="1"/>
          <p:nvPr/>
        </p:nvSpPr>
        <p:spPr>
          <a:xfrm>
            <a:off x="9539818" y="4231218"/>
            <a:ext cx="1894417" cy="658284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 marR="0" defTabSz="12192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（</a:t>
            </a:r>
            <a:r>
              <a:rPr kumimoji="0" lang="en-US" altLang="zh-CN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4</a:t>
            </a: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，</a:t>
            </a:r>
            <a:r>
              <a:rPr kumimoji="0" lang="en-US" altLang="zh-CN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6</a:t>
            </a: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）</a:t>
            </a:r>
          </a:p>
        </p:txBody>
      </p:sp>
      <p:sp>
        <p:nvSpPr>
          <p:cNvPr id="42" name="文本框 41"/>
          <p:cNvSpPr txBox="1"/>
          <p:nvPr/>
        </p:nvSpPr>
        <p:spPr>
          <a:xfrm>
            <a:off x="9539818" y="4840817"/>
            <a:ext cx="1894417" cy="658284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 marR="0" defTabSz="12192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（</a:t>
            </a:r>
            <a:r>
              <a:rPr kumimoji="0" lang="en-US" altLang="zh-CN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5</a:t>
            </a: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，</a:t>
            </a:r>
            <a:r>
              <a:rPr kumimoji="0" lang="en-US" altLang="zh-CN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6</a:t>
            </a: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）</a:t>
            </a:r>
          </a:p>
        </p:txBody>
      </p:sp>
      <p:sp>
        <p:nvSpPr>
          <p:cNvPr id="43" name="文本框 42"/>
          <p:cNvSpPr txBox="1"/>
          <p:nvPr/>
        </p:nvSpPr>
        <p:spPr>
          <a:xfrm>
            <a:off x="9539818" y="5450417"/>
            <a:ext cx="1894417" cy="656167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 marR="0" defTabSz="12192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（</a:t>
            </a:r>
            <a:r>
              <a:rPr kumimoji="0" lang="en-US" altLang="zh-CN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6</a:t>
            </a: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，</a:t>
            </a:r>
            <a:r>
              <a:rPr kumimoji="0" lang="en-US" altLang="zh-CN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6</a:t>
            </a: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）</a:t>
            </a:r>
          </a:p>
        </p:txBody>
      </p:sp>
      <p:sp>
        <p:nvSpPr>
          <p:cNvPr id="44" name="矩形: 圆角 43"/>
          <p:cNvSpPr/>
          <p:nvPr/>
        </p:nvSpPr>
        <p:spPr>
          <a:xfrm>
            <a:off x="9812867" y="3054351"/>
            <a:ext cx="1303867" cy="569384"/>
          </a:xfrm>
          <a:prstGeom prst="roundRect">
            <a:avLst/>
          </a:prstGeom>
          <a:solidFill>
            <a:srgbClr val="FF5050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marR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1pPr>
            <a:lvl2pPr marL="457200" marR="0" lvl="1" indent="1524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2pPr>
            <a:lvl3pPr marL="914400" marR="0" lvl="2" indent="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3pPr>
            <a:lvl4pPr marL="1371600" marR="0" lvl="3" indent="4572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4pPr>
            <a:lvl5pPr marL="1828800" marR="0" lvl="4" indent="6096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5pPr>
            <a:lvl6pPr marL="3048000" marR="0" lvl="5" indent="6096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6pPr>
            <a:lvl7pPr marL="3657600" marR="0" lvl="6" indent="6096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7pPr>
            <a:lvl8pPr marL="4267200" marR="0" lvl="7" indent="6096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8pPr>
            <a:lvl9pPr marL="4876800" marR="0" lvl="8" indent="6096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9pPr>
          </a:lstStyle>
          <a:p>
            <a:pPr marL="0" marR="0" lvl="0" indent="0" algn="ctr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5" name="矩形: 圆角 44"/>
          <p:cNvSpPr/>
          <p:nvPr/>
        </p:nvSpPr>
        <p:spPr>
          <a:xfrm>
            <a:off x="8502650" y="3663951"/>
            <a:ext cx="1303867" cy="569384"/>
          </a:xfrm>
          <a:prstGeom prst="roundRect">
            <a:avLst/>
          </a:prstGeom>
          <a:solidFill>
            <a:srgbClr val="FF5050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marR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1pPr>
            <a:lvl2pPr marL="457200" marR="0" lvl="1" indent="1524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2pPr>
            <a:lvl3pPr marL="914400" marR="0" lvl="2" indent="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3pPr>
            <a:lvl4pPr marL="1371600" marR="0" lvl="3" indent="4572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4pPr>
            <a:lvl5pPr marL="1828800" marR="0" lvl="4" indent="6096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5pPr>
            <a:lvl6pPr marL="3048000" marR="0" lvl="5" indent="6096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6pPr>
            <a:lvl7pPr marL="3657600" marR="0" lvl="6" indent="6096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7pPr>
            <a:lvl8pPr marL="4267200" marR="0" lvl="7" indent="6096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8pPr>
            <a:lvl9pPr marL="4876800" marR="0" lvl="8" indent="6096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9pPr>
          </a:lstStyle>
          <a:p>
            <a:pPr marL="0" marR="0" lvl="0" indent="0" algn="ctr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6" name="矩形: 圆角 45"/>
          <p:cNvSpPr/>
          <p:nvPr/>
        </p:nvSpPr>
        <p:spPr>
          <a:xfrm>
            <a:off x="7171267" y="4271434"/>
            <a:ext cx="1303867" cy="569384"/>
          </a:xfrm>
          <a:prstGeom prst="roundRect">
            <a:avLst/>
          </a:prstGeom>
          <a:solidFill>
            <a:srgbClr val="FF5050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marR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1pPr>
            <a:lvl2pPr marL="457200" marR="0" lvl="1" indent="1524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2pPr>
            <a:lvl3pPr marL="914400" marR="0" lvl="2" indent="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3pPr>
            <a:lvl4pPr marL="1371600" marR="0" lvl="3" indent="4572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4pPr>
            <a:lvl5pPr marL="1828800" marR="0" lvl="4" indent="6096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5pPr>
            <a:lvl6pPr marL="3048000" marR="0" lvl="5" indent="6096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6pPr>
            <a:lvl7pPr marL="3657600" marR="0" lvl="6" indent="6096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7pPr>
            <a:lvl8pPr marL="4267200" marR="0" lvl="7" indent="6096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8pPr>
            <a:lvl9pPr marL="4876800" marR="0" lvl="8" indent="6096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9pPr>
          </a:lstStyle>
          <a:p>
            <a:pPr marL="0" marR="0" lvl="0" indent="0" algn="ctr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7" name="矩形: 圆角 46"/>
          <p:cNvSpPr/>
          <p:nvPr/>
        </p:nvSpPr>
        <p:spPr>
          <a:xfrm>
            <a:off x="5861050" y="4878917"/>
            <a:ext cx="1303867" cy="571500"/>
          </a:xfrm>
          <a:prstGeom prst="roundRect">
            <a:avLst/>
          </a:prstGeom>
          <a:solidFill>
            <a:srgbClr val="FF5050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marR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1pPr>
            <a:lvl2pPr marL="457200" marR="0" lvl="1" indent="1524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2pPr>
            <a:lvl3pPr marL="914400" marR="0" lvl="2" indent="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3pPr>
            <a:lvl4pPr marL="1371600" marR="0" lvl="3" indent="4572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4pPr>
            <a:lvl5pPr marL="1828800" marR="0" lvl="4" indent="6096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5pPr>
            <a:lvl6pPr marL="3048000" marR="0" lvl="5" indent="6096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6pPr>
            <a:lvl7pPr marL="3657600" marR="0" lvl="6" indent="6096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7pPr>
            <a:lvl8pPr marL="4267200" marR="0" lvl="7" indent="6096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8pPr>
            <a:lvl9pPr marL="4876800" marR="0" lvl="8" indent="6096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9pPr>
          </a:lstStyle>
          <a:p>
            <a:pPr marL="0" marR="0" lvl="0" indent="0" algn="ctr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8" name="矩形: 圆角 47"/>
          <p:cNvSpPr/>
          <p:nvPr/>
        </p:nvSpPr>
        <p:spPr>
          <a:xfrm>
            <a:off x="4516967" y="5490633"/>
            <a:ext cx="1303867" cy="569384"/>
          </a:xfrm>
          <a:prstGeom prst="roundRect">
            <a:avLst/>
          </a:prstGeom>
          <a:solidFill>
            <a:srgbClr val="FF5050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marR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1pPr>
            <a:lvl2pPr marL="457200" marR="0" lvl="1" indent="1524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2pPr>
            <a:lvl3pPr marL="914400" marR="0" lvl="2" indent="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3pPr>
            <a:lvl4pPr marL="1371600" marR="0" lvl="3" indent="4572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4pPr>
            <a:lvl5pPr marL="1828800" marR="0" lvl="4" indent="6096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5pPr>
            <a:lvl6pPr marL="3048000" marR="0" lvl="5" indent="6096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6pPr>
            <a:lvl7pPr marL="3657600" marR="0" lvl="6" indent="6096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7pPr>
            <a:lvl8pPr marL="4267200" marR="0" lvl="7" indent="6096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8pPr>
            <a:lvl9pPr marL="4876800" marR="0" lvl="8" indent="6096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9pPr>
          </a:lstStyle>
          <a:p>
            <a:pPr marL="0" marR="0" lvl="0" indent="0" algn="ctr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55" name="组合 54"/>
          <p:cNvGrpSpPr/>
          <p:nvPr/>
        </p:nvGrpSpPr>
        <p:grpSpPr>
          <a:xfrm>
            <a:off x="751417" y="1879600"/>
            <a:ext cx="10365316" cy="3757084"/>
            <a:chOff x="938742" y="2476678"/>
            <a:chExt cx="10365316" cy="3758507"/>
          </a:xfrm>
        </p:grpSpPr>
        <p:sp>
          <p:nvSpPr>
            <p:cNvPr id="54" name="矩形: 圆角 53"/>
            <p:cNvSpPr/>
            <p:nvPr/>
          </p:nvSpPr>
          <p:spPr>
            <a:xfrm>
              <a:off x="938742" y="2476678"/>
              <a:ext cx="10365316" cy="3758507"/>
            </a:xfrm>
            <a:prstGeom prst="roundRect">
              <a:avLst/>
            </a:prstGeom>
            <a:solidFill>
              <a:srgbClr val="FFF7E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</a:lstStyle>
            <a:p>
              <a:pPr marL="0" marR="0" lvl="0" indent="0" algn="ctr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0" name="文本框 49"/>
            <p:cNvSpPr txBox="1"/>
            <p:nvPr/>
          </p:nvSpPr>
          <p:spPr bwMode="auto">
            <a:xfrm>
              <a:off x="1427692" y="2826060"/>
              <a:ext cx="8968318" cy="2816232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zh-CN"/>
              </a:defPPr>
            </a:lstStyle>
            <a:p>
              <a:pPr marR="0" defTabSz="1219200" hangingPunct="1">
                <a:lnSpc>
                  <a:spcPct val="120000"/>
                </a:lnSpc>
                <a:buClrTx/>
                <a:buSzTx/>
                <a:buFontTx/>
                <a:buNone/>
                <a:defRPr/>
              </a:pPr>
              <a:r>
                <a:rPr kumimoji="0" lang="zh-CN" altLang="en-US" sz="3733" b="1" kern="1200" cap="none" spc="0" normalizeH="0" baseline="0" noProof="0">
                  <a:latin typeface="+mn-lt"/>
                  <a:ea typeface="黑体" pitchFamily="49" charset="-122"/>
                  <a:cs typeface="+mn-cs"/>
                </a:rPr>
                <a:t>        （</a:t>
              </a:r>
              <a:r>
                <a:rPr kumimoji="0" lang="en-US" altLang="zh-CN" sz="3733" b="1" kern="1200" cap="none" spc="0" normalizeH="0" baseline="0" noProof="0">
                  <a:latin typeface="+mn-lt"/>
                  <a:ea typeface="黑体" pitchFamily="49" charset="-122"/>
                  <a:cs typeface="+mn-cs"/>
                </a:rPr>
                <a:t>1</a:t>
              </a:r>
              <a:r>
                <a:rPr kumimoji="0" lang="zh-CN" altLang="en-US" sz="3733" b="1" kern="1200" cap="none" spc="0" normalizeH="0" baseline="0" noProof="0">
                  <a:latin typeface="+mn-lt"/>
                  <a:ea typeface="黑体" pitchFamily="49" charset="-122"/>
                  <a:cs typeface="+mn-cs"/>
                </a:rPr>
                <a:t>）抛出的点数之和等于</a:t>
              </a:r>
              <a:r>
                <a:rPr kumimoji="0" lang="en-US" altLang="zh-CN" sz="3733" b="1" kern="1200" cap="none" spc="0" normalizeH="0" baseline="0" noProof="0">
                  <a:latin typeface="+mn-lt"/>
                  <a:ea typeface="黑体" pitchFamily="49" charset="-122"/>
                  <a:cs typeface="+mn-cs"/>
                </a:rPr>
                <a:t>8</a:t>
              </a:r>
              <a:r>
                <a:rPr kumimoji="0" lang="zh-CN" altLang="en-US" sz="3733" b="1" kern="1200" cap="none" spc="0" normalizeH="0" baseline="0" noProof="0">
                  <a:latin typeface="+mn-lt"/>
                  <a:ea typeface="黑体" pitchFamily="49" charset="-122"/>
                  <a:cs typeface="+mn-cs"/>
                </a:rPr>
                <a:t>的结果有（</a:t>
              </a:r>
              <a:r>
                <a:rPr kumimoji="0" lang="en-US" altLang="zh-CN" sz="3733" b="1" kern="1200" cap="none" spc="0" normalizeH="0" baseline="0" noProof="0">
                  <a:latin typeface="+mn-lt"/>
                  <a:ea typeface="黑体" pitchFamily="49" charset="-122"/>
                  <a:cs typeface="+mn-cs"/>
                </a:rPr>
                <a:t>2</a:t>
              </a:r>
              <a:r>
                <a:rPr kumimoji="0" lang="zh-CN" altLang="en-US" sz="3733" b="1" kern="1200" cap="none" spc="0" normalizeH="0" baseline="0" noProof="0">
                  <a:latin typeface="+mn-lt"/>
                  <a:ea typeface="黑体" pitchFamily="49" charset="-122"/>
                  <a:cs typeface="+mn-cs"/>
                </a:rPr>
                <a:t>，</a:t>
              </a:r>
              <a:r>
                <a:rPr kumimoji="0" lang="en-US" altLang="zh-CN" sz="3733" b="1" kern="1200" cap="none" spc="0" normalizeH="0" baseline="0" noProof="0">
                  <a:latin typeface="+mn-lt"/>
                  <a:ea typeface="黑体" pitchFamily="49" charset="-122"/>
                  <a:cs typeface="+mn-cs"/>
                </a:rPr>
                <a:t>6</a:t>
              </a:r>
              <a:r>
                <a:rPr kumimoji="0" lang="zh-CN" altLang="en-US" sz="3733" b="1" kern="1200" cap="none" spc="0" normalizeH="0" baseline="0" noProof="0">
                  <a:latin typeface="+mn-lt"/>
                  <a:ea typeface="黑体" pitchFamily="49" charset="-122"/>
                  <a:cs typeface="+mn-cs"/>
                </a:rPr>
                <a:t>），（</a:t>
              </a:r>
              <a:r>
                <a:rPr kumimoji="0" lang="en-US" altLang="zh-CN" sz="3733" b="1" kern="1200" cap="none" spc="0" normalizeH="0" baseline="0" noProof="0">
                  <a:latin typeface="+mn-lt"/>
                  <a:ea typeface="黑体" pitchFamily="49" charset="-122"/>
                  <a:cs typeface="+mn-cs"/>
                </a:rPr>
                <a:t>3</a:t>
              </a:r>
              <a:r>
                <a:rPr kumimoji="0" lang="zh-CN" altLang="en-US" sz="3733" b="1" kern="1200" cap="none" spc="0" normalizeH="0" baseline="0" noProof="0">
                  <a:latin typeface="+mn-lt"/>
                  <a:ea typeface="黑体" pitchFamily="49" charset="-122"/>
                  <a:cs typeface="+mn-cs"/>
                </a:rPr>
                <a:t>，</a:t>
              </a:r>
              <a:r>
                <a:rPr kumimoji="0" lang="en-US" altLang="zh-CN" sz="3733" b="1" kern="1200" cap="none" spc="0" normalizeH="0" baseline="0" noProof="0">
                  <a:latin typeface="+mn-lt"/>
                  <a:ea typeface="黑体" pitchFamily="49" charset="-122"/>
                  <a:cs typeface="+mn-cs"/>
                </a:rPr>
                <a:t>5</a:t>
              </a:r>
              <a:r>
                <a:rPr kumimoji="0" lang="zh-CN" altLang="en-US" sz="3733" b="1" kern="1200" cap="none" spc="0" normalizeH="0" baseline="0" noProof="0">
                  <a:latin typeface="+mn-lt"/>
                  <a:ea typeface="黑体" pitchFamily="49" charset="-122"/>
                  <a:cs typeface="+mn-cs"/>
                </a:rPr>
                <a:t>），（</a:t>
              </a:r>
              <a:r>
                <a:rPr kumimoji="0" lang="en-US" altLang="zh-CN" sz="3733" b="1" kern="1200" cap="none" spc="0" normalizeH="0" baseline="0" noProof="0">
                  <a:latin typeface="+mn-lt"/>
                  <a:ea typeface="黑体" pitchFamily="49" charset="-122"/>
                  <a:cs typeface="+mn-cs"/>
                </a:rPr>
                <a:t>4</a:t>
              </a:r>
              <a:r>
                <a:rPr kumimoji="0" lang="zh-CN" altLang="en-US" sz="3733" b="1" kern="1200" cap="none" spc="0" normalizeH="0" baseline="0" noProof="0">
                  <a:latin typeface="+mn-lt"/>
                  <a:ea typeface="黑体" pitchFamily="49" charset="-122"/>
                  <a:cs typeface="+mn-cs"/>
                </a:rPr>
                <a:t>，</a:t>
              </a:r>
              <a:r>
                <a:rPr kumimoji="0" lang="en-US" altLang="zh-CN" sz="3733" b="1" kern="1200" cap="none" spc="0" normalizeH="0" baseline="0" noProof="0">
                  <a:latin typeface="+mn-lt"/>
                  <a:ea typeface="黑体" pitchFamily="49" charset="-122"/>
                  <a:cs typeface="+mn-cs"/>
                </a:rPr>
                <a:t>4</a:t>
              </a:r>
              <a:r>
                <a:rPr kumimoji="0" lang="zh-CN" altLang="en-US" sz="3733" b="1" kern="1200" cap="none" spc="0" normalizeH="0" baseline="0" noProof="0">
                  <a:latin typeface="+mn-lt"/>
                  <a:ea typeface="黑体" pitchFamily="49" charset="-122"/>
                  <a:cs typeface="+mn-cs"/>
                </a:rPr>
                <a:t>），（</a:t>
              </a:r>
              <a:r>
                <a:rPr kumimoji="0" lang="en-US" altLang="zh-CN" sz="3733" b="1" kern="1200" cap="none" spc="0" normalizeH="0" baseline="0" noProof="0">
                  <a:latin typeface="+mn-lt"/>
                  <a:ea typeface="黑体" pitchFamily="49" charset="-122"/>
                  <a:cs typeface="+mn-cs"/>
                </a:rPr>
                <a:t>5</a:t>
              </a:r>
              <a:r>
                <a:rPr kumimoji="0" lang="zh-CN" altLang="en-US" sz="3733" b="1" kern="1200" cap="none" spc="0" normalizeH="0" baseline="0" noProof="0">
                  <a:latin typeface="+mn-lt"/>
                  <a:ea typeface="黑体" pitchFamily="49" charset="-122"/>
                  <a:cs typeface="+mn-cs"/>
                </a:rPr>
                <a:t>，</a:t>
              </a:r>
              <a:r>
                <a:rPr kumimoji="0" lang="en-US" altLang="zh-CN" sz="3733" b="1" kern="1200" cap="none" spc="0" normalizeH="0" baseline="0" noProof="0">
                  <a:latin typeface="+mn-lt"/>
                  <a:ea typeface="黑体" pitchFamily="49" charset="-122"/>
                  <a:cs typeface="+mn-cs"/>
                </a:rPr>
                <a:t>3</a:t>
              </a:r>
              <a:r>
                <a:rPr kumimoji="0" lang="zh-CN" altLang="en-US" sz="3733" b="1" kern="1200" cap="none" spc="0" normalizeH="0" baseline="0" noProof="0">
                  <a:latin typeface="+mn-lt"/>
                  <a:ea typeface="黑体" pitchFamily="49" charset="-122"/>
                  <a:cs typeface="+mn-cs"/>
                </a:rPr>
                <a:t>）和（</a:t>
              </a:r>
              <a:r>
                <a:rPr kumimoji="0" lang="en-US" altLang="zh-CN" sz="3733" b="1" kern="1200" cap="none" spc="0" normalizeH="0" baseline="0" noProof="0">
                  <a:latin typeface="+mn-lt"/>
                  <a:ea typeface="黑体" pitchFamily="49" charset="-122"/>
                  <a:cs typeface="+mn-cs"/>
                </a:rPr>
                <a:t>6</a:t>
              </a:r>
              <a:r>
                <a:rPr kumimoji="0" lang="zh-CN" altLang="en-US" sz="3733" b="1" kern="1200" cap="none" spc="0" normalizeH="0" baseline="0" noProof="0">
                  <a:latin typeface="+mn-lt"/>
                  <a:ea typeface="黑体" pitchFamily="49" charset="-122"/>
                  <a:cs typeface="+mn-cs"/>
                </a:rPr>
                <a:t>，</a:t>
              </a:r>
              <a:r>
                <a:rPr kumimoji="0" lang="en-US" altLang="zh-CN" sz="3733" b="1" kern="1200" cap="none" spc="0" normalizeH="0" baseline="0" noProof="0">
                  <a:latin typeface="+mn-lt"/>
                  <a:ea typeface="黑体" pitchFamily="49" charset="-122"/>
                  <a:cs typeface="+mn-cs"/>
                </a:rPr>
                <a:t>2</a:t>
              </a:r>
              <a:r>
                <a:rPr kumimoji="0" lang="zh-CN" altLang="en-US" sz="3733" b="1" kern="1200" cap="none" spc="0" normalizeH="0" baseline="0" noProof="0">
                  <a:latin typeface="+mn-lt"/>
                  <a:ea typeface="黑体" pitchFamily="49" charset="-122"/>
                  <a:cs typeface="+mn-cs"/>
                </a:rPr>
                <a:t>）这</a:t>
              </a:r>
              <a:r>
                <a:rPr kumimoji="0" lang="en-US" altLang="zh-CN" sz="3733" b="1" kern="1200" cap="none" spc="0" normalizeH="0" baseline="0" noProof="0">
                  <a:latin typeface="+mn-lt"/>
                  <a:ea typeface="黑体" pitchFamily="49" charset="-122"/>
                  <a:cs typeface="+mn-cs"/>
                </a:rPr>
                <a:t>5</a:t>
              </a:r>
              <a:r>
                <a:rPr kumimoji="0" lang="zh-CN" altLang="en-US" sz="3733" b="1" kern="1200" cap="none" spc="0" normalizeH="0" baseline="0" noProof="0">
                  <a:latin typeface="+mn-lt"/>
                  <a:ea typeface="黑体" pitchFamily="49" charset="-122"/>
                  <a:cs typeface="+mn-cs"/>
                </a:rPr>
                <a:t>种，所以抛出的点数之和等于</a:t>
              </a:r>
              <a:r>
                <a:rPr kumimoji="0" lang="en-US" altLang="zh-CN" sz="3733" b="1" kern="1200" cap="none" spc="0" normalizeH="0" baseline="0" noProof="0">
                  <a:latin typeface="+mn-lt"/>
                  <a:ea typeface="黑体" pitchFamily="49" charset="-122"/>
                  <a:cs typeface="+mn-cs"/>
                </a:rPr>
                <a:t>8</a:t>
              </a:r>
              <a:r>
                <a:rPr kumimoji="0" lang="zh-CN" altLang="en-US" sz="3733" b="1" kern="1200" cap="none" spc="0" normalizeH="0" baseline="0" noProof="0">
                  <a:latin typeface="+mn-lt"/>
                  <a:ea typeface="黑体" pitchFamily="49" charset="-122"/>
                  <a:cs typeface="+mn-cs"/>
                </a:rPr>
                <a:t>这个事件发生的概率为      </a:t>
              </a:r>
              <a:r>
                <a:rPr kumimoji="0" lang="en-US" altLang="zh-CN" sz="3733" b="1" kern="1200" cap="none" spc="0" normalizeH="0" baseline="0" noProof="0">
                  <a:latin typeface="+mn-lt"/>
                  <a:ea typeface="黑体" pitchFamily="49" charset="-122"/>
                  <a:cs typeface="+mn-cs"/>
                </a:rPr>
                <a:t>.</a:t>
              </a:r>
              <a:endParaRPr kumimoji="0" lang="zh-CN" altLang="en-US" sz="3733" b="1" kern="1200" cap="none" spc="0" normalizeH="0" baseline="0" noProof="0">
                <a:latin typeface="+mn-lt"/>
                <a:ea typeface="黑体" pitchFamily="49" charset="-122"/>
                <a:cs typeface="+mn-cs"/>
              </a:endParaRPr>
            </a:p>
          </p:txBody>
        </p:sp>
      </p:grpSp>
      <p:pic>
        <p:nvPicPr>
          <p:cNvPr id="56" name="图片 55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0883279" y="6385482"/>
            <a:ext cx="1308721" cy="447077"/>
          </a:xfrm>
          <a:prstGeom prst="rect">
            <a:avLst/>
          </a:prstGeom>
        </p:spPr>
      </p:pic>
      <p:pic>
        <p:nvPicPr>
          <p:cNvPr id="18548" name="图片 5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42467" y="-446616"/>
            <a:ext cx="1308100" cy="446616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8549" name="图片 5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951" y="6836834"/>
            <a:ext cx="1308100" cy="44873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9" name="文本框 58"/>
          <p:cNvSpPr txBox="1"/>
          <p:nvPr/>
        </p:nvSpPr>
        <p:spPr>
          <a:xfrm>
            <a:off x="-480483" y="2861733"/>
            <a:ext cx="480484" cy="1236133"/>
          </a:xfrm>
          <a:prstGeom prst="rect">
            <a:avLst/>
          </a:prstGeom>
          <a:noFill/>
        </p:spPr>
        <p:txBody>
          <a:bodyPr vert="eaVert">
            <a:spAutoFit/>
          </a:bodyPr>
          <a:lstStyle>
            <a:defPPr>
              <a:defRPr lang="zh-CN"/>
            </a:defPPr>
          </a:lstStyle>
          <a:p>
            <a:pPr marR="0" defTabSz="12192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zh-CN" altLang="en-US" sz="1467" b="1" kern="1200" cap="none" spc="0" normalizeH="0" baseline="0" noProof="0">
                <a:solidFill>
                  <a:schemeClr val="bg1">
                    <a:lumMod val="9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18551" name="图片 5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2000" y="2861733"/>
            <a:ext cx="480484" cy="1291167"/>
          </a:xfrm>
          <a:prstGeom prst="rect">
            <a:avLst/>
          </a:prstGeom>
          <a:noFill/>
          <a:ln w="9525">
            <a:noFill/>
          </a:ln>
        </p:spPr>
      </p:pic>
      <p:graphicFrame>
        <p:nvGraphicFramePr>
          <p:cNvPr id="15456" name="对象 15455"/>
          <p:cNvGraphicFramePr>
            <a:graphicFrameLocks noChangeAspect="1"/>
          </p:cNvGraphicFramePr>
          <p:nvPr/>
        </p:nvGraphicFramePr>
        <p:xfrm>
          <a:off x="7336367" y="4229100"/>
          <a:ext cx="537633" cy="9800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8" r:id="rId4" progId="Equation.DSMT4">
                  <p:embed/>
                </p:oleObj>
              </mc:Choice>
              <mc:Fallback>
                <p:oleObj r:id="rId4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7336367" y="4229100"/>
                        <a:ext cx="537633" cy="98001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  <p:bldP spid="45" grpId="1"/>
      <p:bldP spid="46" grpId="2"/>
      <p:bldP spid="47" grpId="3"/>
      <p:bldP spid="48" grpId="4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11" name="表格 10"/>
          <p:cNvGraphicFramePr>
            <a:graphicFrameLocks noGrp="1"/>
          </p:cNvGraphicFramePr>
          <p:nvPr/>
        </p:nvGraphicFramePr>
        <p:xfrm>
          <a:off x="833967" y="1308100"/>
          <a:ext cx="10312399" cy="487682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3431"/>
                <a:gridCol w="1321495"/>
                <a:gridCol w="1321495"/>
                <a:gridCol w="1321495"/>
                <a:gridCol w="1321495"/>
                <a:gridCol w="1321495"/>
                <a:gridCol w="1321495"/>
              </a:tblGrid>
              <a:tr h="1219381">
                <a:tc>
                  <a:txBody>
                    <a:bodyPr/>
                    <a:lstStyle/>
                    <a:p>
                      <a:endParaRPr lang="zh-CN" altLang="en-US" sz="1733"/>
                    </a:p>
                  </a:txBody>
                  <a:tcPr marL="121920" marR="121920" marT="60947" marB="6094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DA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>
                          <a:solidFill>
                            <a:schemeClr val="tx1"/>
                          </a:solidFill>
                        </a:rPr>
                        <a:t>1</a:t>
                      </a:r>
                      <a:endParaRPr lang="zh-CN" altLang="en-US" sz="320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 marT="60947" marB="6094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DA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>
                          <a:solidFill>
                            <a:schemeClr val="tx1"/>
                          </a:solidFill>
                        </a:rPr>
                        <a:t>2</a:t>
                      </a:r>
                      <a:endParaRPr lang="zh-CN" altLang="en-US" sz="320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 marT="60947" marB="6094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DA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>
                          <a:solidFill>
                            <a:schemeClr val="tx1"/>
                          </a:solidFill>
                        </a:rPr>
                        <a:t>3</a:t>
                      </a:r>
                      <a:endParaRPr lang="zh-CN" altLang="en-US" sz="320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 marT="60947" marB="6094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DA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>
                          <a:solidFill>
                            <a:schemeClr val="tx1"/>
                          </a:solidFill>
                        </a:rPr>
                        <a:t>4</a:t>
                      </a:r>
                      <a:endParaRPr lang="zh-CN" altLang="en-US" sz="320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 marT="60947" marB="6094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DA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>
                          <a:solidFill>
                            <a:schemeClr val="tx1"/>
                          </a:solidFill>
                        </a:rPr>
                        <a:t>5</a:t>
                      </a:r>
                      <a:endParaRPr lang="zh-CN" altLang="en-US" sz="320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 marT="60947" marB="6094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DA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>
                          <a:solidFill>
                            <a:schemeClr val="tx1"/>
                          </a:solidFill>
                        </a:rPr>
                        <a:t>6</a:t>
                      </a:r>
                      <a:endParaRPr lang="zh-CN" altLang="en-US" sz="320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 marT="60947" marB="6094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DAFF"/>
                    </a:solidFill>
                  </a:tcPr>
                </a:tc>
              </a:tr>
              <a:tr h="609569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/>
                        <a:t>1</a:t>
                      </a:r>
                      <a:endParaRPr lang="zh-CN" altLang="en-US" sz="3200" b="1"/>
                    </a:p>
                  </a:txBody>
                  <a:tcPr marL="121920" marR="121920" marT="60947" marB="6094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/>
                    </a:p>
                  </a:txBody>
                  <a:tcPr marL="121920" marR="121920" marT="60947" marB="6094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/>
                    </a:p>
                  </a:txBody>
                  <a:tcPr marL="121920" marR="121920" marT="60947" marB="6094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/>
                    </a:p>
                  </a:txBody>
                  <a:tcPr marL="121920" marR="121920" marT="60947" marB="6094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/>
                    </a:p>
                  </a:txBody>
                  <a:tcPr marL="121920" marR="121920" marT="60947" marB="6094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/>
                    </a:p>
                  </a:txBody>
                  <a:tcPr marL="121920" marR="121920" marT="60947" marB="6094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/>
                    </a:p>
                  </a:txBody>
                  <a:tcPr marL="121920" marR="121920" marT="60947" marB="6094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09569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/>
                        <a:t>2</a:t>
                      </a:r>
                      <a:endParaRPr lang="zh-CN" altLang="en-US" sz="3200" b="1"/>
                    </a:p>
                  </a:txBody>
                  <a:tcPr marL="121920" marR="121920" marT="60947" marB="6094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/>
                    </a:p>
                  </a:txBody>
                  <a:tcPr marL="121920" marR="121920" marT="60947" marB="6094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/>
                    </a:p>
                  </a:txBody>
                  <a:tcPr marL="121920" marR="121920" marT="60947" marB="6094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/>
                    </a:p>
                  </a:txBody>
                  <a:tcPr marL="121920" marR="121920" marT="60947" marB="6094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/>
                    </a:p>
                  </a:txBody>
                  <a:tcPr marL="121920" marR="121920" marT="60947" marB="6094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/>
                    </a:p>
                  </a:txBody>
                  <a:tcPr marL="121920" marR="121920" marT="60947" marB="6094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/>
                    </a:p>
                  </a:txBody>
                  <a:tcPr marL="121920" marR="121920" marT="60947" marB="6094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09569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/>
                        <a:t>3</a:t>
                      </a:r>
                      <a:endParaRPr lang="zh-CN" altLang="en-US" sz="3200" b="1"/>
                    </a:p>
                  </a:txBody>
                  <a:tcPr marL="121920" marR="121920" marT="60947" marB="6094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/>
                    </a:p>
                  </a:txBody>
                  <a:tcPr marL="121920" marR="121920" marT="60947" marB="6094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/>
                    </a:p>
                  </a:txBody>
                  <a:tcPr marL="121920" marR="121920" marT="60947" marB="6094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/>
                    </a:p>
                  </a:txBody>
                  <a:tcPr marL="121920" marR="121920" marT="60947" marB="6094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/>
                    </a:p>
                  </a:txBody>
                  <a:tcPr marL="121920" marR="121920" marT="60947" marB="6094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/>
                    </a:p>
                  </a:txBody>
                  <a:tcPr marL="121920" marR="121920" marT="60947" marB="6094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/>
                    </a:p>
                  </a:txBody>
                  <a:tcPr marL="121920" marR="121920" marT="60947" marB="6094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09569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/>
                        <a:t>4</a:t>
                      </a:r>
                      <a:endParaRPr lang="zh-CN" altLang="en-US" sz="3200" b="1"/>
                    </a:p>
                  </a:txBody>
                  <a:tcPr marL="121920" marR="121920" marT="60947" marB="6094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/>
                    </a:p>
                  </a:txBody>
                  <a:tcPr marL="121920" marR="121920" marT="60947" marB="6094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/>
                    </a:p>
                  </a:txBody>
                  <a:tcPr marL="121920" marR="121920" marT="60947" marB="6094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/>
                    </a:p>
                  </a:txBody>
                  <a:tcPr marL="121920" marR="121920" marT="60947" marB="6094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/>
                    </a:p>
                  </a:txBody>
                  <a:tcPr marL="121920" marR="121920" marT="60947" marB="6094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/>
                    </a:p>
                  </a:txBody>
                  <a:tcPr marL="121920" marR="121920" marT="60947" marB="6094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/>
                    </a:p>
                  </a:txBody>
                  <a:tcPr marL="121920" marR="121920" marT="60947" marB="6094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09569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/>
                        <a:t>5</a:t>
                      </a:r>
                      <a:endParaRPr lang="zh-CN" altLang="en-US" sz="3200" b="1"/>
                    </a:p>
                  </a:txBody>
                  <a:tcPr marL="121920" marR="121920" marT="60947" marB="6094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/>
                    </a:p>
                  </a:txBody>
                  <a:tcPr marL="121920" marR="121920" marT="60947" marB="6094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/>
                    </a:p>
                  </a:txBody>
                  <a:tcPr marL="121920" marR="121920" marT="60947" marB="6094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/>
                    </a:p>
                  </a:txBody>
                  <a:tcPr marL="121920" marR="121920" marT="60947" marB="6094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/>
                    </a:p>
                  </a:txBody>
                  <a:tcPr marL="121920" marR="121920" marT="60947" marB="6094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/>
                    </a:p>
                  </a:txBody>
                  <a:tcPr marL="121920" marR="121920" marT="60947" marB="6094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/>
                    </a:p>
                  </a:txBody>
                  <a:tcPr marL="121920" marR="121920" marT="60947" marB="6094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09569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/>
                        <a:t>6</a:t>
                      </a:r>
                      <a:endParaRPr lang="zh-CN" altLang="en-US" sz="3200" b="1"/>
                    </a:p>
                  </a:txBody>
                  <a:tcPr marL="121920" marR="121920" marT="60947" marB="6094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/>
                    </a:p>
                  </a:txBody>
                  <a:tcPr marL="121920" marR="121920" marT="60947" marB="6094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/>
                    </a:p>
                  </a:txBody>
                  <a:tcPr marL="121920" marR="121920" marT="60947" marB="6094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/>
                    </a:p>
                  </a:txBody>
                  <a:tcPr marL="121920" marR="121920" marT="60947" marB="6094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/>
                    </a:p>
                  </a:txBody>
                  <a:tcPr marL="121920" marR="121920" marT="60947" marB="6094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/>
                    </a:p>
                  </a:txBody>
                  <a:tcPr marL="121920" marR="121920" marT="60947" marB="6094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/>
                    </a:p>
                  </a:txBody>
                  <a:tcPr marL="121920" marR="121920" marT="60947" marB="6094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cxnSp>
        <p:nvCxnSpPr>
          <p:cNvPr id="12" name="直接连接符 11"/>
          <p:cNvCxnSpPr/>
          <p:nvPr/>
        </p:nvCxnSpPr>
        <p:spPr>
          <a:xfrm>
            <a:off x="1159933" y="1308100"/>
            <a:ext cx="2055284" cy="121073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/>
        </p:nvSpPr>
        <p:spPr>
          <a:xfrm>
            <a:off x="2269067" y="1246717"/>
            <a:ext cx="1261533" cy="944033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</a:lstStyle>
          <a:p>
            <a:pPr marR="0" defTabSz="1219200">
              <a:buClrTx/>
              <a:buSzTx/>
              <a:buFontTx/>
              <a:buNone/>
              <a:defRPr/>
            </a:pPr>
            <a:r>
              <a:rPr kumimoji="0" lang="zh-CN" altLang="en-US" sz="2667" b="1" kern="1200" cap="none" spc="0" normalizeH="0" baseline="0" noProof="0">
                <a:latin typeface="+mn-lt"/>
                <a:ea typeface="黑体" pitchFamily="49" charset="-122"/>
                <a:cs typeface="+mn-cs"/>
              </a:rPr>
              <a:t>第</a:t>
            </a:r>
            <a:r>
              <a:rPr kumimoji="0" lang="en-US" altLang="zh-CN" sz="2667" b="1" kern="1200" cap="none" spc="0" normalizeH="0" baseline="0" noProof="0">
                <a:latin typeface="+mn-lt"/>
                <a:ea typeface="黑体" pitchFamily="49" charset="-122"/>
                <a:cs typeface="+mn-cs"/>
              </a:rPr>
              <a:t>2</a:t>
            </a:r>
            <a:r>
              <a:rPr kumimoji="0" lang="zh-CN" altLang="en-US" sz="2667" b="1" kern="1200" cap="none" spc="0" normalizeH="0" baseline="0" noProof="0">
                <a:latin typeface="+mn-lt"/>
                <a:ea typeface="黑体" pitchFamily="49" charset="-122"/>
                <a:cs typeface="+mn-cs"/>
              </a:rPr>
              <a:t>枚骰子</a:t>
            </a:r>
          </a:p>
        </p:txBody>
      </p:sp>
      <p:cxnSp>
        <p:nvCxnSpPr>
          <p:cNvPr id="14" name="直接连接符 13"/>
          <p:cNvCxnSpPr/>
          <p:nvPr/>
        </p:nvCxnSpPr>
        <p:spPr>
          <a:xfrm>
            <a:off x="833967" y="1718733"/>
            <a:ext cx="2415118" cy="80645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4"/>
          <p:cNvSpPr txBox="1"/>
          <p:nvPr/>
        </p:nvSpPr>
        <p:spPr>
          <a:xfrm>
            <a:off x="734484" y="2074333"/>
            <a:ext cx="1960033" cy="533400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</a:lstStyle>
          <a:p>
            <a:pPr marR="0" defTabSz="1219200">
              <a:buClrTx/>
              <a:buSzTx/>
              <a:buFontTx/>
              <a:buNone/>
              <a:defRPr/>
            </a:pPr>
            <a:r>
              <a:rPr kumimoji="0" lang="zh-CN" altLang="en-US" sz="2667" b="1" kern="1200" cap="none" spc="0" normalizeH="0" baseline="0" noProof="0">
                <a:latin typeface="+mn-lt"/>
                <a:ea typeface="黑体" pitchFamily="49" charset="-122"/>
                <a:cs typeface="+mn-cs"/>
              </a:rPr>
              <a:t>第</a:t>
            </a:r>
            <a:r>
              <a:rPr kumimoji="0" lang="en-US" altLang="zh-CN" sz="2667" b="1" kern="1200" cap="none" spc="0" normalizeH="0" baseline="0" noProof="0">
                <a:latin typeface="+mn-lt"/>
                <a:ea typeface="黑体" pitchFamily="49" charset="-122"/>
                <a:cs typeface="+mn-cs"/>
              </a:rPr>
              <a:t>1</a:t>
            </a:r>
            <a:r>
              <a:rPr kumimoji="0" lang="zh-CN" altLang="en-US" sz="2667" b="1" kern="1200" cap="none" spc="0" normalizeH="0" baseline="0" noProof="0">
                <a:latin typeface="+mn-lt"/>
                <a:ea typeface="黑体" pitchFamily="49" charset="-122"/>
                <a:cs typeface="+mn-cs"/>
              </a:rPr>
              <a:t>枚骰子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833967" y="1390651"/>
            <a:ext cx="1032933" cy="533400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</a:lstStyle>
          <a:p>
            <a:pPr marR="0" defTabSz="1219200">
              <a:buClrTx/>
              <a:buSzTx/>
              <a:buFontTx/>
              <a:buNone/>
              <a:defRPr/>
            </a:pPr>
            <a:r>
              <a:rPr kumimoji="0" lang="zh-CN" altLang="en-US" sz="2667" b="1" kern="1200" cap="none" spc="0" normalizeH="0" baseline="0" noProof="0">
                <a:latin typeface="+mn-lt"/>
                <a:ea typeface="黑体" pitchFamily="49" charset="-122"/>
                <a:cs typeface="+mn-cs"/>
              </a:rPr>
              <a:t>结果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2897718" y="2493433"/>
            <a:ext cx="1894417" cy="658284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 marR="0" defTabSz="12192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（</a:t>
            </a:r>
            <a:r>
              <a:rPr kumimoji="0" lang="en-US" altLang="zh-CN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1</a:t>
            </a: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，</a:t>
            </a:r>
            <a:r>
              <a:rPr kumimoji="0" lang="en-US" altLang="zh-CN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1</a:t>
            </a: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）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2897718" y="3103033"/>
            <a:ext cx="1894417" cy="656167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 marR="0" defTabSz="12192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（</a:t>
            </a:r>
            <a:r>
              <a:rPr kumimoji="0" lang="en-US" altLang="zh-CN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2</a:t>
            </a: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，</a:t>
            </a:r>
            <a:r>
              <a:rPr kumimoji="0" lang="en-US" altLang="zh-CN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1</a:t>
            </a: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）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2897718" y="3710518"/>
            <a:ext cx="1894417" cy="658284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 marR="0" defTabSz="12192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（</a:t>
            </a:r>
            <a:r>
              <a:rPr kumimoji="0" lang="en-US" altLang="zh-CN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3</a:t>
            </a: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，</a:t>
            </a:r>
            <a:r>
              <a:rPr kumimoji="0" lang="en-US" altLang="zh-CN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1</a:t>
            </a: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）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2897718" y="4320118"/>
            <a:ext cx="1894417" cy="658284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 marR="0" defTabSz="12192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（</a:t>
            </a:r>
            <a:r>
              <a:rPr kumimoji="0" lang="en-US" altLang="zh-CN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4</a:t>
            </a: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，</a:t>
            </a:r>
            <a:r>
              <a:rPr kumimoji="0" lang="en-US" altLang="zh-CN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1</a:t>
            </a: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）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2897718" y="4929717"/>
            <a:ext cx="1894417" cy="656167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 marR="0" defTabSz="12192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（</a:t>
            </a:r>
            <a:r>
              <a:rPr kumimoji="0" lang="en-US" altLang="zh-CN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5</a:t>
            </a: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，</a:t>
            </a:r>
            <a:r>
              <a:rPr kumimoji="0" lang="en-US" altLang="zh-CN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1</a:t>
            </a: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）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2897718" y="5537200"/>
            <a:ext cx="1894417" cy="658284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 marR="0" defTabSz="12192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（</a:t>
            </a:r>
            <a:r>
              <a:rPr kumimoji="0" lang="en-US" altLang="zh-CN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6</a:t>
            </a: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，</a:t>
            </a:r>
            <a:r>
              <a:rPr kumimoji="0" lang="en-US" altLang="zh-CN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1</a:t>
            </a: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）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4269318" y="2501900"/>
            <a:ext cx="1894417" cy="658284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 marR="0" defTabSz="12192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（</a:t>
            </a:r>
            <a:r>
              <a:rPr kumimoji="0" lang="en-US" altLang="zh-CN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1</a:t>
            </a: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，</a:t>
            </a:r>
            <a:r>
              <a:rPr kumimoji="0" lang="en-US" altLang="zh-CN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2</a:t>
            </a: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）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4269318" y="3111500"/>
            <a:ext cx="1894417" cy="656167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 marR="0" defTabSz="12192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（</a:t>
            </a:r>
            <a:r>
              <a:rPr kumimoji="0" lang="en-US" altLang="zh-CN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2</a:t>
            </a: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，</a:t>
            </a:r>
            <a:r>
              <a:rPr kumimoji="0" lang="en-US" altLang="zh-CN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2</a:t>
            </a: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）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4269318" y="3718984"/>
            <a:ext cx="1894417" cy="658284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 marR="0" defTabSz="12192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（</a:t>
            </a:r>
            <a:r>
              <a:rPr kumimoji="0" lang="en-US" altLang="zh-CN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3</a:t>
            </a: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，</a:t>
            </a:r>
            <a:r>
              <a:rPr kumimoji="0" lang="en-US" altLang="zh-CN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2</a:t>
            </a: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）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4269318" y="4328584"/>
            <a:ext cx="1894417" cy="658284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 marR="0" defTabSz="12192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（</a:t>
            </a:r>
            <a:r>
              <a:rPr kumimoji="0" lang="en-US" altLang="zh-CN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4</a:t>
            </a: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，</a:t>
            </a:r>
            <a:r>
              <a:rPr kumimoji="0" lang="en-US" altLang="zh-CN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2</a:t>
            </a: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）</a:t>
            </a:r>
          </a:p>
        </p:txBody>
      </p:sp>
      <p:sp>
        <p:nvSpPr>
          <p:cNvPr id="27" name="文本框 26"/>
          <p:cNvSpPr txBox="1"/>
          <p:nvPr/>
        </p:nvSpPr>
        <p:spPr>
          <a:xfrm>
            <a:off x="4269318" y="4938184"/>
            <a:ext cx="1894417" cy="656167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 marR="0" defTabSz="12192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（</a:t>
            </a:r>
            <a:r>
              <a:rPr kumimoji="0" lang="en-US" altLang="zh-CN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5</a:t>
            </a: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，</a:t>
            </a:r>
            <a:r>
              <a:rPr kumimoji="0" lang="en-US" altLang="zh-CN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2</a:t>
            </a: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）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4269318" y="5545667"/>
            <a:ext cx="1894417" cy="658284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 marR="0" defTabSz="12192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（</a:t>
            </a:r>
            <a:r>
              <a:rPr kumimoji="0" lang="en-US" altLang="zh-CN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6</a:t>
            </a: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，</a:t>
            </a:r>
            <a:r>
              <a:rPr kumimoji="0" lang="en-US" altLang="zh-CN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2</a:t>
            </a: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）</a:t>
            </a:r>
          </a:p>
        </p:txBody>
      </p:sp>
      <p:sp>
        <p:nvSpPr>
          <p:cNvPr id="29" name="文本框 28"/>
          <p:cNvSpPr txBox="1"/>
          <p:nvPr/>
        </p:nvSpPr>
        <p:spPr>
          <a:xfrm>
            <a:off x="5577417" y="2501900"/>
            <a:ext cx="1894417" cy="656167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 marR="0" defTabSz="12192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（</a:t>
            </a:r>
            <a:r>
              <a:rPr kumimoji="0" lang="en-US" altLang="zh-CN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1</a:t>
            </a: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，</a:t>
            </a:r>
            <a:r>
              <a:rPr kumimoji="0" lang="en-US" altLang="zh-CN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3</a:t>
            </a: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）</a:t>
            </a:r>
          </a:p>
        </p:txBody>
      </p:sp>
      <p:sp>
        <p:nvSpPr>
          <p:cNvPr id="30" name="文本框 29"/>
          <p:cNvSpPr txBox="1"/>
          <p:nvPr/>
        </p:nvSpPr>
        <p:spPr>
          <a:xfrm>
            <a:off x="5577417" y="3109384"/>
            <a:ext cx="1894417" cy="658284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 marR="0" defTabSz="12192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（</a:t>
            </a:r>
            <a:r>
              <a:rPr kumimoji="0" lang="en-US" altLang="zh-CN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2</a:t>
            </a: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，</a:t>
            </a:r>
            <a:r>
              <a:rPr kumimoji="0" lang="en-US" altLang="zh-CN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3</a:t>
            </a: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）</a:t>
            </a:r>
          </a:p>
        </p:txBody>
      </p:sp>
      <p:sp>
        <p:nvSpPr>
          <p:cNvPr id="31" name="文本框 30"/>
          <p:cNvSpPr txBox="1"/>
          <p:nvPr/>
        </p:nvSpPr>
        <p:spPr>
          <a:xfrm>
            <a:off x="5577417" y="3718984"/>
            <a:ext cx="1894417" cy="658284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 marR="0" defTabSz="12192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（</a:t>
            </a:r>
            <a:r>
              <a:rPr kumimoji="0" lang="en-US" altLang="zh-CN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3</a:t>
            </a: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，</a:t>
            </a:r>
            <a:r>
              <a:rPr kumimoji="0" lang="en-US" altLang="zh-CN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3</a:t>
            </a: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）</a:t>
            </a:r>
          </a:p>
        </p:txBody>
      </p:sp>
      <p:sp>
        <p:nvSpPr>
          <p:cNvPr id="32" name="文本框 31"/>
          <p:cNvSpPr txBox="1"/>
          <p:nvPr/>
        </p:nvSpPr>
        <p:spPr>
          <a:xfrm>
            <a:off x="5577417" y="4328585"/>
            <a:ext cx="1894417" cy="656167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 marR="0" defTabSz="12192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（</a:t>
            </a:r>
            <a:r>
              <a:rPr kumimoji="0" lang="en-US" altLang="zh-CN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4</a:t>
            </a: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，</a:t>
            </a:r>
            <a:r>
              <a:rPr kumimoji="0" lang="en-US" altLang="zh-CN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3</a:t>
            </a: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）</a:t>
            </a:r>
          </a:p>
        </p:txBody>
      </p:sp>
      <p:sp>
        <p:nvSpPr>
          <p:cNvPr id="33" name="文本框 32"/>
          <p:cNvSpPr txBox="1"/>
          <p:nvPr/>
        </p:nvSpPr>
        <p:spPr>
          <a:xfrm>
            <a:off x="5577417" y="4936067"/>
            <a:ext cx="1894417" cy="658284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 marR="0" defTabSz="12192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（</a:t>
            </a:r>
            <a:r>
              <a:rPr kumimoji="0" lang="en-US" altLang="zh-CN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5</a:t>
            </a: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，</a:t>
            </a:r>
            <a:r>
              <a:rPr kumimoji="0" lang="en-US" altLang="zh-CN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3</a:t>
            </a: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）</a:t>
            </a:r>
          </a:p>
        </p:txBody>
      </p:sp>
      <p:sp>
        <p:nvSpPr>
          <p:cNvPr id="34" name="文本框 33"/>
          <p:cNvSpPr txBox="1"/>
          <p:nvPr/>
        </p:nvSpPr>
        <p:spPr>
          <a:xfrm>
            <a:off x="5577417" y="5545667"/>
            <a:ext cx="1894417" cy="658284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 marR="0" defTabSz="12192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（</a:t>
            </a:r>
            <a:r>
              <a:rPr kumimoji="0" lang="en-US" altLang="zh-CN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6</a:t>
            </a: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，</a:t>
            </a:r>
            <a:r>
              <a:rPr kumimoji="0" lang="en-US" altLang="zh-CN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3</a:t>
            </a: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）</a:t>
            </a:r>
          </a:p>
        </p:txBody>
      </p:sp>
      <p:sp>
        <p:nvSpPr>
          <p:cNvPr id="35" name="文本框 34"/>
          <p:cNvSpPr txBox="1"/>
          <p:nvPr/>
        </p:nvSpPr>
        <p:spPr>
          <a:xfrm>
            <a:off x="6915151" y="2510367"/>
            <a:ext cx="1894417" cy="658284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 marR="0" defTabSz="12192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（</a:t>
            </a:r>
            <a:r>
              <a:rPr kumimoji="0" lang="en-US" altLang="zh-CN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1</a:t>
            </a: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，</a:t>
            </a:r>
            <a:r>
              <a:rPr kumimoji="0" lang="en-US" altLang="zh-CN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4</a:t>
            </a: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）</a:t>
            </a:r>
          </a:p>
        </p:txBody>
      </p:sp>
      <p:sp>
        <p:nvSpPr>
          <p:cNvPr id="36" name="文本框 35"/>
          <p:cNvSpPr txBox="1"/>
          <p:nvPr/>
        </p:nvSpPr>
        <p:spPr>
          <a:xfrm>
            <a:off x="6915151" y="3119967"/>
            <a:ext cx="1894417" cy="656167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 marR="0" defTabSz="12192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（</a:t>
            </a:r>
            <a:r>
              <a:rPr kumimoji="0" lang="en-US" altLang="zh-CN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2</a:t>
            </a: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，</a:t>
            </a:r>
            <a:r>
              <a:rPr kumimoji="0" lang="en-US" altLang="zh-CN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4</a:t>
            </a: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）</a:t>
            </a:r>
          </a:p>
        </p:txBody>
      </p:sp>
      <p:sp>
        <p:nvSpPr>
          <p:cNvPr id="37" name="文本框 36"/>
          <p:cNvSpPr txBox="1"/>
          <p:nvPr/>
        </p:nvSpPr>
        <p:spPr>
          <a:xfrm>
            <a:off x="6915151" y="3727451"/>
            <a:ext cx="1894417" cy="658284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 marR="0" defTabSz="12192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（</a:t>
            </a:r>
            <a:r>
              <a:rPr kumimoji="0" lang="en-US" altLang="zh-CN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3</a:t>
            </a: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，</a:t>
            </a:r>
            <a:r>
              <a:rPr kumimoji="0" lang="en-US" altLang="zh-CN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4</a:t>
            </a: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）</a:t>
            </a:r>
          </a:p>
        </p:txBody>
      </p:sp>
      <p:sp>
        <p:nvSpPr>
          <p:cNvPr id="38" name="文本框 37"/>
          <p:cNvSpPr txBox="1"/>
          <p:nvPr/>
        </p:nvSpPr>
        <p:spPr>
          <a:xfrm>
            <a:off x="6915151" y="4337051"/>
            <a:ext cx="1894417" cy="658284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 marR="0" defTabSz="12192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（</a:t>
            </a:r>
            <a:r>
              <a:rPr kumimoji="0" lang="en-US" altLang="zh-CN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4</a:t>
            </a: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，</a:t>
            </a:r>
            <a:r>
              <a:rPr kumimoji="0" lang="en-US" altLang="zh-CN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4</a:t>
            </a: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）</a:t>
            </a:r>
          </a:p>
        </p:txBody>
      </p:sp>
      <p:sp>
        <p:nvSpPr>
          <p:cNvPr id="39" name="文本框 38"/>
          <p:cNvSpPr txBox="1"/>
          <p:nvPr/>
        </p:nvSpPr>
        <p:spPr>
          <a:xfrm>
            <a:off x="6915151" y="4946651"/>
            <a:ext cx="1894417" cy="656167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 marR="0" defTabSz="12192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（</a:t>
            </a:r>
            <a:r>
              <a:rPr kumimoji="0" lang="en-US" altLang="zh-CN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5</a:t>
            </a: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，</a:t>
            </a:r>
            <a:r>
              <a:rPr kumimoji="0" lang="en-US" altLang="zh-CN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4</a:t>
            </a: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）</a:t>
            </a:r>
          </a:p>
        </p:txBody>
      </p:sp>
      <p:sp>
        <p:nvSpPr>
          <p:cNvPr id="40" name="文本框 39"/>
          <p:cNvSpPr txBox="1"/>
          <p:nvPr/>
        </p:nvSpPr>
        <p:spPr>
          <a:xfrm>
            <a:off x="6915151" y="5554133"/>
            <a:ext cx="1894417" cy="658284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 marR="0" defTabSz="12192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（</a:t>
            </a:r>
            <a:r>
              <a:rPr kumimoji="0" lang="en-US" altLang="zh-CN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6</a:t>
            </a: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，</a:t>
            </a:r>
            <a:r>
              <a:rPr kumimoji="0" lang="en-US" altLang="zh-CN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4</a:t>
            </a: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）</a:t>
            </a:r>
          </a:p>
        </p:txBody>
      </p:sp>
      <p:sp>
        <p:nvSpPr>
          <p:cNvPr id="41" name="文本框 40"/>
          <p:cNvSpPr txBox="1"/>
          <p:nvPr/>
        </p:nvSpPr>
        <p:spPr>
          <a:xfrm>
            <a:off x="8223251" y="2501900"/>
            <a:ext cx="1894417" cy="658284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 marR="0" defTabSz="12192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（</a:t>
            </a:r>
            <a:r>
              <a:rPr kumimoji="0" lang="en-US" altLang="zh-CN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1</a:t>
            </a: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，</a:t>
            </a:r>
            <a:r>
              <a:rPr kumimoji="0" lang="en-US" altLang="zh-CN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5</a:t>
            </a: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）</a:t>
            </a:r>
          </a:p>
        </p:txBody>
      </p:sp>
      <p:sp>
        <p:nvSpPr>
          <p:cNvPr id="42" name="文本框 41"/>
          <p:cNvSpPr txBox="1"/>
          <p:nvPr/>
        </p:nvSpPr>
        <p:spPr>
          <a:xfrm>
            <a:off x="8223251" y="3111500"/>
            <a:ext cx="1894417" cy="656167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 marR="0" defTabSz="12192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（</a:t>
            </a:r>
            <a:r>
              <a:rPr kumimoji="0" lang="en-US" altLang="zh-CN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2</a:t>
            </a: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，</a:t>
            </a:r>
            <a:r>
              <a:rPr kumimoji="0" lang="en-US" altLang="zh-CN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5</a:t>
            </a: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）</a:t>
            </a:r>
          </a:p>
        </p:txBody>
      </p:sp>
      <p:sp>
        <p:nvSpPr>
          <p:cNvPr id="43" name="文本框 42"/>
          <p:cNvSpPr txBox="1"/>
          <p:nvPr/>
        </p:nvSpPr>
        <p:spPr>
          <a:xfrm>
            <a:off x="8223251" y="3718984"/>
            <a:ext cx="1894417" cy="658284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 marR="0" defTabSz="12192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（</a:t>
            </a:r>
            <a:r>
              <a:rPr kumimoji="0" lang="en-US" altLang="zh-CN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3</a:t>
            </a: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，</a:t>
            </a:r>
            <a:r>
              <a:rPr kumimoji="0" lang="en-US" altLang="zh-CN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5</a:t>
            </a: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）</a:t>
            </a:r>
          </a:p>
        </p:txBody>
      </p:sp>
      <p:sp>
        <p:nvSpPr>
          <p:cNvPr id="44" name="文本框 43"/>
          <p:cNvSpPr txBox="1"/>
          <p:nvPr/>
        </p:nvSpPr>
        <p:spPr>
          <a:xfrm>
            <a:off x="8223251" y="4328584"/>
            <a:ext cx="1894417" cy="658284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 marR="0" defTabSz="12192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（</a:t>
            </a:r>
            <a:r>
              <a:rPr kumimoji="0" lang="en-US" altLang="zh-CN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4</a:t>
            </a: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，</a:t>
            </a:r>
            <a:r>
              <a:rPr kumimoji="0" lang="en-US" altLang="zh-CN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5</a:t>
            </a: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）</a:t>
            </a:r>
          </a:p>
        </p:txBody>
      </p:sp>
      <p:sp>
        <p:nvSpPr>
          <p:cNvPr id="45" name="文本框 44"/>
          <p:cNvSpPr txBox="1"/>
          <p:nvPr/>
        </p:nvSpPr>
        <p:spPr>
          <a:xfrm>
            <a:off x="8223251" y="4938184"/>
            <a:ext cx="1894417" cy="656167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 marR="0" defTabSz="12192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（</a:t>
            </a:r>
            <a:r>
              <a:rPr kumimoji="0" lang="en-US" altLang="zh-CN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5</a:t>
            </a: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，</a:t>
            </a:r>
            <a:r>
              <a:rPr kumimoji="0" lang="en-US" altLang="zh-CN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5</a:t>
            </a: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）</a:t>
            </a:r>
          </a:p>
        </p:txBody>
      </p:sp>
      <p:sp>
        <p:nvSpPr>
          <p:cNvPr id="46" name="文本框 45"/>
          <p:cNvSpPr txBox="1"/>
          <p:nvPr/>
        </p:nvSpPr>
        <p:spPr>
          <a:xfrm>
            <a:off x="8223251" y="5545667"/>
            <a:ext cx="1894417" cy="658284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 marR="0" defTabSz="12192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（</a:t>
            </a:r>
            <a:r>
              <a:rPr kumimoji="0" lang="en-US" altLang="zh-CN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6</a:t>
            </a: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，</a:t>
            </a:r>
            <a:r>
              <a:rPr kumimoji="0" lang="en-US" altLang="zh-CN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5</a:t>
            </a: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）</a:t>
            </a:r>
          </a:p>
        </p:txBody>
      </p:sp>
      <p:sp>
        <p:nvSpPr>
          <p:cNvPr id="47" name="文本框 46"/>
          <p:cNvSpPr txBox="1"/>
          <p:nvPr/>
        </p:nvSpPr>
        <p:spPr>
          <a:xfrm>
            <a:off x="9560985" y="2510367"/>
            <a:ext cx="1894417" cy="658284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 marR="0" defTabSz="12192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（</a:t>
            </a:r>
            <a:r>
              <a:rPr kumimoji="0" lang="en-US" altLang="zh-CN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1</a:t>
            </a: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，</a:t>
            </a:r>
            <a:r>
              <a:rPr kumimoji="0" lang="en-US" altLang="zh-CN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6</a:t>
            </a: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）</a:t>
            </a:r>
          </a:p>
        </p:txBody>
      </p:sp>
      <p:sp>
        <p:nvSpPr>
          <p:cNvPr id="48" name="文本框 47"/>
          <p:cNvSpPr txBox="1"/>
          <p:nvPr/>
        </p:nvSpPr>
        <p:spPr>
          <a:xfrm>
            <a:off x="9560985" y="3119967"/>
            <a:ext cx="1894417" cy="658284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 marR="0" defTabSz="12192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（</a:t>
            </a:r>
            <a:r>
              <a:rPr kumimoji="0" lang="en-US" altLang="zh-CN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2</a:t>
            </a: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，</a:t>
            </a:r>
            <a:r>
              <a:rPr kumimoji="0" lang="en-US" altLang="zh-CN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6</a:t>
            </a: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）</a:t>
            </a:r>
          </a:p>
        </p:txBody>
      </p:sp>
      <p:sp>
        <p:nvSpPr>
          <p:cNvPr id="49" name="文本框 48"/>
          <p:cNvSpPr txBox="1"/>
          <p:nvPr/>
        </p:nvSpPr>
        <p:spPr>
          <a:xfrm>
            <a:off x="9560985" y="3729567"/>
            <a:ext cx="1894417" cy="656167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 marR="0" defTabSz="12192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（</a:t>
            </a:r>
            <a:r>
              <a:rPr kumimoji="0" lang="en-US" altLang="zh-CN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3</a:t>
            </a: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，</a:t>
            </a:r>
            <a:r>
              <a:rPr kumimoji="0" lang="en-US" altLang="zh-CN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6</a:t>
            </a: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）</a:t>
            </a:r>
          </a:p>
        </p:txBody>
      </p:sp>
      <p:sp>
        <p:nvSpPr>
          <p:cNvPr id="50" name="文本框 49"/>
          <p:cNvSpPr txBox="1"/>
          <p:nvPr/>
        </p:nvSpPr>
        <p:spPr>
          <a:xfrm>
            <a:off x="9560985" y="4337051"/>
            <a:ext cx="1894417" cy="658284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 marR="0" defTabSz="12192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（</a:t>
            </a:r>
            <a:r>
              <a:rPr kumimoji="0" lang="en-US" altLang="zh-CN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4</a:t>
            </a: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，</a:t>
            </a:r>
            <a:r>
              <a:rPr kumimoji="0" lang="en-US" altLang="zh-CN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6</a:t>
            </a: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）</a:t>
            </a:r>
          </a:p>
        </p:txBody>
      </p:sp>
      <p:sp>
        <p:nvSpPr>
          <p:cNvPr id="51" name="文本框 50"/>
          <p:cNvSpPr txBox="1"/>
          <p:nvPr/>
        </p:nvSpPr>
        <p:spPr>
          <a:xfrm>
            <a:off x="9560985" y="4946651"/>
            <a:ext cx="1894417" cy="658284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 marR="0" defTabSz="12192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（</a:t>
            </a:r>
            <a:r>
              <a:rPr kumimoji="0" lang="en-US" altLang="zh-CN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5</a:t>
            </a: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，</a:t>
            </a:r>
            <a:r>
              <a:rPr kumimoji="0" lang="en-US" altLang="zh-CN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6</a:t>
            </a: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）</a:t>
            </a:r>
          </a:p>
        </p:txBody>
      </p:sp>
      <p:sp>
        <p:nvSpPr>
          <p:cNvPr id="52" name="文本框 51"/>
          <p:cNvSpPr txBox="1"/>
          <p:nvPr/>
        </p:nvSpPr>
        <p:spPr>
          <a:xfrm>
            <a:off x="9560985" y="5556251"/>
            <a:ext cx="1894417" cy="656167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 marR="0" defTabSz="12192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（</a:t>
            </a:r>
            <a:r>
              <a:rPr kumimoji="0" lang="en-US" altLang="zh-CN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6</a:t>
            </a: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，</a:t>
            </a:r>
            <a:r>
              <a:rPr kumimoji="0" lang="en-US" altLang="zh-CN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6</a:t>
            </a:r>
            <a:r>
              <a:rPr kumimoji="0" lang="zh-CN" altLang="en-US" sz="3200" b="1" kern="1200" cap="none" spc="0" normalizeH="0" baseline="0" noProof="0">
                <a:solidFill>
                  <a:srgbClr val="0066FF"/>
                </a:solidFill>
                <a:latin typeface="+mn-lt"/>
                <a:ea typeface="黑体" pitchFamily="49" charset="-122"/>
                <a:cs typeface="+mn-cs"/>
              </a:rPr>
              <a:t>）</a:t>
            </a:r>
          </a:p>
        </p:txBody>
      </p:sp>
      <p:sp>
        <p:nvSpPr>
          <p:cNvPr id="54" name="矩形: 圆角 53"/>
          <p:cNvSpPr/>
          <p:nvPr/>
        </p:nvSpPr>
        <p:spPr>
          <a:xfrm>
            <a:off x="9834034" y="5596467"/>
            <a:ext cx="1303867" cy="569384"/>
          </a:xfrm>
          <a:prstGeom prst="roundRect">
            <a:avLst/>
          </a:prstGeom>
          <a:solidFill>
            <a:srgbClr val="FF5050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marR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1pPr>
            <a:lvl2pPr marL="457200" marR="0" lvl="1" indent="1524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2pPr>
            <a:lvl3pPr marL="914400" marR="0" lvl="2" indent="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3pPr>
            <a:lvl4pPr marL="1371600" marR="0" lvl="3" indent="4572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4pPr>
            <a:lvl5pPr marL="1828800" marR="0" lvl="4" indent="6096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5pPr>
            <a:lvl6pPr marL="3048000" marR="0" lvl="5" indent="6096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6pPr>
            <a:lvl7pPr marL="3657600" marR="0" lvl="6" indent="6096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7pPr>
            <a:lvl8pPr marL="4267200" marR="0" lvl="7" indent="6096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8pPr>
            <a:lvl9pPr marL="4876800" marR="0" lvl="8" indent="6096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9pPr>
          </a:lstStyle>
          <a:p>
            <a:pPr marL="0" marR="0" lvl="0" indent="0" algn="ctr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838200" y="1996017"/>
            <a:ext cx="10299700" cy="5442294"/>
            <a:chOff x="898759" y="1463326"/>
            <a:chExt cx="10300547" cy="5444357"/>
          </a:xfrm>
        </p:grpSpPr>
        <p:sp>
          <p:nvSpPr>
            <p:cNvPr id="55" name="矩形: 圆角 54"/>
            <p:cNvSpPr/>
            <p:nvPr/>
          </p:nvSpPr>
          <p:spPr>
            <a:xfrm>
              <a:off x="898759" y="1463326"/>
              <a:ext cx="10300547" cy="3758507"/>
            </a:xfrm>
            <a:prstGeom prst="roundRect">
              <a:avLst/>
            </a:prstGeom>
            <a:solidFill>
              <a:srgbClr val="FFF7E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</a:lstStyle>
            <a:p>
              <a:pPr marL="0" marR="0" lvl="0" indent="0" algn="ctr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grpSp>
          <p:nvGrpSpPr>
            <p:cNvPr id="19573" name="组合 2"/>
            <p:cNvGrpSpPr/>
            <p:nvPr/>
          </p:nvGrpSpPr>
          <p:grpSpPr>
            <a:xfrm>
              <a:off x="1093509" y="1850823"/>
              <a:ext cx="9847544" cy="5056861"/>
              <a:chOff x="1112343" y="1459031"/>
              <a:chExt cx="9847544" cy="5056861"/>
            </a:xfrm>
          </p:grpSpPr>
          <p:sp>
            <p:nvSpPr>
              <p:cNvPr id="2" name="文本框 1"/>
              <p:cNvSpPr txBox="1"/>
              <p:nvPr/>
            </p:nvSpPr>
            <p:spPr>
              <a:xfrm>
                <a:off x="1112343" y="1459031"/>
                <a:ext cx="9847544" cy="2600252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>
                <a:defPPr>
                  <a:defRPr lang="zh-CN"/>
                </a:defPPr>
              </a:lstStyle>
              <a:p>
                <a:pPr marR="0" defTabSz="1219200">
                  <a:lnSpc>
                    <a:spcPct val="150000"/>
                  </a:lnSpc>
                  <a:buClrTx/>
                  <a:buSzTx/>
                  <a:buFontTx/>
                  <a:buNone/>
                  <a:defRPr/>
                </a:pPr>
                <a:r>
                  <a:rPr kumimoji="0" lang="zh-CN" altLang="en-US" sz="3733" b="1" kern="1200" cap="none" spc="0" normalizeH="0" baseline="0" noProof="0">
                    <a:latin typeface="+mn-lt"/>
                    <a:ea typeface="黑体" pitchFamily="49" charset="-122"/>
                    <a:cs typeface="+mn-cs"/>
                  </a:rPr>
                  <a:t>        （</a:t>
                </a:r>
                <a:r>
                  <a:rPr kumimoji="0" lang="en-US" altLang="zh-CN" sz="3733" b="1" kern="1200" cap="none" spc="0" normalizeH="0" baseline="0" noProof="0">
                    <a:latin typeface="+mn-lt"/>
                    <a:ea typeface="黑体" pitchFamily="49" charset="-122"/>
                    <a:cs typeface="+mn-cs"/>
                  </a:rPr>
                  <a:t>2</a:t>
                </a:r>
                <a:r>
                  <a:rPr kumimoji="0" lang="zh-CN" altLang="en-US" sz="3733" b="1" kern="1200" cap="none" spc="0" normalizeH="0" baseline="0" noProof="0">
                    <a:latin typeface="+mn-lt"/>
                    <a:ea typeface="黑体" pitchFamily="49" charset="-122"/>
                    <a:cs typeface="+mn-cs"/>
                  </a:rPr>
                  <a:t>）抛出的点数之和等于</a:t>
                </a:r>
                <a:r>
                  <a:rPr kumimoji="0" lang="en-US" altLang="zh-CN" sz="3733" b="1" kern="1200" cap="none" spc="0" normalizeH="0" baseline="0" noProof="0">
                    <a:latin typeface="+mn-lt"/>
                    <a:ea typeface="黑体" pitchFamily="49" charset="-122"/>
                    <a:cs typeface="+mn-cs"/>
                  </a:rPr>
                  <a:t>12</a:t>
                </a:r>
                <a:r>
                  <a:rPr kumimoji="0" lang="zh-CN" altLang="en-US" sz="3733" b="1" kern="1200" cap="none" spc="0" normalizeH="0" baseline="0" noProof="0">
                    <a:latin typeface="+mn-lt"/>
                    <a:ea typeface="黑体" pitchFamily="49" charset="-122"/>
                    <a:cs typeface="+mn-cs"/>
                  </a:rPr>
                  <a:t>的结果仅有（</a:t>
                </a:r>
                <a:r>
                  <a:rPr kumimoji="0" lang="en-US" altLang="zh-CN" sz="3733" b="1" kern="1200" cap="none" spc="0" normalizeH="0" baseline="0" noProof="0">
                    <a:latin typeface="+mn-lt"/>
                    <a:ea typeface="黑体" pitchFamily="49" charset="-122"/>
                    <a:cs typeface="+mn-cs"/>
                  </a:rPr>
                  <a:t>6</a:t>
                </a:r>
                <a:r>
                  <a:rPr kumimoji="0" lang="zh-CN" altLang="en-US" sz="3733" b="1" kern="1200" cap="none" spc="0" normalizeH="0" baseline="0" noProof="0">
                    <a:latin typeface="+mn-lt"/>
                    <a:ea typeface="黑体" pitchFamily="49" charset="-122"/>
                    <a:cs typeface="+mn-cs"/>
                  </a:rPr>
                  <a:t>，</a:t>
                </a:r>
                <a:r>
                  <a:rPr kumimoji="0" lang="en-US" altLang="zh-CN" sz="3733" b="1" kern="1200" cap="none" spc="0" normalizeH="0" baseline="0" noProof="0">
                    <a:latin typeface="+mn-lt"/>
                    <a:ea typeface="黑体" pitchFamily="49" charset="-122"/>
                    <a:cs typeface="+mn-cs"/>
                  </a:rPr>
                  <a:t>6</a:t>
                </a:r>
                <a:r>
                  <a:rPr kumimoji="0" lang="zh-CN" altLang="en-US" sz="3733" b="1" kern="1200" cap="none" spc="0" normalizeH="0" baseline="0" noProof="0">
                    <a:latin typeface="+mn-lt"/>
                    <a:ea typeface="黑体" pitchFamily="49" charset="-122"/>
                    <a:cs typeface="+mn-cs"/>
                  </a:rPr>
                  <a:t>）这</a:t>
                </a:r>
                <a:r>
                  <a:rPr kumimoji="0" lang="en-US" altLang="zh-CN" sz="3733" b="1" kern="1200" cap="none" spc="0" normalizeH="0" baseline="0" noProof="0">
                    <a:latin typeface="+mn-lt"/>
                    <a:ea typeface="黑体" pitchFamily="49" charset="-122"/>
                    <a:cs typeface="+mn-cs"/>
                  </a:rPr>
                  <a:t>1</a:t>
                </a:r>
                <a:r>
                  <a:rPr kumimoji="0" lang="zh-CN" altLang="en-US" sz="3733" b="1" kern="1200" cap="none" spc="0" normalizeH="0" baseline="0" noProof="0">
                    <a:latin typeface="+mn-lt"/>
                    <a:ea typeface="黑体" pitchFamily="49" charset="-122"/>
                    <a:cs typeface="+mn-cs"/>
                  </a:rPr>
                  <a:t>种，所以抛出的点数之和等于</a:t>
                </a:r>
                <a:r>
                  <a:rPr kumimoji="0" lang="en-US" altLang="zh-CN" sz="3733" b="1" kern="1200" cap="none" spc="0" normalizeH="0" baseline="0" noProof="0">
                    <a:latin typeface="+mn-lt"/>
                    <a:ea typeface="黑体" pitchFamily="49" charset="-122"/>
                    <a:cs typeface="+mn-cs"/>
                  </a:rPr>
                  <a:t>12</a:t>
                </a:r>
                <a:r>
                  <a:rPr kumimoji="0" lang="zh-CN" altLang="en-US" sz="3733" b="1" kern="1200" cap="none" spc="0" normalizeH="0" baseline="0" noProof="0">
                    <a:latin typeface="+mn-lt"/>
                    <a:ea typeface="黑体" pitchFamily="49" charset="-122"/>
                    <a:cs typeface="+mn-cs"/>
                  </a:rPr>
                  <a:t>这个事件发生的概率为        </a:t>
                </a:r>
                <a:r>
                  <a:rPr kumimoji="0" lang="en-US" altLang="zh-CN" sz="3733" b="1" kern="1200" cap="none" spc="0" normalizeH="0" baseline="0" noProof="0">
                    <a:latin typeface="+mn-lt"/>
                    <a:ea typeface="黑体" pitchFamily="49" charset="-122"/>
                    <a:cs typeface="+mn-cs"/>
                  </a:rPr>
                  <a:t>.</a:t>
                </a:r>
              </a:p>
            </p:txBody>
          </p:sp>
          <p:sp>
            <p:nvSpPr>
              <p:cNvPr id="9" name="文本框 8"/>
              <p:cNvSpPr txBox="1"/>
              <p:nvPr/>
            </p:nvSpPr>
            <p:spPr bwMode="auto">
              <a:xfrm>
                <a:off x="6069984" y="2998431"/>
                <a:ext cx="726077" cy="1441996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>
                <a:defPPr>
                  <a:defRPr lang="zh-CN"/>
                </a:defPPr>
              </a:lstStyle>
              <a:p>
                <a:pPr marR="0" algn="ctr" defTabSz="1219200">
                  <a:lnSpc>
                    <a:spcPct val="120000"/>
                  </a:lnSpc>
                  <a:buClrTx/>
                  <a:buSzTx/>
                  <a:buFontTx/>
                  <a:buNone/>
                  <a:defRPr/>
                </a:pPr>
                <a:r>
                  <a:rPr kumimoji="0" lang="en-US" altLang="zh-CN" sz="3733" b="1" kern="1200" cap="none" spc="0" normalizeH="0" baseline="0" noProof="0">
                    <a:latin typeface="+mn-lt"/>
                    <a:ea typeface="黑体" pitchFamily="49" charset="-122"/>
                    <a:cs typeface="+mn-cs"/>
                  </a:rPr>
                  <a:t>1</a:t>
                </a:r>
              </a:p>
              <a:p>
                <a:pPr marR="0" algn="ctr" defTabSz="1219200">
                  <a:lnSpc>
                    <a:spcPct val="120000"/>
                  </a:lnSpc>
                  <a:buClrTx/>
                  <a:buSzTx/>
                  <a:buFontTx/>
                  <a:buNone/>
                  <a:defRPr/>
                </a:pPr>
                <a:r>
                  <a:rPr kumimoji="0" lang="en-US" altLang="zh-CN" sz="3733" b="1" kern="1200" cap="none" spc="0" normalizeH="0" baseline="0" noProof="0">
                    <a:latin typeface="+mn-lt"/>
                    <a:ea typeface="黑体" pitchFamily="49" charset="-122"/>
                    <a:cs typeface="+mn-cs"/>
                  </a:rPr>
                  <a:t>36</a:t>
                </a:r>
                <a:endParaRPr kumimoji="0" lang="zh-CN" altLang="en-US" sz="3733" b="1" kern="1200" cap="none" spc="0" normalizeH="0" baseline="0" noProof="0">
                  <a:latin typeface="+mn-lt"/>
                  <a:ea typeface="黑体" pitchFamily="49" charset="-122"/>
                  <a:cs typeface="+mn-cs"/>
                </a:endParaRPr>
              </a:p>
            </p:txBody>
          </p:sp>
          <p:cxnSp>
            <p:nvCxnSpPr>
              <p:cNvPr id="10" name="直接连接符 9"/>
              <p:cNvCxnSpPr>
                <a:stCxn id="9" idx="1"/>
                <a:endCxn id="9" idx="3"/>
              </p:cNvCxnSpPr>
              <p:nvPr/>
            </p:nvCxnSpPr>
            <p:spPr bwMode="auto">
              <a:xfrm>
                <a:off x="7960447" y="6498958"/>
                <a:ext cx="968023" cy="16933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53" name="图片 52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0883279" y="6385482"/>
            <a:ext cx="1308721" cy="447077"/>
          </a:xfrm>
          <a:prstGeom prst="rect">
            <a:avLst/>
          </a:prstGeom>
        </p:spPr>
      </p:pic>
      <p:pic>
        <p:nvPicPr>
          <p:cNvPr id="19568" name="图片 5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42467" y="-446616"/>
            <a:ext cx="1308100" cy="446616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9569" name="图片 5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951" y="6836834"/>
            <a:ext cx="1308100" cy="44873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8" name="文本框 57"/>
          <p:cNvSpPr txBox="1"/>
          <p:nvPr/>
        </p:nvSpPr>
        <p:spPr>
          <a:xfrm>
            <a:off x="-480483" y="2861733"/>
            <a:ext cx="480484" cy="1236133"/>
          </a:xfrm>
          <a:prstGeom prst="rect">
            <a:avLst/>
          </a:prstGeom>
          <a:noFill/>
        </p:spPr>
        <p:txBody>
          <a:bodyPr vert="eaVert">
            <a:spAutoFit/>
          </a:bodyPr>
          <a:lstStyle>
            <a:defPPr>
              <a:defRPr lang="zh-CN"/>
            </a:defPPr>
          </a:lstStyle>
          <a:p>
            <a:pPr marR="0" defTabSz="12192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zh-CN" altLang="en-US" sz="1467" b="1" kern="1200" cap="none" spc="0" normalizeH="0" baseline="0" noProof="0">
                <a:solidFill>
                  <a:schemeClr val="bg1">
                    <a:lumMod val="9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19571" name="图片 5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2000" y="2861733"/>
            <a:ext cx="480484" cy="1291167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 Box 3"/>
          <p:cNvSpPr txBox="1">
            <a:spLocks noChangeArrowheads="1"/>
          </p:cNvSpPr>
          <p:nvPr/>
        </p:nvSpPr>
        <p:spPr bwMode="auto">
          <a:xfrm>
            <a:off x="1174751" y="1047751"/>
            <a:ext cx="9842500" cy="4362451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marL="0" marR="0" lvl="0" indent="0" algn="l" defTabSz="12192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当一个事件要涉及两个因素并且可能出现的结果数目较多时，通常采用</a:t>
            </a: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列表法</a:t>
            </a: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endParaRPr kumimoji="0" lang="en-US" altLang="zh-CN" sz="3733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12192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运用列表法求概率的步骤如下：</a:t>
            </a:r>
            <a:endParaRPr kumimoji="0" lang="zh-CN" altLang="en-US" sz="3733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12192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①列表；</a:t>
            </a:r>
            <a:endParaRPr kumimoji="0" lang="zh-CN" altLang="en-US" sz="3733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12192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②通过表格确定公式中</a:t>
            </a:r>
            <a:r>
              <a:rPr kumimoji="0" lang="en-US" altLang="zh-CN" sz="3733" b="1" i="1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</a:t>
            </a:r>
            <a:r>
              <a:rPr kumimoji="0" lang="zh-CN" altLang="en-US" sz="3733" b="1" i="1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、</a:t>
            </a:r>
            <a:r>
              <a:rPr kumimoji="0" lang="en-US" altLang="zh-CN" sz="3733" b="1" i="1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</a:t>
            </a: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的值；</a:t>
            </a:r>
            <a:endParaRPr kumimoji="0" lang="zh-CN" altLang="en-US" sz="3733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1219200" rtl="0" eaLnBrk="1" fontAlgn="base" latinLnBrk="0" hangingPunct="1">
              <a:lnSpc>
                <a:spcPct val="12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③利用</a:t>
            </a:r>
            <a:r>
              <a:rPr kumimoji="0" lang="en-US" altLang="zh-CN" sz="3733" b="1" i="1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</a:t>
            </a: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</a:t>
            </a:r>
            <a:r>
              <a:rPr kumimoji="0" lang="en-US" altLang="zh-CN" sz="3733" b="1" i="1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</a:t>
            </a: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)=     </a:t>
            </a: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计算事件的概率</a:t>
            </a: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endParaRPr kumimoji="0" lang="en-US" altLang="zh-CN" sz="3733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3" name="对象 2"/>
          <p:cNvGraphicFramePr>
            <a:graphicFrameLocks noChangeAspect="1"/>
          </p:cNvGraphicFramePr>
          <p:nvPr/>
        </p:nvGraphicFramePr>
        <p:xfrm>
          <a:off x="4684184" y="4605867"/>
          <a:ext cx="499533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9" r:id="rId2" progId="Equation.DSMT4">
                  <p:embed/>
                </p:oleObj>
              </mc:Choice>
              <mc:Fallback>
                <p:oleObj r:id="rId2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4684184" y="4605867"/>
                        <a:ext cx="499533" cy="762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tx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0883279" y="6385482"/>
            <a:ext cx="1308721" cy="447077"/>
          </a:xfrm>
          <a:prstGeom prst="rect">
            <a:avLst/>
          </a:prstGeom>
        </p:spPr>
      </p:pic>
      <p:pic>
        <p:nvPicPr>
          <p:cNvPr id="2048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42467" y="-446616"/>
            <a:ext cx="1308100" cy="446616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48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1951" y="6836834"/>
            <a:ext cx="1308100" cy="44873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" name="文本框 6"/>
          <p:cNvSpPr txBox="1"/>
          <p:nvPr/>
        </p:nvSpPr>
        <p:spPr>
          <a:xfrm>
            <a:off x="-480483" y="2861733"/>
            <a:ext cx="480484" cy="1236133"/>
          </a:xfrm>
          <a:prstGeom prst="rect">
            <a:avLst/>
          </a:prstGeom>
          <a:noFill/>
        </p:spPr>
        <p:txBody>
          <a:bodyPr vert="eaVert">
            <a:spAutoFit/>
          </a:bodyPr>
          <a:lstStyle>
            <a:defPPr>
              <a:defRPr lang="zh-CN"/>
            </a:defPPr>
          </a:lstStyle>
          <a:p>
            <a:pPr marR="0" defTabSz="12192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zh-CN" altLang="en-US" sz="1467" b="1" kern="1200" cap="none" spc="0" normalizeH="0" baseline="0" noProof="0">
                <a:solidFill>
                  <a:schemeClr val="bg1">
                    <a:lumMod val="9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20488" name="图片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192000" y="2861733"/>
            <a:ext cx="480484" cy="1291167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1506" name="组合 28"/>
          <p:cNvGrpSpPr/>
          <p:nvPr/>
        </p:nvGrpSpPr>
        <p:grpSpPr>
          <a:xfrm>
            <a:off x="690034" y="251884"/>
            <a:ext cx="3062817" cy="899583"/>
            <a:chOff x="690807" y="251967"/>
            <a:chExt cx="3062528" cy="900148"/>
          </a:xfrm>
        </p:grpSpPr>
        <p:grpSp>
          <p:nvGrpSpPr>
            <p:cNvPr id="21520" name="组合 12"/>
            <p:cNvGrpSpPr/>
            <p:nvPr/>
          </p:nvGrpSpPr>
          <p:grpSpPr>
            <a:xfrm>
              <a:off x="690807" y="348683"/>
              <a:ext cx="803432" cy="803432"/>
              <a:chOff x="690807" y="348683"/>
              <a:chExt cx="803432" cy="803432"/>
            </a:xfrm>
          </p:grpSpPr>
          <p:grpSp>
            <p:nvGrpSpPr>
              <p:cNvPr id="30" name="组合 29"/>
              <p:cNvGrpSpPr/>
              <p:nvPr/>
            </p:nvGrpSpPr>
            <p:grpSpPr>
              <a:xfrm>
                <a:off x="690807" y="348683"/>
                <a:ext cx="803432" cy="803432"/>
                <a:chOff x="1449978" y="1251953"/>
                <a:chExt cx="5334000" cy="5334000"/>
              </a:xfrm>
              <a:effectLst>
                <a:outerShdw blurRad="508000" dist="127000" dir="8100000" sx="70000" sy="70000" algn="tr" rotWithShape="0">
                  <a:prstClr val="black">
                    <a:alpha val="30000"/>
                  </a:prstClr>
                </a:outerShdw>
              </a:effectLst>
            </p:grpSpPr>
            <p:sp>
              <p:nvSpPr>
                <p:cNvPr id="32" name="同心圆 49"/>
                <p:cNvSpPr/>
                <p:nvPr/>
              </p:nvSpPr>
              <p:spPr>
                <a:xfrm>
                  <a:off x="1449978" y="1251953"/>
                  <a:ext cx="5334000" cy="5334000"/>
                </a:xfrm>
                <a:prstGeom prst="donut">
                  <a:avLst>
                    <a:gd name="adj" fmla="val 4879"/>
                  </a:avLst>
                </a:prstGeom>
                <a:gradFill>
                  <a:gsLst>
                    <a:gs pos="0">
                      <a:sysClr val="window" lastClr="FFFFFF"/>
                    </a:gs>
                    <a:gs pos="55000">
                      <a:sysClr val="window" lastClr="FFFFFF">
                        <a:lumMod val="95000"/>
                      </a:sysClr>
                    </a:gs>
                    <a:gs pos="100000">
                      <a:sysClr val="window" lastClr="FFFFFF">
                        <a:lumMod val="65000"/>
                      </a:sysClr>
                    </a:gs>
                  </a:gsLst>
                  <a:lin ang="8100000" scaled="0"/>
                </a:gradFill>
                <a:ln w="25400" cap="flat" cmpd="sng" algn="ctr">
                  <a:noFill/>
                  <a:prstDash val="solid"/>
                </a:ln>
                <a:effectLst/>
              </p:spPr>
              <p:txBody>
                <a:bodyPr anchor="ctr"/>
                <a:lstStyle>
                  <a:defPPr>
                    <a:defRPr lang="zh-CN"/>
                  </a:defPPr>
                </a:lstStyle>
                <a:p>
                  <a:pPr marL="0" marR="0" lvl="0" indent="0" algn="ctr" defTabSz="1218353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FF3399"/>
                    </a:solidFill>
                    <a:effectLst/>
                    <a:uLnTx/>
                    <a:uFillTx/>
                    <a:latin typeface="Calibri"/>
                    <a:ea typeface="微软雅黑" panose="020b0503020204020204" charset="-122"/>
                    <a:cs typeface="+mn-cs"/>
                  </a:endParaRPr>
                </a:p>
              </p:txBody>
            </p:sp>
            <p:sp>
              <p:nvSpPr>
                <p:cNvPr id="33" name="椭圆 32"/>
                <p:cNvSpPr/>
                <p:nvPr/>
              </p:nvSpPr>
              <p:spPr>
                <a:xfrm>
                  <a:off x="1566396" y="1368369"/>
                  <a:ext cx="5101165" cy="5101165"/>
                </a:xfrm>
                <a:prstGeom prst="ellipse">
                  <a:avLst/>
                </a:prstGeom>
                <a:gradFill>
                  <a:gsLst>
                    <a:gs pos="0">
                      <a:sysClr val="window" lastClr="FFFFFF"/>
                    </a:gs>
                    <a:gs pos="51000">
                      <a:sysClr val="window" lastClr="FFFFFF">
                        <a:lumMod val="95000"/>
                      </a:sysClr>
                    </a:gs>
                    <a:gs pos="100000">
                      <a:sysClr val="window" lastClr="FFFFFF">
                        <a:lumMod val="75000"/>
                      </a:sysClr>
                    </a:gs>
                  </a:gsLst>
                  <a:lin ang="18900000" scaled="0"/>
                </a:gradFill>
                <a:ln w="25400" cap="flat" cmpd="sng" algn="ctr">
                  <a:noFill/>
                  <a:prstDash val="solid"/>
                </a:ln>
                <a:effectLst/>
              </p:spPr>
              <p:txBody>
                <a:bodyPr anchor="ctr"/>
                <a:lstStyle>
                  <a:defPPr>
                    <a:defRPr lang="zh-CN"/>
                  </a:defPPr>
                </a:lstStyle>
                <a:p>
                  <a:pPr marL="0" marR="0" lvl="0" indent="0" algn="ctr" defTabSz="1218353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FF3399"/>
                    </a:solidFill>
                    <a:effectLst/>
                    <a:uLnTx/>
                    <a:uFillTx/>
                    <a:latin typeface="Calibri"/>
                    <a:ea typeface="微软雅黑" panose="020b0503020204020204" charset="-122"/>
                    <a:cs typeface="+mn-cs"/>
                  </a:endParaRPr>
                </a:p>
              </p:txBody>
            </p:sp>
          </p:grpSp>
          <p:sp>
            <p:nvSpPr>
              <p:cNvPr id="21531" name="文本框 10"/>
              <p:cNvSpPr txBox="1"/>
              <p:nvPr/>
            </p:nvSpPr>
            <p:spPr>
              <a:xfrm>
                <a:off x="726318" y="366218"/>
                <a:ext cx="727053" cy="69806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>
                <a:spAutoFit/>
              </a:bodyPr>
              <a:lstStyle>
                <a:defPPr>
                  <a:defRPr lang="zh-CN"/>
                </a:defPPr>
              </a:lstStyle>
              <a:p>
                <a:r>
                  <a:rPr lang="zh-CN" altLang="en-US" sz="3733" b="1">
                    <a:solidFill>
                      <a:srgbClr val="FF3399"/>
                    </a:solidFill>
                    <a:latin typeface="黑体" pitchFamily="49" charset="-122"/>
                    <a:ea typeface="黑体" pitchFamily="49" charset="-122"/>
                  </a:rPr>
                  <a:t>随</a:t>
                </a:r>
              </a:p>
            </p:txBody>
          </p:sp>
        </p:grpSp>
        <p:grpSp>
          <p:nvGrpSpPr>
            <p:cNvPr id="21521" name="组合 13"/>
            <p:cNvGrpSpPr/>
            <p:nvPr/>
          </p:nvGrpSpPr>
          <p:grpSpPr>
            <a:xfrm>
              <a:off x="1451304" y="260434"/>
              <a:ext cx="803432" cy="803432"/>
              <a:chOff x="880932" y="326621"/>
              <a:chExt cx="803432" cy="803432"/>
            </a:xfrm>
          </p:grpSpPr>
          <p:grpSp>
            <p:nvGrpSpPr>
              <p:cNvPr id="26" name="组合 25"/>
              <p:cNvGrpSpPr/>
              <p:nvPr/>
            </p:nvGrpSpPr>
            <p:grpSpPr>
              <a:xfrm>
                <a:off x="880932" y="326621"/>
                <a:ext cx="803432" cy="803432"/>
                <a:chOff x="2712217" y="1105481"/>
                <a:chExt cx="5334000" cy="5334000"/>
              </a:xfrm>
              <a:effectLst>
                <a:outerShdw blurRad="508000" dist="127000" dir="8100000" sx="70000" sy="70000" algn="tr" rotWithShape="0">
                  <a:prstClr val="black">
                    <a:alpha val="30000"/>
                  </a:prstClr>
                </a:outerShdw>
              </a:effectLst>
            </p:grpSpPr>
            <p:sp>
              <p:nvSpPr>
                <p:cNvPr id="28" name="同心圆 49"/>
                <p:cNvSpPr/>
                <p:nvPr/>
              </p:nvSpPr>
              <p:spPr>
                <a:xfrm>
                  <a:off x="2712217" y="1105481"/>
                  <a:ext cx="5334000" cy="5334000"/>
                </a:xfrm>
                <a:prstGeom prst="donut">
                  <a:avLst>
                    <a:gd name="adj" fmla="val 4879"/>
                  </a:avLst>
                </a:prstGeom>
                <a:gradFill>
                  <a:gsLst>
                    <a:gs pos="0">
                      <a:sysClr val="window" lastClr="FFFFFF"/>
                    </a:gs>
                    <a:gs pos="55000">
                      <a:sysClr val="window" lastClr="FFFFFF">
                        <a:lumMod val="95000"/>
                      </a:sysClr>
                    </a:gs>
                    <a:gs pos="100000">
                      <a:sysClr val="window" lastClr="FFFFFF">
                        <a:lumMod val="65000"/>
                      </a:sysClr>
                    </a:gs>
                  </a:gsLst>
                  <a:lin ang="8100000" scaled="0"/>
                </a:gradFill>
                <a:ln w="25400" cap="flat" cmpd="sng" algn="ctr">
                  <a:noFill/>
                  <a:prstDash val="solid"/>
                </a:ln>
                <a:effectLst/>
              </p:spPr>
              <p:txBody>
                <a:bodyPr anchor="ctr"/>
                <a:lstStyle>
                  <a:defPPr>
                    <a:defRPr lang="zh-CN"/>
                  </a:defPPr>
                </a:lstStyle>
                <a:p>
                  <a:pPr marL="0" marR="0" lvl="0" indent="0" algn="ctr" defTabSz="1218353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FF3399"/>
                    </a:solidFill>
                    <a:effectLst/>
                    <a:uLnTx/>
                    <a:uFillTx/>
                    <a:latin typeface="Calibri"/>
                    <a:ea typeface="微软雅黑" panose="020b0503020204020204" charset="-122"/>
                    <a:cs typeface="+mn-cs"/>
                  </a:endParaRPr>
                </a:p>
              </p:txBody>
            </p:sp>
            <p:sp>
              <p:nvSpPr>
                <p:cNvPr id="29" name="椭圆 28"/>
                <p:cNvSpPr/>
                <p:nvPr/>
              </p:nvSpPr>
              <p:spPr>
                <a:xfrm>
                  <a:off x="2828632" y="1221897"/>
                  <a:ext cx="5101165" cy="5101165"/>
                </a:xfrm>
                <a:prstGeom prst="ellipse">
                  <a:avLst/>
                </a:prstGeom>
                <a:gradFill>
                  <a:gsLst>
                    <a:gs pos="0">
                      <a:sysClr val="window" lastClr="FFFFFF"/>
                    </a:gs>
                    <a:gs pos="51000">
                      <a:sysClr val="window" lastClr="FFFFFF">
                        <a:lumMod val="95000"/>
                      </a:sysClr>
                    </a:gs>
                    <a:gs pos="100000">
                      <a:sysClr val="window" lastClr="FFFFFF">
                        <a:lumMod val="75000"/>
                      </a:sysClr>
                    </a:gs>
                  </a:gsLst>
                  <a:lin ang="18900000" scaled="0"/>
                </a:gradFill>
                <a:ln w="25400" cap="flat" cmpd="sng" algn="ctr">
                  <a:noFill/>
                  <a:prstDash val="solid"/>
                </a:ln>
                <a:effectLst/>
              </p:spPr>
              <p:txBody>
                <a:bodyPr anchor="ctr"/>
                <a:lstStyle>
                  <a:defPPr>
                    <a:defRPr lang="zh-CN"/>
                  </a:defPPr>
                </a:lstStyle>
                <a:p>
                  <a:pPr marL="0" marR="0" lvl="0" indent="0" algn="ctr" defTabSz="1218353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FF3399"/>
                    </a:solidFill>
                    <a:effectLst/>
                    <a:uLnTx/>
                    <a:uFillTx/>
                    <a:latin typeface="Calibri"/>
                    <a:ea typeface="微软雅黑" panose="020b0503020204020204" charset="-122"/>
                    <a:cs typeface="+mn-cs"/>
                  </a:endParaRPr>
                </a:p>
              </p:txBody>
            </p:sp>
          </p:grpSp>
          <p:sp>
            <p:nvSpPr>
              <p:cNvPr id="21529" name="文本框 26"/>
              <p:cNvSpPr txBox="1"/>
              <p:nvPr/>
            </p:nvSpPr>
            <p:spPr>
              <a:xfrm>
                <a:off x="916442" y="344156"/>
                <a:ext cx="727053" cy="69806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>
                <a:spAutoFit/>
              </a:bodyPr>
              <a:lstStyle>
                <a:defPPr>
                  <a:defRPr lang="zh-CN"/>
                </a:defPPr>
              </a:lstStyle>
              <a:p>
                <a:r>
                  <a:rPr lang="zh-CN" altLang="en-US" sz="3733" b="1">
                    <a:solidFill>
                      <a:srgbClr val="FF3399"/>
                    </a:solidFill>
                    <a:latin typeface="黑体" pitchFamily="49" charset="-122"/>
                    <a:ea typeface="黑体" pitchFamily="49" charset="-122"/>
                  </a:rPr>
                  <a:t>堂</a:t>
                </a:r>
              </a:p>
            </p:txBody>
          </p:sp>
        </p:grpSp>
        <p:grpSp>
          <p:nvGrpSpPr>
            <p:cNvPr id="21522" name="组合 18"/>
            <p:cNvGrpSpPr/>
            <p:nvPr/>
          </p:nvGrpSpPr>
          <p:grpSpPr>
            <a:xfrm>
              <a:off x="2204837" y="251967"/>
              <a:ext cx="803432" cy="803432"/>
              <a:chOff x="1069315" y="324504"/>
              <a:chExt cx="803432" cy="803432"/>
            </a:xfrm>
          </p:grpSpPr>
          <p:grpSp>
            <p:nvGrpSpPr>
              <p:cNvPr id="22" name="组合 21"/>
              <p:cNvGrpSpPr/>
              <p:nvPr/>
            </p:nvGrpSpPr>
            <p:grpSpPr>
              <a:xfrm>
                <a:off x="1069315" y="324504"/>
                <a:ext cx="803432" cy="803432"/>
                <a:chOff x="3962898" y="1091428"/>
                <a:chExt cx="5334000" cy="5334000"/>
              </a:xfrm>
              <a:effectLst>
                <a:outerShdw blurRad="508000" dist="127000" dir="8100000" sx="70000" sy="70000" algn="tr" rotWithShape="0">
                  <a:prstClr val="black">
                    <a:alpha val="30000"/>
                  </a:prstClr>
                </a:outerShdw>
              </a:effectLst>
            </p:grpSpPr>
            <p:sp>
              <p:nvSpPr>
                <p:cNvPr id="24" name="同心圆 49"/>
                <p:cNvSpPr/>
                <p:nvPr/>
              </p:nvSpPr>
              <p:spPr>
                <a:xfrm>
                  <a:off x="3962898" y="1091428"/>
                  <a:ext cx="5334000" cy="5334000"/>
                </a:xfrm>
                <a:prstGeom prst="donut">
                  <a:avLst>
                    <a:gd name="adj" fmla="val 4879"/>
                  </a:avLst>
                </a:prstGeom>
                <a:gradFill>
                  <a:gsLst>
                    <a:gs pos="0">
                      <a:sysClr val="window" lastClr="FFFFFF"/>
                    </a:gs>
                    <a:gs pos="55000">
                      <a:sysClr val="window" lastClr="FFFFFF">
                        <a:lumMod val="95000"/>
                      </a:sysClr>
                    </a:gs>
                    <a:gs pos="100000">
                      <a:sysClr val="window" lastClr="FFFFFF">
                        <a:lumMod val="65000"/>
                      </a:sysClr>
                    </a:gs>
                  </a:gsLst>
                  <a:lin ang="8100000" scaled="0"/>
                </a:gradFill>
                <a:ln w="25400" cap="flat" cmpd="sng" algn="ctr">
                  <a:noFill/>
                  <a:prstDash val="solid"/>
                </a:ln>
                <a:effectLst/>
              </p:spPr>
              <p:txBody>
                <a:bodyPr anchor="ctr"/>
                <a:lstStyle>
                  <a:defPPr>
                    <a:defRPr lang="zh-CN"/>
                  </a:defPPr>
                </a:lstStyle>
                <a:p>
                  <a:pPr marL="0" marR="0" lvl="0" indent="0" algn="ctr" defTabSz="1218353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FF3399"/>
                    </a:solidFill>
                    <a:effectLst/>
                    <a:uLnTx/>
                    <a:uFillTx/>
                    <a:latin typeface="Calibri"/>
                    <a:ea typeface="微软雅黑" panose="020b0503020204020204" charset="-122"/>
                    <a:cs typeface="+mn-cs"/>
                  </a:endParaRPr>
                </a:p>
              </p:txBody>
            </p:sp>
            <p:sp>
              <p:nvSpPr>
                <p:cNvPr id="25" name="椭圆 24"/>
                <p:cNvSpPr/>
                <p:nvPr/>
              </p:nvSpPr>
              <p:spPr>
                <a:xfrm>
                  <a:off x="4079312" y="1207843"/>
                  <a:ext cx="5101165" cy="5101165"/>
                </a:xfrm>
                <a:prstGeom prst="ellipse">
                  <a:avLst/>
                </a:prstGeom>
                <a:gradFill>
                  <a:gsLst>
                    <a:gs pos="0">
                      <a:sysClr val="window" lastClr="FFFFFF"/>
                    </a:gs>
                    <a:gs pos="51000">
                      <a:sysClr val="window" lastClr="FFFFFF">
                        <a:lumMod val="95000"/>
                      </a:sysClr>
                    </a:gs>
                    <a:gs pos="100000">
                      <a:sysClr val="window" lastClr="FFFFFF">
                        <a:lumMod val="75000"/>
                      </a:sysClr>
                    </a:gs>
                  </a:gsLst>
                  <a:lin ang="18900000" scaled="0"/>
                </a:gradFill>
                <a:ln w="25400" cap="flat" cmpd="sng" algn="ctr">
                  <a:noFill/>
                  <a:prstDash val="solid"/>
                </a:ln>
                <a:effectLst/>
              </p:spPr>
              <p:txBody>
                <a:bodyPr anchor="ctr"/>
                <a:lstStyle>
                  <a:defPPr>
                    <a:defRPr lang="zh-CN"/>
                  </a:defPPr>
                </a:lstStyle>
                <a:p>
                  <a:pPr marL="0" marR="0" lvl="0" indent="0" algn="ctr" defTabSz="1218353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FF3399"/>
                    </a:solidFill>
                    <a:effectLst/>
                    <a:uLnTx/>
                    <a:uFillTx/>
                    <a:latin typeface="Calibri"/>
                    <a:ea typeface="微软雅黑" panose="020b0503020204020204" charset="-122"/>
                    <a:cs typeface="+mn-cs"/>
                  </a:endParaRPr>
                </a:p>
              </p:txBody>
            </p:sp>
          </p:grpSp>
          <p:sp>
            <p:nvSpPr>
              <p:cNvPr id="21527" name="文本框 20"/>
              <p:cNvSpPr txBox="1"/>
              <p:nvPr/>
            </p:nvSpPr>
            <p:spPr>
              <a:xfrm>
                <a:off x="1104825" y="342039"/>
                <a:ext cx="727053" cy="69806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>
                <a:spAutoFit/>
              </a:bodyPr>
              <a:lstStyle>
                <a:defPPr>
                  <a:defRPr lang="zh-CN"/>
                </a:defPPr>
              </a:lstStyle>
              <a:p>
                <a:r>
                  <a:rPr lang="zh-CN" altLang="en-US" sz="3733" b="1">
                    <a:solidFill>
                      <a:srgbClr val="FF3399"/>
                    </a:solidFill>
                    <a:latin typeface="黑体" pitchFamily="49" charset="-122"/>
                    <a:ea typeface="黑体" pitchFamily="49" charset="-122"/>
                  </a:rPr>
                  <a:t>演</a:t>
                </a:r>
              </a:p>
            </p:txBody>
          </p:sp>
        </p:grpSp>
        <p:grpSp>
          <p:nvGrpSpPr>
            <p:cNvPr id="21523" name="组合 23"/>
            <p:cNvGrpSpPr/>
            <p:nvPr/>
          </p:nvGrpSpPr>
          <p:grpSpPr>
            <a:xfrm>
              <a:off x="2949903" y="331147"/>
              <a:ext cx="803432" cy="803432"/>
              <a:chOff x="1255581" y="344299"/>
              <a:chExt cx="803432" cy="803432"/>
            </a:xfrm>
          </p:grpSpPr>
          <p:grpSp>
            <p:nvGrpSpPr>
              <p:cNvPr id="18" name="组合 17"/>
              <p:cNvGrpSpPr/>
              <p:nvPr/>
            </p:nvGrpSpPr>
            <p:grpSpPr>
              <a:xfrm>
                <a:off x="1255581" y="344299"/>
                <a:ext cx="803432" cy="803432"/>
                <a:chOff x="5199524" y="1222847"/>
                <a:chExt cx="5334000" cy="5334000"/>
              </a:xfrm>
              <a:effectLst>
                <a:outerShdw blurRad="508000" dist="127000" dir="8100000" sx="70000" sy="70000" algn="tr" rotWithShape="0">
                  <a:prstClr val="black">
                    <a:alpha val="30000"/>
                  </a:prstClr>
                </a:outerShdw>
              </a:effectLst>
            </p:grpSpPr>
            <p:sp>
              <p:nvSpPr>
                <p:cNvPr id="20" name="同心圆 49"/>
                <p:cNvSpPr/>
                <p:nvPr/>
              </p:nvSpPr>
              <p:spPr>
                <a:xfrm>
                  <a:off x="5199524" y="1222847"/>
                  <a:ext cx="5334000" cy="5334000"/>
                </a:xfrm>
                <a:prstGeom prst="donut">
                  <a:avLst>
                    <a:gd name="adj" fmla="val 4879"/>
                  </a:avLst>
                </a:prstGeom>
                <a:gradFill>
                  <a:gsLst>
                    <a:gs pos="0">
                      <a:sysClr val="window" lastClr="FFFFFF"/>
                    </a:gs>
                    <a:gs pos="55000">
                      <a:sysClr val="window" lastClr="FFFFFF">
                        <a:lumMod val="95000"/>
                      </a:sysClr>
                    </a:gs>
                    <a:gs pos="100000">
                      <a:sysClr val="window" lastClr="FFFFFF">
                        <a:lumMod val="65000"/>
                      </a:sysClr>
                    </a:gs>
                  </a:gsLst>
                  <a:lin ang="8100000" scaled="0"/>
                </a:gradFill>
                <a:ln w="25400" cap="flat" cmpd="sng" algn="ctr">
                  <a:noFill/>
                  <a:prstDash val="solid"/>
                </a:ln>
                <a:effectLst/>
              </p:spPr>
              <p:txBody>
                <a:bodyPr anchor="ctr"/>
                <a:lstStyle>
                  <a:defPPr>
                    <a:defRPr lang="zh-CN"/>
                  </a:defPPr>
                </a:lstStyle>
                <a:p>
                  <a:pPr marL="0" marR="0" lvl="0" indent="0" algn="ctr" defTabSz="1218353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FF3399"/>
                    </a:solidFill>
                    <a:effectLst/>
                    <a:uLnTx/>
                    <a:uFillTx/>
                    <a:latin typeface="Calibri"/>
                    <a:ea typeface="微软雅黑" panose="020b0503020204020204" charset="-122"/>
                    <a:cs typeface="+mn-cs"/>
                  </a:endParaRPr>
                </a:p>
              </p:txBody>
            </p:sp>
            <p:sp>
              <p:nvSpPr>
                <p:cNvPr id="21" name="椭圆 20"/>
                <p:cNvSpPr/>
                <p:nvPr/>
              </p:nvSpPr>
              <p:spPr>
                <a:xfrm>
                  <a:off x="5315935" y="1339263"/>
                  <a:ext cx="5101165" cy="5101165"/>
                </a:xfrm>
                <a:prstGeom prst="ellipse">
                  <a:avLst/>
                </a:prstGeom>
                <a:gradFill>
                  <a:gsLst>
                    <a:gs pos="0">
                      <a:sysClr val="window" lastClr="FFFFFF"/>
                    </a:gs>
                    <a:gs pos="51000">
                      <a:sysClr val="window" lastClr="FFFFFF">
                        <a:lumMod val="95000"/>
                      </a:sysClr>
                    </a:gs>
                    <a:gs pos="100000">
                      <a:sysClr val="window" lastClr="FFFFFF">
                        <a:lumMod val="75000"/>
                      </a:sysClr>
                    </a:gs>
                  </a:gsLst>
                  <a:lin ang="18900000" scaled="0"/>
                </a:gradFill>
                <a:ln w="25400" cap="flat" cmpd="sng" algn="ctr">
                  <a:noFill/>
                  <a:prstDash val="solid"/>
                </a:ln>
                <a:effectLst/>
              </p:spPr>
              <p:txBody>
                <a:bodyPr anchor="ctr"/>
                <a:lstStyle>
                  <a:defPPr>
                    <a:defRPr lang="zh-CN"/>
                  </a:defPPr>
                </a:lstStyle>
                <a:p>
                  <a:pPr marL="0" marR="0" lvl="0" indent="0" algn="ctr" defTabSz="1218353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FF3399"/>
                    </a:solidFill>
                    <a:effectLst/>
                    <a:uLnTx/>
                    <a:uFillTx/>
                    <a:latin typeface="Calibri"/>
                    <a:ea typeface="微软雅黑" panose="020b0503020204020204" charset="-122"/>
                    <a:cs typeface="+mn-cs"/>
                  </a:endParaRPr>
                </a:p>
              </p:txBody>
            </p:sp>
          </p:grpSp>
          <p:sp>
            <p:nvSpPr>
              <p:cNvPr id="21525" name="文本框 25"/>
              <p:cNvSpPr txBox="1"/>
              <p:nvPr/>
            </p:nvSpPr>
            <p:spPr>
              <a:xfrm>
                <a:off x="1291092" y="361834"/>
                <a:ext cx="727053" cy="69806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>
                <a:spAutoFit/>
              </a:bodyPr>
              <a:lstStyle>
                <a:defPPr>
                  <a:defRPr lang="zh-CN"/>
                </a:defPPr>
              </a:lstStyle>
              <a:p>
                <a:r>
                  <a:rPr lang="zh-CN" altLang="en-US" sz="3733" b="1">
                    <a:solidFill>
                      <a:srgbClr val="FF3399"/>
                    </a:solidFill>
                    <a:latin typeface="黑体" pitchFamily="49" charset="-122"/>
                    <a:ea typeface="黑体" pitchFamily="49" charset="-122"/>
                  </a:rPr>
                  <a:t>练</a:t>
                </a:r>
              </a:p>
            </p:txBody>
          </p:sp>
        </p:grpSp>
      </p:grpSp>
      <p:sp>
        <p:nvSpPr>
          <p:cNvPr id="21507" name="内容占位符 2"/>
          <p:cNvSpPr txBox="1"/>
          <p:nvPr/>
        </p:nvSpPr>
        <p:spPr>
          <a:xfrm>
            <a:off x="996950" y="1684867"/>
            <a:ext cx="10517716" cy="4093633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defPPr>
              <a:defRPr lang="zh-CN"/>
            </a:defPPr>
          </a:lstStyle>
          <a:p>
            <a:pPr hangingPunct="1">
              <a:lnSpc>
                <a:spcPct val="120000"/>
              </a:lnSpc>
            </a:pPr>
            <a:r>
              <a:rPr lang="en-US" altLang="zh-CN" sz="3733" b="1">
                <a:latin typeface="Times New Roman" pitchFamily="18" charset="0"/>
                <a:ea typeface="黑体" pitchFamily="49" charset="-122"/>
              </a:rPr>
              <a:t>        1.</a:t>
            </a:r>
            <a:r>
              <a:rPr lang="zh-CN" altLang="zh-CN" sz="3733" b="1">
                <a:latin typeface="Times New Roman" pitchFamily="18" charset="0"/>
                <a:ea typeface="黑体" pitchFamily="49" charset="-122"/>
              </a:rPr>
              <a:t>学校新开设了航模、彩绘、泥塑三个社团，如果征征、舟舟两名同学每人随机选择参加其中一个社团，那么征征和舟舟选到同一社团的概率是</a:t>
            </a:r>
            <a:r>
              <a:rPr lang="en-US" altLang="zh-CN" sz="3733" b="1">
                <a:latin typeface="Times New Roman" pitchFamily="18" charset="0"/>
                <a:ea typeface="黑体" pitchFamily="49" charset="-122"/>
              </a:rPr>
              <a:t>(      )</a:t>
            </a:r>
          </a:p>
          <a:p>
            <a:pPr hangingPunct="1">
              <a:lnSpc>
                <a:spcPct val="120000"/>
              </a:lnSpc>
            </a:pPr>
            <a:r>
              <a:rPr lang="en-US" altLang="zh-CN" sz="3733" b="1">
                <a:latin typeface="Times New Roman" pitchFamily="18" charset="0"/>
                <a:ea typeface="黑体" pitchFamily="49" charset="-122"/>
              </a:rPr>
              <a:t>      </a:t>
            </a:r>
          </a:p>
        </p:txBody>
      </p:sp>
      <p:sp>
        <p:nvSpPr>
          <p:cNvPr id="27" name="矩形 26"/>
          <p:cNvSpPr/>
          <p:nvPr/>
        </p:nvSpPr>
        <p:spPr>
          <a:xfrm>
            <a:off x="1780117" y="3816351"/>
            <a:ext cx="584200" cy="69003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 eaLnBrk="1" hangingPunct="1"/>
            <a:r>
              <a:rPr lang="en-US" altLang="zh-CN" sz="3733" b="1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rPr>
              <a:t>C</a:t>
            </a:r>
            <a:endParaRPr lang="en-US" altLang="zh-CN" sz="3733">
              <a:solidFill>
                <a:srgbClr val="FF0000"/>
              </a:solidFill>
              <a:latin typeface="Times New Roman" pitchFamily="18" charset="0"/>
              <a:ea typeface="宋体" pitchFamily="2" charset="-122"/>
            </a:endParaRPr>
          </a:p>
        </p:txBody>
      </p:sp>
      <p:graphicFrame>
        <p:nvGraphicFramePr>
          <p:cNvPr id="21509" name="对象 6"/>
          <p:cNvGraphicFramePr>
            <a:graphicFrameLocks noChangeAspect="1"/>
          </p:cNvGraphicFramePr>
          <p:nvPr/>
        </p:nvGraphicFramePr>
        <p:xfrm>
          <a:off x="2072217" y="4506384"/>
          <a:ext cx="6752167" cy="111336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0" r:id="rId2" progId="Equation.DSMT4">
                  <p:embed/>
                </p:oleObj>
              </mc:Choice>
              <mc:Fallback>
                <p:oleObj r:id="rId2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2072217" y="4506384"/>
                        <a:ext cx="6752167" cy="111336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10" name="对象 9"/>
          <p:cNvGraphicFramePr>
            <a:graphicFrameLocks noChangeAspect="1"/>
          </p:cNvGraphicFramePr>
          <p:nvPr/>
        </p:nvGraphicFramePr>
        <p:xfrm>
          <a:off x="6637867" y="4246033"/>
          <a:ext cx="152400" cy="23706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1" r:id="rId4" progId="Equation.DSMT4">
                  <p:embed/>
                </p:oleObj>
              </mc:Choice>
              <mc:Fallback>
                <p:oleObj r:id="rId4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637867" y="4246033"/>
                        <a:ext cx="152400" cy="23706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" name="TextBox 10"/>
          <p:cNvSpPr txBox="1"/>
          <p:nvPr/>
        </p:nvSpPr>
        <p:spPr>
          <a:xfrm>
            <a:off x="1540933" y="4720167"/>
            <a:ext cx="1270000" cy="804333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</a:lstStyle>
          <a:p>
            <a:pPr marR="0" defTabSz="1219200" eaLnBrk="1" hangingPunct="1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en-US" altLang="zh-CN" sz="3733" b="1" kern="1200" cap="none" spc="0" normalizeH="0" baseline="0" noProof="0">
                <a:latin typeface="Times New Roman" pitchFamily="18" charset="0"/>
                <a:ea typeface="+mj-ea"/>
                <a:cs typeface="+mn-cs"/>
              </a:rPr>
              <a:t>A.</a:t>
            </a:r>
          </a:p>
        </p:txBody>
      </p:sp>
      <p:sp>
        <p:nvSpPr>
          <p:cNvPr id="36" name="TextBox 13"/>
          <p:cNvSpPr txBox="1"/>
          <p:nvPr/>
        </p:nvSpPr>
        <p:spPr>
          <a:xfrm>
            <a:off x="3649133" y="4720167"/>
            <a:ext cx="1270000" cy="804333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</a:lstStyle>
          <a:p>
            <a:pPr marR="0" defTabSz="1219200" eaLnBrk="1" hangingPunct="1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en-US" altLang="zh-CN" sz="3733" b="1" kern="1200" cap="none" spc="0" normalizeH="0" baseline="0" noProof="0">
                <a:latin typeface="Times New Roman" pitchFamily="18" charset="0"/>
                <a:ea typeface="+mj-ea"/>
                <a:cs typeface="+mn-cs"/>
              </a:rPr>
              <a:t>B.</a:t>
            </a:r>
          </a:p>
        </p:txBody>
      </p:sp>
      <p:sp>
        <p:nvSpPr>
          <p:cNvPr id="37" name="TextBox 15"/>
          <p:cNvSpPr txBox="1"/>
          <p:nvPr/>
        </p:nvSpPr>
        <p:spPr>
          <a:xfrm>
            <a:off x="5757333" y="4720167"/>
            <a:ext cx="1270000" cy="804333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</a:lstStyle>
          <a:p>
            <a:pPr marR="0" defTabSz="1219200" eaLnBrk="1" hangingPunct="1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en-US" altLang="zh-CN" sz="3733" b="1" kern="1200" cap="none" spc="0" normalizeH="0" baseline="0" noProof="0">
                <a:latin typeface="Times New Roman" pitchFamily="18" charset="0"/>
                <a:ea typeface="+mj-ea"/>
                <a:cs typeface="+mn-cs"/>
              </a:rPr>
              <a:t>C.</a:t>
            </a:r>
          </a:p>
        </p:txBody>
      </p:sp>
      <p:sp>
        <p:nvSpPr>
          <p:cNvPr id="38" name="TextBox 16"/>
          <p:cNvSpPr txBox="1"/>
          <p:nvPr/>
        </p:nvSpPr>
        <p:spPr>
          <a:xfrm>
            <a:off x="7865534" y="4720167"/>
            <a:ext cx="1270000" cy="804333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</a:lstStyle>
          <a:p>
            <a:pPr marR="0" defTabSz="1219200" eaLnBrk="1" hangingPunct="1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en-US" altLang="zh-CN" sz="3733" b="1" kern="1200" cap="none" spc="0" normalizeH="0" baseline="0" noProof="0">
                <a:latin typeface="Times New Roman" pitchFamily="18" charset="0"/>
                <a:ea typeface="+mj-ea"/>
                <a:cs typeface="+mn-cs"/>
              </a:rPr>
              <a:t>D.</a:t>
            </a:r>
          </a:p>
        </p:txBody>
      </p:sp>
      <p:pic>
        <p:nvPicPr>
          <p:cNvPr id="31" name="图片 30"/>
          <p:cNvPicPr>
            <a:picLocks noChangeAspect="1"/>
          </p:cNvPicPr>
          <p:nvPr/>
        </p:nvPicPr>
        <p:blipFill>
          <a:blip r:embed="rId6">
            <a:duotone>
              <a:prstClr val="black"/>
              <a:schemeClr val="tx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0883279" y="6385482"/>
            <a:ext cx="1308721" cy="447077"/>
          </a:xfrm>
          <a:prstGeom prst="rect">
            <a:avLst/>
          </a:prstGeom>
        </p:spPr>
      </p:pic>
      <p:pic>
        <p:nvPicPr>
          <p:cNvPr id="21516" name="图片 3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42467" y="-446616"/>
            <a:ext cx="1308100" cy="446616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1517" name="图片 3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41951" y="6836834"/>
            <a:ext cx="1308100" cy="44873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0" name="文本框 39"/>
          <p:cNvSpPr txBox="1"/>
          <p:nvPr/>
        </p:nvSpPr>
        <p:spPr>
          <a:xfrm>
            <a:off x="-480483" y="2861733"/>
            <a:ext cx="480484" cy="1236133"/>
          </a:xfrm>
          <a:prstGeom prst="rect">
            <a:avLst/>
          </a:prstGeom>
          <a:noFill/>
        </p:spPr>
        <p:txBody>
          <a:bodyPr vert="eaVert">
            <a:spAutoFit/>
          </a:bodyPr>
          <a:lstStyle>
            <a:defPPr>
              <a:defRPr lang="zh-CN"/>
            </a:defPPr>
          </a:lstStyle>
          <a:p>
            <a:pPr marR="0" defTabSz="12192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zh-CN" altLang="en-US" sz="1467" b="1" kern="1200" cap="none" spc="0" normalizeH="0" baseline="0" noProof="0">
                <a:solidFill>
                  <a:schemeClr val="bg1">
                    <a:lumMod val="9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21519" name="图片 4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192000" y="2861733"/>
            <a:ext cx="480484" cy="1291167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内容占位符 1"/>
          <p:cNvSpPr txBox="1">
            <a:spLocks noChangeArrowheads="1"/>
          </p:cNvSpPr>
          <p:nvPr/>
        </p:nvSpPr>
        <p:spPr bwMode="auto">
          <a:xfrm>
            <a:off x="1155700" y="1418167"/>
            <a:ext cx="10231967" cy="1879600"/>
          </a:xfrm>
          <a:prstGeom prst="rect">
            <a:avLst/>
          </a:prstGeom>
          <a:noFill/>
        </p:spPr>
        <p:txBody>
          <a:bodyPr/>
          <a:lstStyle>
            <a:defPPr>
              <a:defRPr lang="zh-CN"/>
            </a:defPPr>
            <a:lvl1pPr marL="228600" lvl="0" indent="-228600" algn="l" defTabSz="12192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itchFamily="34" charset="0"/>
              <a:buChar char="•"/>
              <a:defRPr sz="2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lvl="1" indent="-228600" algn="l" defTabSz="12192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defTabSz="12192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defTabSz="12192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defTabSz="12192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lvl="5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lvl="6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lvl="7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219200" rtl="0" eaLnBrk="0" fontAlgn="base" latinLnBrk="0" hangingPunct="0">
              <a:lnSpc>
                <a:spcPct val="15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2.</a:t>
            </a:r>
            <a:r>
              <a:rPr kumimoji="0" lang="zh-CN" altLang="zh-CN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从</a:t>
            </a: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</a:t>
            </a:r>
            <a:r>
              <a:rPr kumimoji="0" lang="zh-CN" altLang="zh-CN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、</a:t>
            </a: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</a:t>
            </a:r>
            <a:r>
              <a:rPr kumimoji="0" lang="zh-CN" altLang="zh-CN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、</a:t>
            </a: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-3</a:t>
            </a:r>
            <a:r>
              <a:rPr kumimoji="0" lang="zh-CN" altLang="zh-CN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三个数中，随机抽取两个数相乘，积是负数的概率是</a:t>
            </a:r>
            <a:r>
              <a:rPr kumimoji="0" lang="en-US" altLang="zh-CN" sz="3733" b="1" i="0" u="sng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          </a:t>
            </a: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endParaRPr kumimoji="0" lang="en-US" altLang="zh-CN" sz="3733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28600" marR="0" lvl="0" indent="-228600" algn="l" defTabSz="1219200" rtl="0" eaLnBrk="0" fontAlgn="base" latinLnBrk="0" hangingPunct="0">
              <a:lnSpc>
                <a:spcPct val="15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defRPr/>
            </a:pPr>
            <a:endParaRPr kumimoji="0" lang="zh-CN" altLang="en-US" sz="28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3" name="对象 2"/>
          <p:cNvGraphicFramePr>
            <a:graphicFrameLocks noChangeAspect="1"/>
          </p:cNvGraphicFramePr>
          <p:nvPr/>
        </p:nvGraphicFramePr>
        <p:xfrm>
          <a:off x="6714067" y="2357967"/>
          <a:ext cx="270933" cy="69426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2" r:id="rId2" progId="Equation.DSMT4">
                  <p:embed/>
                </p:oleObj>
              </mc:Choice>
              <mc:Fallback>
                <p:oleObj r:id="rId2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6714067" y="2357967"/>
                        <a:ext cx="270933" cy="69426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tx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0883279" y="6385482"/>
            <a:ext cx="1308721" cy="447077"/>
          </a:xfrm>
          <a:prstGeom prst="rect">
            <a:avLst/>
          </a:prstGeom>
        </p:spPr>
      </p:pic>
      <p:pic>
        <p:nvPicPr>
          <p:cNvPr id="22533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42467" y="-446616"/>
            <a:ext cx="1308100" cy="446616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2534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1951" y="6836834"/>
            <a:ext cx="1308100" cy="44873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" name="文本框 6"/>
          <p:cNvSpPr txBox="1"/>
          <p:nvPr/>
        </p:nvSpPr>
        <p:spPr>
          <a:xfrm>
            <a:off x="-480483" y="2861733"/>
            <a:ext cx="480484" cy="1236133"/>
          </a:xfrm>
          <a:prstGeom prst="rect">
            <a:avLst/>
          </a:prstGeom>
          <a:noFill/>
        </p:spPr>
        <p:txBody>
          <a:bodyPr vert="eaVert">
            <a:spAutoFit/>
          </a:bodyPr>
          <a:lstStyle>
            <a:defPPr>
              <a:defRPr lang="zh-CN"/>
            </a:defPPr>
          </a:lstStyle>
          <a:p>
            <a:pPr marR="0" defTabSz="12192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zh-CN" altLang="en-US" sz="1467" b="1" kern="1200" cap="none" spc="0" normalizeH="0" baseline="0" noProof="0">
                <a:solidFill>
                  <a:schemeClr val="bg1">
                    <a:lumMod val="9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22536" name="图片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192000" y="2861733"/>
            <a:ext cx="480484" cy="1291167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内容占位符 1"/>
          <p:cNvSpPr txBox="1"/>
          <p:nvPr/>
        </p:nvSpPr>
        <p:spPr>
          <a:xfrm>
            <a:off x="749300" y="1136651"/>
            <a:ext cx="10833100" cy="4525433"/>
          </a:xfrm>
        </p:spPr>
        <p:txBody>
          <a:bodyPr/>
          <a:lstStyle>
            <a:defPPr>
              <a:defRPr lang="zh-CN"/>
            </a:defPPr>
            <a:lvl1pPr marL="228600" lvl="0" indent="-228600" algn="l" defTabSz="12192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itchFamily="34" charset="0"/>
              <a:buChar char="•"/>
              <a:defRPr sz="2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lvl="1" indent="-228600" algn="l" defTabSz="12192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defTabSz="12192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defTabSz="12192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defTabSz="12192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lvl="5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lvl="6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lvl="7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2192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+mn-cs"/>
              </a:rPr>
              <a:t>        3.</a:t>
            </a:r>
            <a:r>
              <a:rPr kumimoji="0" lang="zh-CN" altLang="zh-CN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+mn-cs"/>
              </a:rPr>
              <a:t>纸箱里有一双拖鞋，从中随机取一只，放回后再取一只，则两次取出的鞋都是左脚的鞋的概率为</a:t>
            </a:r>
            <a:r>
              <a:rPr kumimoji="0" lang="en-US" altLang="zh-CN" sz="3733" b="1" i="0" u="sng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+mn-cs"/>
              </a:rPr>
              <a:t>          </a:t>
            </a: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+mn-cs"/>
              </a:rPr>
              <a:t>.</a:t>
            </a:r>
            <a:endParaRPr kumimoji="0" lang="zh-CN" altLang="zh-CN" sz="3733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j-ea"/>
              <a:cs typeface="+mn-cs"/>
            </a:endParaRPr>
          </a:p>
          <a:p>
            <a:pPr marL="0" marR="0" lvl="0" indent="0" algn="l" defTabSz="12192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+mn-cs"/>
              </a:rPr>
              <a:t>        4.</a:t>
            </a:r>
            <a:r>
              <a:rPr kumimoji="0" lang="zh-CN" altLang="zh-CN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+mn-cs"/>
              </a:rPr>
              <a:t>有两辆车按</a:t>
            </a: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+mn-cs"/>
              </a:rPr>
              <a:t>1</a:t>
            </a: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+mn-cs"/>
              </a:rPr>
              <a:t>、</a:t>
            </a: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+mn-cs"/>
              </a:rPr>
              <a:t>2</a:t>
            </a:r>
            <a:r>
              <a:rPr kumimoji="0" lang="zh-CN" altLang="zh-CN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+mn-cs"/>
              </a:rPr>
              <a:t>编号</a:t>
            </a: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+mn-cs"/>
              </a:rPr>
              <a:t>，</a:t>
            </a:r>
            <a:r>
              <a:rPr kumimoji="0" lang="zh-CN" altLang="zh-CN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+mn-cs"/>
              </a:rPr>
              <a:t>舟舟和嘉嘉两人可任意选坐一辆车，则两个人同坐</a:t>
            </a: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+mn-cs"/>
              </a:rPr>
              <a:t>2</a:t>
            </a:r>
            <a:r>
              <a:rPr kumimoji="0" lang="zh-CN" altLang="zh-CN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+mn-cs"/>
              </a:rPr>
              <a:t>号车的概率</a:t>
            </a: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+mn-cs"/>
              </a:rPr>
              <a:t>为</a:t>
            </a: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+mn-cs"/>
              </a:rPr>
              <a:t>___.</a:t>
            </a:r>
            <a:endParaRPr kumimoji="0" lang="zh-CN" altLang="zh-CN" sz="3733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j-ea"/>
              <a:cs typeface="+mn-cs"/>
            </a:endParaRPr>
          </a:p>
        </p:txBody>
      </p:sp>
      <p:graphicFrame>
        <p:nvGraphicFramePr>
          <p:cNvPr id="3" name="对象 2"/>
          <p:cNvGraphicFramePr>
            <a:graphicFrameLocks noChangeAspect="1"/>
          </p:cNvGraphicFramePr>
          <p:nvPr/>
        </p:nvGraphicFramePr>
        <p:xfrm>
          <a:off x="1813984" y="2736851"/>
          <a:ext cx="364067" cy="85936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3" r:id="rId2" progId="Equation.DSMT4">
                  <p:embed/>
                </p:oleObj>
              </mc:Choice>
              <mc:Fallback>
                <p:oleObj r:id="rId2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813984" y="2736851"/>
                        <a:ext cx="364067" cy="85936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对象 3"/>
          <p:cNvGraphicFramePr>
            <a:graphicFrameLocks noChangeAspect="1"/>
          </p:cNvGraphicFramePr>
          <p:nvPr/>
        </p:nvGraphicFramePr>
        <p:xfrm>
          <a:off x="10365318" y="4461933"/>
          <a:ext cx="364067" cy="85936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4" r:id="rId4" progId="Equation.DSMT4">
                  <p:embed/>
                </p:oleObj>
              </mc:Choice>
              <mc:Fallback>
                <p:oleObj r:id="rId4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365318" y="4461933"/>
                        <a:ext cx="364067" cy="85936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图片 4"/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tx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0883279" y="6385482"/>
            <a:ext cx="1308721" cy="447077"/>
          </a:xfrm>
          <a:prstGeom prst="rect">
            <a:avLst/>
          </a:prstGeom>
        </p:spPr>
      </p:pic>
      <p:pic>
        <p:nvPicPr>
          <p:cNvPr id="23558" name="图片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42467" y="-446616"/>
            <a:ext cx="1308100" cy="446616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3559" name="图片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41951" y="6836834"/>
            <a:ext cx="1308100" cy="44873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" name="文本框 7"/>
          <p:cNvSpPr txBox="1"/>
          <p:nvPr/>
        </p:nvSpPr>
        <p:spPr>
          <a:xfrm>
            <a:off x="-480483" y="2861733"/>
            <a:ext cx="480484" cy="1236133"/>
          </a:xfrm>
          <a:prstGeom prst="rect">
            <a:avLst/>
          </a:prstGeom>
          <a:noFill/>
        </p:spPr>
        <p:txBody>
          <a:bodyPr vert="eaVert">
            <a:spAutoFit/>
          </a:bodyPr>
          <a:lstStyle>
            <a:defPPr>
              <a:defRPr lang="zh-CN"/>
            </a:defPPr>
          </a:lstStyle>
          <a:p>
            <a:pPr marR="0" defTabSz="12192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zh-CN" altLang="en-US" sz="1467" b="1" kern="1200" cap="none" spc="0" normalizeH="0" baseline="0" noProof="0">
                <a:solidFill>
                  <a:schemeClr val="bg1">
                    <a:lumMod val="9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23561" name="图片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192000" y="2861733"/>
            <a:ext cx="480484" cy="1291167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内容占位符 2"/>
          <p:cNvSpPr txBox="1"/>
          <p:nvPr/>
        </p:nvSpPr>
        <p:spPr>
          <a:xfrm>
            <a:off x="912284" y="1121833"/>
            <a:ext cx="9410700" cy="1574800"/>
          </a:xfrm>
        </p:spPr>
        <p:txBody>
          <a:bodyPr/>
          <a:lstStyle>
            <a:defPPr>
              <a:defRPr lang="zh-CN"/>
            </a:defPPr>
            <a:lvl1pPr marL="228600" lvl="0" indent="-228600" algn="l" defTabSz="12192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itchFamily="34" charset="0"/>
              <a:buChar char="•"/>
              <a:defRPr sz="2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lvl="1" indent="-228600" algn="l" defTabSz="12192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defTabSz="12192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defTabSz="12192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defTabSz="12192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lvl="5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lvl="6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lvl="7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2192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r>
              <a:rPr kumimoji="0" lang="en-US" altLang="zh-CN" sz="3467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+mn-cs"/>
              </a:rPr>
              <a:t>        5.</a:t>
            </a:r>
            <a:r>
              <a:rPr kumimoji="0" lang="zh-CN" altLang="zh-CN" sz="3467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+mn-cs"/>
              </a:rPr>
              <a:t>把一个质地均匀的骰子掷两次，至少有一次骰子的点数为</a:t>
            </a:r>
            <a:r>
              <a:rPr kumimoji="0" lang="en-US" altLang="zh-CN" sz="3467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+mn-cs"/>
              </a:rPr>
              <a:t>2</a:t>
            </a:r>
            <a:r>
              <a:rPr kumimoji="0" lang="zh-CN" altLang="zh-CN" sz="3467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+mn-cs"/>
              </a:rPr>
              <a:t>的概率是</a:t>
            </a:r>
            <a:r>
              <a:rPr kumimoji="0" lang="en-US" altLang="zh-CN" sz="3467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+mn-cs"/>
              </a:rPr>
              <a:t>(      )</a:t>
            </a:r>
            <a:endParaRPr kumimoji="0" lang="en-US" altLang="zh-CN" sz="3467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j-ea"/>
              <a:cs typeface="+mn-cs"/>
            </a:endParaRPr>
          </a:p>
        </p:txBody>
      </p:sp>
      <p:graphicFrame>
        <p:nvGraphicFramePr>
          <p:cNvPr id="24579" name="对象 3"/>
          <p:cNvGraphicFramePr>
            <a:graphicFrameLocks noChangeAspect="1"/>
          </p:cNvGraphicFramePr>
          <p:nvPr/>
        </p:nvGraphicFramePr>
        <p:xfrm>
          <a:off x="1286933" y="3128433"/>
          <a:ext cx="4178300" cy="215476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5" r:id="rId2" progId="Equation.DSMT4">
                  <p:embed/>
                </p:oleObj>
              </mc:Choice>
              <mc:Fallback>
                <p:oleObj r:id="rId2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286933" y="3128433"/>
                        <a:ext cx="4178300" cy="215476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矩形 3"/>
          <p:cNvSpPr/>
          <p:nvPr/>
        </p:nvSpPr>
        <p:spPr>
          <a:xfrm>
            <a:off x="6809318" y="1873251"/>
            <a:ext cx="563033" cy="65193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 eaLnBrk="1" hangingPunct="1"/>
            <a:r>
              <a:rPr lang="en-US" altLang="zh-CN" sz="3467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D</a:t>
            </a:r>
          </a:p>
        </p:txBody>
      </p:sp>
      <p:sp>
        <p:nvSpPr>
          <p:cNvPr id="6" name="椭圆 5"/>
          <p:cNvSpPr/>
          <p:nvPr/>
        </p:nvSpPr>
        <p:spPr>
          <a:xfrm>
            <a:off x="5962651" y="3731684"/>
            <a:ext cx="5467351" cy="711200"/>
          </a:xfrm>
          <a:prstGeom prst="ellipse">
            <a:avLst/>
          </a:prstGeom>
          <a:ln w="28575">
            <a:solidFill>
              <a:srgbClr val="FF0000"/>
            </a:solidFill>
          </a:ln>
        </p:spPr>
        <p:txBody>
          <a:bodyPr anchor="ctr">
            <a:spAutoFit/>
          </a:bodyPr>
          <a:lstStyle>
            <a:defPPr>
              <a:defRPr lang="zh-CN"/>
            </a:defPPr>
          </a:lstStyle>
          <a:p>
            <a:pPr marL="457200" marR="0" lvl="0" indent="0" algn="ctr" defTabSz="12192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2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j-ea"/>
              <a:cs typeface="+mn-cs"/>
            </a:endParaRPr>
          </a:p>
        </p:txBody>
      </p:sp>
      <p:pic>
        <p:nvPicPr>
          <p:cNvPr id="7" name="Picture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7900" y="2487085"/>
            <a:ext cx="6642100" cy="374438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椭圆 4"/>
          <p:cNvSpPr/>
          <p:nvPr/>
        </p:nvSpPr>
        <p:spPr>
          <a:xfrm>
            <a:off x="6959600" y="3206750"/>
            <a:ext cx="825500" cy="2880784"/>
          </a:xfrm>
          <a:prstGeom prst="ellipse">
            <a:avLst/>
          </a:prstGeom>
          <a:ln w="28575">
            <a:solidFill>
              <a:srgbClr val="FF0000"/>
            </a:solidFill>
          </a:ln>
        </p:spPr>
        <p:txBody>
          <a:bodyPr anchor="ctr">
            <a:spAutoFit/>
          </a:bodyPr>
          <a:lstStyle>
            <a:defPPr>
              <a:defRPr lang="zh-CN"/>
            </a:defPPr>
          </a:lstStyle>
          <a:p>
            <a:pPr marL="457200" marR="0" lvl="0" indent="0" algn="ctr" defTabSz="12192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2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j-ea"/>
              <a:cs typeface="+mn-cs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tx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0883279" y="6385482"/>
            <a:ext cx="1308721" cy="447077"/>
          </a:xfrm>
          <a:prstGeom prst="rect">
            <a:avLst/>
          </a:prstGeom>
        </p:spPr>
      </p:pic>
      <p:pic>
        <p:nvPicPr>
          <p:cNvPr id="24585" name="图片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42467" y="-446616"/>
            <a:ext cx="1308100" cy="446616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4586" name="图片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41951" y="6836834"/>
            <a:ext cx="1308100" cy="44873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1" name="文本框 10"/>
          <p:cNvSpPr txBox="1"/>
          <p:nvPr/>
        </p:nvSpPr>
        <p:spPr>
          <a:xfrm>
            <a:off x="-480483" y="2861733"/>
            <a:ext cx="480484" cy="1236133"/>
          </a:xfrm>
          <a:prstGeom prst="rect">
            <a:avLst/>
          </a:prstGeom>
          <a:noFill/>
        </p:spPr>
        <p:txBody>
          <a:bodyPr vert="eaVert">
            <a:spAutoFit/>
          </a:bodyPr>
          <a:lstStyle>
            <a:defPPr>
              <a:defRPr lang="zh-CN"/>
            </a:defPPr>
          </a:lstStyle>
          <a:p>
            <a:pPr marR="0" defTabSz="12192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zh-CN" altLang="en-US" sz="1467" b="1" kern="1200" cap="none" spc="0" normalizeH="0" baseline="0" noProof="0">
                <a:solidFill>
                  <a:schemeClr val="bg1">
                    <a:lumMod val="9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24588" name="图片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192000" y="2861733"/>
            <a:ext cx="480484" cy="1291167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15" presetID="16" presetClass="entr" presetSubtype="21" fill="hold" grpId="1" nodeType="afterEffect"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1"/>
      <p:bldP spid="5" grpId="2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内容占位符 1"/>
          <p:cNvSpPr txBox="1"/>
          <p:nvPr/>
        </p:nvSpPr>
        <p:spPr>
          <a:xfrm>
            <a:off x="713317" y="1151467"/>
            <a:ext cx="11256434" cy="3251200"/>
          </a:xfrm>
        </p:spPr>
        <p:txBody>
          <a:bodyPr/>
          <a:lstStyle>
            <a:defPPr>
              <a:defRPr lang="zh-CN"/>
            </a:defPPr>
            <a:lvl1pPr marL="228600" lvl="0" indent="-228600" algn="l" defTabSz="12192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itchFamily="34" charset="0"/>
              <a:buChar char="•"/>
              <a:defRPr sz="2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lvl="1" indent="-228600" algn="l" defTabSz="12192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defTabSz="12192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defTabSz="12192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defTabSz="12192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lvl="5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lvl="6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lvl="7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2192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r>
              <a:rPr kumimoji="0" lang="en-US" altLang="zh-CN" sz="3467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+mn-cs"/>
              </a:rPr>
              <a:t>        6.</a:t>
            </a:r>
            <a:r>
              <a:rPr kumimoji="0" lang="zh-CN" altLang="zh-CN" sz="3467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+mn-cs"/>
              </a:rPr>
              <a:t>妞妞和爸爸玩</a:t>
            </a:r>
            <a:r>
              <a:rPr kumimoji="0" lang="zh-CN" altLang="en-US" sz="3467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+mn-cs"/>
              </a:rPr>
              <a:t>“</a:t>
            </a:r>
            <a:r>
              <a:rPr kumimoji="0" lang="zh-CN" altLang="zh-CN" sz="3467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+mn-cs"/>
              </a:rPr>
              <a:t>石头、剪刀、布</a:t>
            </a:r>
            <a:r>
              <a:rPr kumimoji="0" lang="zh-CN" altLang="en-US" sz="3467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+mn-cs"/>
              </a:rPr>
              <a:t>”</a:t>
            </a:r>
            <a:r>
              <a:rPr kumimoji="0" lang="zh-CN" altLang="zh-CN" sz="3467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+mn-cs"/>
              </a:rPr>
              <a:t>游戏</a:t>
            </a:r>
            <a:r>
              <a:rPr kumimoji="0" lang="en-US" altLang="zh-CN" sz="3467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+mn-cs"/>
              </a:rPr>
              <a:t>.</a:t>
            </a:r>
            <a:r>
              <a:rPr kumimoji="0" lang="zh-CN" altLang="zh-CN" sz="3467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+mn-cs"/>
              </a:rPr>
              <a:t>每次用一只手可以出</a:t>
            </a:r>
            <a:r>
              <a:rPr kumimoji="0" lang="zh-CN" altLang="en-US" sz="3467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“</a:t>
            </a:r>
            <a:r>
              <a:rPr kumimoji="0" lang="zh-CN" altLang="zh-CN" sz="3467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+mn-cs"/>
              </a:rPr>
              <a:t>石头</a:t>
            </a:r>
            <a:r>
              <a:rPr kumimoji="0" lang="zh-CN" altLang="en-US" sz="3467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”“</a:t>
            </a:r>
            <a:r>
              <a:rPr kumimoji="0" lang="zh-CN" altLang="zh-CN" sz="3467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+mn-cs"/>
              </a:rPr>
              <a:t>剪刀</a:t>
            </a:r>
            <a:r>
              <a:rPr kumimoji="0" lang="zh-CN" altLang="en-US" sz="3467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”“</a:t>
            </a:r>
            <a:r>
              <a:rPr kumimoji="0" lang="zh-CN" altLang="zh-CN" sz="3467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+mn-cs"/>
              </a:rPr>
              <a:t>布</a:t>
            </a:r>
            <a:r>
              <a:rPr kumimoji="0" lang="zh-CN" altLang="en-US" sz="3467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”</a:t>
            </a:r>
            <a:r>
              <a:rPr kumimoji="0" lang="zh-CN" altLang="zh-CN" sz="3467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+mn-cs"/>
              </a:rPr>
              <a:t>三种手势之一，规则是</a:t>
            </a:r>
            <a:r>
              <a:rPr kumimoji="0" lang="zh-CN" altLang="en-US" sz="3467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“</a:t>
            </a:r>
            <a:r>
              <a:rPr kumimoji="0" lang="zh-CN" altLang="zh-CN" sz="3467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+mn-cs"/>
              </a:rPr>
              <a:t>石头</a:t>
            </a:r>
            <a:r>
              <a:rPr kumimoji="0" lang="zh-CN" altLang="en-US" sz="3467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”</a:t>
            </a:r>
            <a:r>
              <a:rPr kumimoji="0" lang="zh-CN" altLang="zh-CN" sz="3467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+mn-cs"/>
              </a:rPr>
              <a:t>赢</a:t>
            </a:r>
            <a:r>
              <a:rPr kumimoji="0" lang="zh-CN" altLang="en-US" sz="3467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“</a:t>
            </a:r>
            <a:r>
              <a:rPr kumimoji="0" lang="zh-CN" altLang="zh-CN" sz="3467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+mn-cs"/>
              </a:rPr>
              <a:t>剪刀</a:t>
            </a:r>
            <a:r>
              <a:rPr kumimoji="0" lang="zh-CN" altLang="en-US" sz="3467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” </a:t>
            </a:r>
            <a:r>
              <a:rPr kumimoji="0" lang="zh-CN" altLang="zh-CN" sz="3467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+mn-cs"/>
              </a:rPr>
              <a:t>、</a:t>
            </a:r>
            <a:r>
              <a:rPr kumimoji="0" lang="zh-CN" altLang="en-US" sz="3467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“</a:t>
            </a:r>
            <a:r>
              <a:rPr kumimoji="0" lang="zh-CN" altLang="zh-CN" sz="3467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+mn-cs"/>
              </a:rPr>
              <a:t>剪刀</a:t>
            </a:r>
            <a:r>
              <a:rPr kumimoji="0" lang="zh-CN" altLang="en-US" sz="3467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”</a:t>
            </a:r>
            <a:r>
              <a:rPr kumimoji="0" lang="zh-CN" altLang="zh-CN" sz="3467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+mn-cs"/>
              </a:rPr>
              <a:t>赢</a:t>
            </a:r>
            <a:r>
              <a:rPr kumimoji="0" lang="zh-CN" altLang="en-US" sz="3467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“</a:t>
            </a:r>
            <a:r>
              <a:rPr kumimoji="0" lang="zh-CN" altLang="zh-CN" sz="3467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+mn-cs"/>
              </a:rPr>
              <a:t>布</a:t>
            </a:r>
            <a:r>
              <a:rPr kumimoji="0" lang="zh-CN" altLang="en-US" sz="3467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” </a:t>
            </a:r>
            <a:r>
              <a:rPr kumimoji="0" lang="zh-CN" altLang="en-US" sz="3467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+mn-cs"/>
              </a:rPr>
              <a:t>、</a:t>
            </a:r>
            <a:r>
              <a:rPr kumimoji="0" lang="zh-CN" altLang="en-US" sz="3467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“</a:t>
            </a:r>
            <a:r>
              <a:rPr kumimoji="0" lang="zh-CN" altLang="zh-CN" sz="3467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+mn-cs"/>
              </a:rPr>
              <a:t>布</a:t>
            </a:r>
            <a:r>
              <a:rPr kumimoji="0" lang="zh-CN" altLang="en-US" sz="3467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”</a:t>
            </a:r>
            <a:r>
              <a:rPr kumimoji="0" lang="zh-CN" altLang="zh-CN" sz="3467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+mn-cs"/>
              </a:rPr>
              <a:t>赢</a:t>
            </a:r>
            <a:r>
              <a:rPr kumimoji="0" lang="zh-CN" altLang="en-US" sz="3467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“</a:t>
            </a:r>
            <a:r>
              <a:rPr kumimoji="0" lang="zh-CN" altLang="zh-CN" sz="3467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+mn-cs"/>
              </a:rPr>
              <a:t>石头</a:t>
            </a:r>
            <a:r>
              <a:rPr kumimoji="0" lang="zh-CN" altLang="en-US" sz="3467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” </a:t>
            </a:r>
            <a:r>
              <a:rPr kumimoji="0" lang="zh-CN" altLang="zh-CN" sz="3467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+mn-cs"/>
              </a:rPr>
              <a:t>，若两人出相同手势，则算打平</a:t>
            </a:r>
            <a:r>
              <a:rPr kumimoji="0" lang="en-US" altLang="zh-CN" sz="3467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+mn-cs"/>
              </a:rPr>
              <a:t>.</a:t>
            </a:r>
            <a:endParaRPr kumimoji="0" lang="en-US" altLang="zh-CN" sz="3467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j-ea"/>
              <a:cs typeface="+mn-cs"/>
            </a:endParaRPr>
          </a:p>
          <a:p>
            <a:pPr marL="0" marR="0" lvl="0" indent="0" algn="l" defTabSz="12192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r>
              <a:rPr kumimoji="0" lang="en-US" altLang="zh-CN" sz="3467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+mn-cs"/>
              </a:rPr>
              <a:t>(1)</a:t>
            </a:r>
            <a:r>
              <a:rPr kumimoji="0" lang="zh-CN" altLang="zh-CN" sz="3467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+mn-cs"/>
              </a:rPr>
              <a:t>你帮妞妞算算爸爸出</a:t>
            </a:r>
            <a:r>
              <a:rPr kumimoji="0" lang="zh-CN" altLang="en-US" sz="3467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“</a:t>
            </a:r>
            <a:r>
              <a:rPr kumimoji="0" lang="zh-CN" altLang="zh-CN" sz="3467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+mn-cs"/>
              </a:rPr>
              <a:t>石头</a:t>
            </a:r>
            <a:r>
              <a:rPr kumimoji="0" lang="zh-CN" altLang="en-US" sz="3467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”</a:t>
            </a:r>
            <a:r>
              <a:rPr kumimoji="0" lang="zh-CN" altLang="zh-CN" sz="3467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+mn-cs"/>
              </a:rPr>
              <a:t>手势的概率是多少？</a:t>
            </a:r>
            <a:endParaRPr kumimoji="0" lang="zh-CN" altLang="zh-CN" sz="3467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j-ea"/>
              <a:cs typeface="+mn-cs"/>
            </a:endParaRPr>
          </a:p>
        </p:txBody>
      </p:sp>
      <p:sp>
        <p:nvSpPr>
          <p:cNvPr id="22531" name="内容占位符 1"/>
          <p:cNvSpPr txBox="1">
            <a:spLocks noChangeArrowheads="1"/>
          </p:cNvSpPr>
          <p:nvPr/>
        </p:nvSpPr>
        <p:spPr bwMode="auto">
          <a:xfrm>
            <a:off x="713317" y="4402667"/>
            <a:ext cx="10972800" cy="7874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defPPr>
              <a:defRPr lang="zh-CN"/>
            </a:defPPr>
            <a:lvl1pPr marL="457200" lvl="0" indent="-4572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marL="457200" marR="0" lvl="0" indent="-457200" algn="l" defTabSz="12192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r>
              <a:rPr kumimoji="0" lang="en-US" altLang="zh-CN" sz="3467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(2)</a:t>
            </a:r>
            <a:r>
              <a:rPr kumimoji="0" lang="zh-CN" altLang="zh-CN" sz="3467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妞妞决定这次出</a:t>
            </a:r>
            <a:r>
              <a:rPr kumimoji="0" lang="zh-CN" altLang="en-US" sz="3467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“</a:t>
            </a:r>
            <a:r>
              <a:rPr kumimoji="0" lang="zh-CN" altLang="zh-CN" sz="3467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布</a:t>
            </a:r>
            <a:r>
              <a:rPr kumimoji="0" lang="zh-CN" altLang="en-US" sz="3467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”</a:t>
            </a:r>
            <a:r>
              <a:rPr kumimoji="0" lang="zh-CN" altLang="zh-CN" sz="3467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手势，妞妞赢的概率有多大？</a:t>
            </a:r>
            <a:endParaRPr kumimoji="0" lang="zh-CN" altLang="zh-CN" sz="3467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graphicFrame>
        <p:nvGraphicFramePr>
          <p:cNvPr id="7" name="对象 6"/>
          <p:cNvGraphicFramePr>
            <a:graphicFrameLocks noChangeAspect="1"/>
          </p:cNvGraphicFramePr>
          <p:nvPr/>
        </p:nvGraphicFramePr>
        <p:xfrm>
          <a:off x="11176000" y="3615267"/>
          <a:ext cx="254000" cy="660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6" r:id="rId2" progId="Equation.DSMT4">
                  <p:embed/>
                </p:oleObj>
              </mc:Choice>
              <mc:Fallback>
                <p:oleObj r:id="rId2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1176000" y="3615267"/>
                        <a:ext cx="254000" cy="660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对象 7"/>
          <p:cNvGraphicFramePr>
            <a:graphicFrameLocks noChangeAspect="1"/>
          </p:cNvGraphicFramePr>
          <p:nvPr/>
        </p:nvGraphicFramePr>
        <p:xfrm>
          <a:off x="11455400" y="4402667"/>
          <a:ext cx="254000" cy="660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7" r:id="rId4" progId="Equation.DSMT4">
                  <p:embed/>
                </p:oleObj>
              </mc:Choice>
              <mc:Fallback>
                <p:oleObj r:id="rId4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455400" y="4402667"/>
                        <a:ext cx="254000" cy="660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图片 5"/>
          <p:cNvPicPr>
            <a:picLocks noChangeAspect="1"/>
          </p:cNvPicPr>
          <p:nvPr/>
        </p:nvPicPr>
        <p:blipFill>
          <a:blip r:embed="rId6">
            <a:duotone>
              <a:prstClr val="black"/>
              <a:schemeClr val="tx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0883279" y="6385482"/>
            <a:ext cx="1308721" cy="447077"/>
          </a:xfrm>
          <a:prstGeom prst="rect">
            <a:avLst/>
          </a:prstGeom>
        </p:spPr>
      </p:pic>
      <p:pic>
        <p:nvPicPr>
          <p:cNvPr id="25607" name="图片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42467" y="-446616"/>
            <a:ext cx="1308100" cy="446616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5608" name="图片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41951" y="6836834"/>
            <a:ext cx="1308100" cy="44873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1" name="文本框 10"/>
          <p:cNvSpPr txBox="1"/>
          <p:nvPr/>
        </p:nvSpPr>
        <p:spPr>
          <a:xfrm>
            <a:off x="-480483" y="2861733"/>
            <a:ext cx="480484" cy="1236133"/>
          </a:xfrm>
          <a:prstGeom prst="rect">
            <a:avLst/>
          </a:prstGeom>
          <a:noFill/>
        </p:spPr>
        <p:txBody>
          <a:bodyPr vert="eaVert">
            <a:spAutoFit/>
          </a:bodyPr>
          <a:lstStyle>
            <a:defPPr>
              <a:defRPr lang="zh-CN"/>
            </a:defPPr>
          </a:lstStyle>
          <a:p>
            <a:pPr marR="0" defTabSz="12192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zh-CN" altLang="en-US" sz="1467" b="1" kern="1200" cap="none" spc="0" normalizeH="0" baseline="0" noProof="0">
                <a:solidFill>
                  <a:schemeClr val="bg1">
                    <a:lumMod val="9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25610" name="图片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192000" y="2861733"/>
            <a:ext cx="480484" cy="1291167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内容占位符 1"/>
          <p:cNvSpPr txBox="1"/>
          <p:nvPr/>
        </p:nvSpPr>
        <p:spPr>
          <a:xfrm>
            <a:off x="1280584" y="944033"/>
            <a:ext cx="9029700" cy="1117600"/>
          </a:xfrm>
        </p:spPr>
        <p:txBody>
          <a:bodyPr/>
          <a:lstStyle>
            <a:defPPr>
              <a:defRPr lang="zh-CN"/>
            </a:defPPr>
            <a:lvl1pPr marL="228600" lvl="0" indent="-228600" algn="l" defTabSz="12192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itchFamily="34" charset="0"/>
              <a:buChar char="•"/>
              <a:defRPr sz="2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lvl="1" indent="-228600" algn="l" defTabSz="12192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defTabSz="12192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defTabSz="12192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defTabSz="12192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lvl="5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lvl="6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lvl="7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2192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+mn-cs"/>
              </a:rPr>
              <a:t>(3)</a:t>
            </a:r>
            <a:r>
              <a:rPr kumimoji="0" lang="zh-CN" altLang="zh-CN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+mn-cs"/>
              </a:rPr>
              <a:t>妞妞和爸爸出相同手势的概率是多少？</a:t>
            </a:r>
            <a:endParaRPr kumimoji="0" lang="zh-CN" altLang="zh-CN" sz="3733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j-ea"/>
              <a:cs typeface="+mn-cs"/>
            </a:endParaRPr>
          </a:p>
          <a:p>
            <a:pPr marL="457200" marR="0" lvl="0" indent="-457200" algn="l" defTabSz="12192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defRPr/>
            </a:pPr>
            <a:endParaRPr kumimoji="0" lang="zh-CN" altLang="zh-CN" sz="3733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j-ea"/>
              <a:cs typeface="+mn-cs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2032000" y="1936751"/>
            <a:ext cx="8523818" cy="3532716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marL="457200" indent="-457200">
              <a:lnSpc>
                <a:spcPct val="120000"/>
              </a:lnSpc>
            </a:pPr>
            <a:r>
              <a:rPr lang="zh-CN" altLang="zh-CN" sz="3733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列举出妞妞和爸爸出的手势结果如下：</a:t>
            </a:r>
          </a:p>
          <a:p>
            <a:pPr marL="457200" indent="-457200">
              <a:lnSpc>
                <a:spcPct val="120000"/>
              </a:lnSpc>
            </a:pPr>
            <a:endParaRPr lang="zh-CN" altLang="zh-CN" sz="3733" b="1">
              <a:solidFill>
                <a:srgbClr val="FF0000"/>
              </a:solidFill>
              <a:latin typeface="Times New Roman" pitchFamily="18" charset="0"/>
              <a:ea typeface="黑体" pitchFamily="49" charset="-122"/>
            </a:endParaRPr>
          </a:p>
          <a:p>
            <a:pPr marL="457200" indent="-457200">
              <a:lnSpc>
                <a:spcPct val="120000"/>
              </a:lnSpc>
            </a:pPr>
            <a:r>
              <a:rPr lang="en-US" altLang="zh-CN" sz="3733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 </a:t>
            </a:r>
          </a:p>
          <a:p>
            <a:pPr marL="457200" indent="-457200">
              <a:lnSpc>
                <a:spcPct val="120000"/>
              </a:lnSpc>
            </a:pPr>
            <a:endParaRPr lang="zh-CN" altLang="en-US" sz="3733" b="1">
              <a:solidFill>
                <a:srgbClr val="FF0000"/>
              </a:solidFill>
              <a:latin typeface="Times New Roman" pitchFamily="18" charset="0"/>
              <a:ea typeface="黑体" pitchFamily="49" charset="-122"/>
            </a:endParaRPr>
          </a:p>
          <a:p>
            <a:pPr marL="457200" indent="-457200">
              <a:lnSpc>
                <a:spcPct val="120000"/>
              </a:lnSpc>
            </a:pPr>
            <a:r>
              <a:rPr lang="zh-CN" altLang="en-US" sz="3733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记</a:t>
            </a:r>
            <a:r>
              <a:rPr lang="zh-CN" altLang="zh-CN" sz="3733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两人出相同手势为事件</a:t>
            </a:r>
            <a:r>
              <a:rPr lang="en-US" altLang="zh-CN" sz="3733" b="1" i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A</a:t>
            </a:r>
            <a:r>
              <a:rPr lang="en-US" altLang="zh-CN" sz="3733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.</a:t>
            </a:r>
          </a:p>
        </p:txBody>
      </p:sp>
      <p:pic>
        <p:nvPicPr>
          <p:cNvPr id="6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3600" y="3007784"/>
            <a:ext cx="8631767" cy="1286933"/>
          </a:xfrm>
          <a:prstGeom prst="rect">
            <a:avLst/>
          </a:prstGeom>
          <a:noFill/>
          <a:ln w="9525">
            <a:noFill/>
          </a:ln>
        </p:spPr>
      </p:pic>
      <p:graphicFrame>
        <p:nvGraphicFramePr>
          <p:cNvPr id="7" name="对象 6"/>
          <p:cNvGraphicFramePr>
            <a:graphicFrameLocks noChangeAspect="1"/>
          </p:cNvGraphicFramePr>
          <p:nvPr/>
        </p:nvGraphicFramePr>
        <p:xfrm>
          <a:off x="3992034" y="5469467"/>
          <a:ext cx="2271184" cy="84243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8" r:id="rId3" progId="Equation.DSMT4">
                  <p:embed/>
                </p:oleObj>
              </mc:Choice>
              <mc:Fallback>
                <p:oleObj r:id="rId3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992034" y="5469467"/>
                        <a:ext cx="2271184" cy="84243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椭圆 7"/>
          <p:cNvSpPr/>
          <p:nvPr/>
        </p:nvSpPr>
        <p:spPr>
          <a:xfrm rot="3210411">
            <a:off x="2672292" y="2443692"/>
            <a:ext cx="742951" cy="2404533"/>
          </a:xfrm>
          <a:prstGeom prst="ellipse">
            <a:avLst/>
          </a:prstGeom>
          <a:ln w="28575">
            <a:solidFill>
              <a:srgbClr val="CC00FF"/>
            </a:solidFill>
          </a:ln>
        </p:spPr>
        <p:txBody>
          <a:bodyPr anchor="ctr">
            <a:spAutoFit/>
          </a:bodyPr>
          <a:lstStyle>
            <a:defPPr>
              <a:defRPr lang="zh-CN"/>
            </a:defPPr>
          </a:lstStyle>
          <a:p>
            <a:pPr marL="457200" marR="0" lvl="0" indent="0" algn="ctr" defTabSz="12192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2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6076950" y="2781300"/>
            <a:ext cx="996951" cy="1750484"/>
          </a:xfrm>
          <a:prstGeom prst="ellipse">
            <a:avLst/>
          </a:prstGeom>
          <a:ln w="28575">
            <a:solidFill>
              <a:srgbClr val="CC00FF"/>
            </a:solidFill>
          </a:ln>
        </p:spPr>
        <p:txBody>
          <a:bodyPr anchor="ctr">
            <a:spAutoFit/>
          </a:bodyPr>
          <a:lstStyle>
            <a:defPPr>
              <a:defRPr lang="zh-CN"/>
            </a:defPPr>
          </a:lstStyle>
          <a:p>
            <a:pPr marL="457200" marR="0" lvl="0" indent="0" algn="ctr" defTabSz="12192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2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" name="椭圆 9"/>
          <p:cNvSpPr/>
          <p:nvPr/>
        </p:nvSpPr>
        <p:spPr>
          <a:xfrm rot="18399836">
            <a:off x="9620252" y="2645833"/>
            <a:ext cx="977900" cy="1964267"/>
          </a:xfrm>
          <a:prstGeom prst="ellipse">
            <a:avLst/>
          </a:prstGeom>
          <a:ln w="28575">
            <a:solidFill>
              <a:srgbClr val="CC00FF"/>
            </a:solidFill>
          </a:ln>
        </p:spPr>
        <p:txBody>
          <a:bodyPr anchor="ctr">
            <a:spAutoFit/>
          </a:bodyPr>
          <a:lstStyle>
            <a:defPPr>
              <a:defRPr lang="zh-CN"/>
            </a:defPPr>
          </a:lstStyle>
          <a:p>
            <a:pPr marL="457200" marR="0" lvl="0" indent="0" algn="ctr" defTabSz="12192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2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tx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0883279" y="6385482"/>
            <a:ext cx="1308721" cy="447077"/>
          </a:xfrm>
          <a:prstGeom prst="rect">
            <a:avLst/>
          </a:prstGeom>
        </p:spPr>
      </p:pic>
      <p:pic>
        <p:nvPicPr>
          <p:cNvPr id="26634" name="图片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42467" y="-446616"/>
            <a:ext cx="1308100" cy="446616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6635" name="图片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41951" y="6836834"/>
            <a:ext cx="1308100" cy="44873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4" name="文本框 13"/>
          <p:cNvSpPr txBox="1"/>
          <p:nvPr/>
        </p:nvSpPr>
        <p:spPr>
          <a:xfrm>
            <a:off x="-480483" y="2861733"/>
            <a:ext cx="480484" cy="1236133"/>
          </a:xfrm>
          <a:prstGeom prst="rect">
            <a:avLst/>
          </a:prstGeom>
          <a:noFill/>
        </p:spPr>
        <p:txBody>
          <a:bodyPr vert="eaVert">
            <a:spAutoFit/>
          </a:bodyPr>
          <a:lstStyle>
            <a:defPPr>
              <a:defRPr lang="zh-CN"/>
            </a:defPPr>
          </a:lstStyle>
          <a:p>
            <a:pPr marR="0" defTabSz="12192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zh-CN" altLang="en-US" sz="1467" b="1" kern="1200" cap="none" spc="0" normalizeH="0" baseline="0" noProof="0">
                <a:solidFill>
                  <a:schemeClr val="bg1">
                    <a:lumMod val="9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26637" name="图片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192000" y="2861733"/>
            <a:ext cx="480484" cy="1291167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1"/>
      <p:bldP spid="10" grpId="2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7650" name="内容占位符 1"/>
          <p:cNvSpPr txBox="1"/>
          <p:nvPr/>
        </p:nvSpPr>
        <p:spPr>
          <a:xfrm>
            <a:off x="1051984" y="1087967"/>
            <a:ext cx="10088034" cy="43815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defPPr>
              <a:defRPr lang="zh-CN"/>
            </a:defPPr>
          </a:lstStyle>
          <a:p>
            <a:pPr>
              <a:lnSpc>
                <a:spcPct val="120000"/>
              </a:lnSpc>
            </a:pPr>
            <a:r>
              <a:rPr lang="en-US" altLang="zh-CN" sz="3733" b="1">
                <a:latin typeface="Times New Roman" pitchFamily="18" charset="0"/>
                <a:ea typeface="黑体" pitchFamily="49" charset="-122"/>
              </a:rPr>
              <a:t>        7.</a:t>
            </a:r>
            <a:r>
              <a:rPr lang="zh-CN" altLang="zh-CN" sz="3733" b="1">
                <a:latin typeface="Times New Roman" pitchFamily="18" charset="0"/>
                <a:ea typeface="黑体" pitchFamily="49" charset="-122"/>
              </a:rPr>
              <a:t>一个不透明的袋中有四个完全相同的小球，把它们分别标号为</a:t>
            </a:r>
            <a:r>
              <a:rPr lang="en-US" altLang="zh-CN" sz="3733" b="1">
                <a:latin typeface="Times New Roman" pitchFamily="18" charset="0"/>
                <a:ea typeface="黑体" pitchFamily="49" charset="-122"/>
              </a:rPr>
              <a:t>1</a:t>
            </a:r>
            <a:r>
              <a:rPr lang="zh-CN" altLang="en-US" sz="3733" b="1">
                <a:latin typeface="Times New Roman" pitchFamily="18" charset="0"/>
                <a:ea typeface="黑体" pitchFamily="49" charset="-122"/>
              </a:rPr>
              <a:t>，</a:t>
            </a:r>
            <a:r>
              <a:rPr lang="en-US" altLang="zh-CN" sz="3733" b="1">
                <a:latin typeface="Times New Roman" pitchFamily="18" charset="0"/>
                <a:ea typeface="黑体" pitchFamily="49" charset="-122"/>
              </a:rPr>
              <a:t>2</a:t>
            </a:r>
            <a:r>
              <a:rPr lang="zh-CN" altLang="en-US" sz="3733" b="1">
                <a:latin typeface="Times New Roman" pitchFamily="18" charset="0"/>
                <a:ea typeface="黑体" pitchFamily="49" charset="-122"/>
              </a:rPr>
              <a:t>，</a:t>
            </a:r>
            <a:r>
              <a:rPr lang="en-US" altLang="zh-CN" sz="3733" b="1">
                <a:latin typeface="Times New Roman" pitchFamily="18" charset="0"/>
                <a:ea typeface="黑体" pitchFamily="49" charset="-122"/>
              </a:rPr>
              <a:t>3</a:t>
            </a:r>
            <a:r>
              <a:rPr lang="zh-CN" altLang="en-US" sz="3733" b="1">
                <a:latin typeface="Times New Roman" pitchFamily="18" charset="0"/>
                <a:ea typeface="黑体" pitchFamily="49" charset="-122"/>
              </a:rPr>
              <a:t>，</a:t>
            </a:r>
            <a:r>
              <a:rPr lang="en-US" altLang="zh-CN" sz="3733" b="1">
                <a:latin typeface="Times New Roman" pitchFamily="18" charset="0"/>
                <a:ea typeface="黑体" pitchFamily="49" charset="-122"/>
              </a:rPr>
              <a:t>4.</a:t>
            </a:r>
            <a:r>
              <a:rPr lang="zh-CN" altLang="zh-CN" sz="3733" b="1">
                <a:latin typeface="Times New Roman" pitchFamily="18" charset="0"/>
                <a:ea typeface="黑体" pitchFamily="49" charset="-122"/>
              </a:rPr>
              <a:t>随机地摸取一个小球然后放回，再随机地摸出一个小球</a:t>
            </a:r>
            <a:r>
              <a:rPr lang="en-US" altLang="zh-CN" sz="3733" b="1">
                <a:latin typeface="Times New Roman" pitchFamily="18" charset="0"/>
                <a:ea typeface="黑体" pitchFamily="49" charset="-122"/>
              </a:rPr>
              <a:t>.</a:t>
            </a:r>
            <a:r>
              <a:rPr lang="zh-CN" altLang="zh-CN" sz="3733" b="1">
                <a:latin typeface="Times New Roman" pitchFamily="18" charset="0"/>
                <a:ea typeface="黑体" pitchFamily="49" charset="-122"/>
              </a:rPr>
              <a:t>求下列事件的概率：</a:t>
            </a:r>
          </a:p>
          <a:p>
            <a:pPr>
              <a:lnSpc>
                <a:spcPct val="120000"/>
              </a:lnSpc>
            </a:pPr>
            <a:r>
              <a:rPr lang="en-US" altLang="zh-CN" sz="3733" b="1">
                <a:latin typeface="Times New Roman" pitchFamily="18" charset="0"/>
                <a:ea typeface="黑体" pitchFamily="49" charset="-122"/>
              </a:rPr>
              <a:t>        (1)</a:t>
            </a:r>
            <a:r>
              <a:rPr lang="zh-CN" altLang="zh-CN" sz="3733" b="1">
                <a:latin typeface="Times New Roman" pitchFamily="18" charset="0"/>
                <a:ea typeface="黑体" pitchFamily="49" charset="-122"/>
              </a:rPr>
              <a:t>两次取出的小球标号相同；</a:t>
            </a:r>
          </a:p>
          <a:p>
            <a:pPr>
              <a:lnSpc>
                <a:spcPct val="120000"/>
              </a:lnSpc>
            </a:pPr>
            <a:r>
              <a:rPr lang="en-US" altLang="zh-CN" sz="3733" b="1">
                <a:latin typeface="Times New Roman" pitchFamily="18" charset="0"/>
                <a:ea typeface="黑体" pitchFamily="49" charset="-122"/>
              </a:rPr>
              <a:t>        (2)</a:t>
            </a:r>
            <a:r>
              <a:rPr lang="zh-CN" altLang="zh-CN" sz="3733" b="1">
                <a:latin typeface="Times New Roman" pitchFamily="18" charset="0"/>
                <a:ea typeface="黑体" pitchFamily="49" charset="-122"/>
              </a:rPr>
              <a:t>两次取出的小球标号和等于</a:t>
            </a:r>
            <a:r>
              <a:rPr lang="en-US" altLang="zh-CN" sz="3733" b="1">
                <a:latin typeface="Times New Roman" pitchFamily="18" charset="0"/>
                <a:ea typeface="黑体" pitchFamily="49" charset="-122"/>
              </a:rPr>
              <a:t>4.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0883279" y="6385482"/>
            <a:ext cx="1308721" cy="447077"/>
          </a:xfrm>
          <a:prstGeom prst="rect">
            <a:avLst/>
          </a:prstGeom>
        </p:spPr>
      </p:pic>
      <p:pic>
        <p:nvPicPr>
          <p:cNvPr id="27652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42467" y="-446616"/>
            <a:ext cx="1308100" cy="446616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7653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951" y="6836834"/>
            <a:ext cx="1308100" cy="44873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" name="文本框 5"/>
          <p:cNvSpPr txBox="1"/>
          <p:nvPr/>
        </p:nvSpPr>
        <p:spPr>
          <a:xfrm>
            <a:off x="-480483" y="2861733"/>
            <a:ext cx="480484" cy="1236133"/>
          </a:xfrm>
          <a:prstGeom prst="rect">
            <a:avLst/>
          </a:prstGeom>
          <a:noFill/>
        </p:spPr>
        <p:txBody>
          <a:bodyPr vert="eaVert">
            <a:spAutoFit/>
          </a:bodyPr>
          <a:lstStyle>
            <a:defPPr>
              <a:defRPr lang="zh-CN"/>
            </a:defPPr>
          </a:lstStyle>
          <a:p>
            <a:pPr marR="0" defTabSz="12192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zh-CN" altLang="en-US" sz="1467" b="1" kern="1200" cap="none" spc="0" normalizeH="0" baseline="0" noProof="0">
                <a:solidFill>
                  <a:schemeClr val="bg1">
                    <a:lumMod val="9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27655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2000" y="2861733"/>
            <a:ext cx="480484" cy="1291167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/>
</p:sld>
</file>

<file path=ppt/slides/slide2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"/>
          <p:cNvSpPr/>
          <p:nvPr/>
        </p:nvSpPr>
        <p:spPr>
          <a:xfrm>
            <a:off x="7283451" y="5528733"/>
            <a:ext cx="914400" cy="42545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anchor="ctr">
            <a:spAutoFit/>
          </a:bodyPr>
          <a:lstStyle>
            <a:defPPr>
              <a:defRPr lang="zh-CN"/>
            </a:defPPr>
          </a:lstStyle>
          <a:p>
            <a:pPr marL="457200" marR="0" lvl="0" indent="0" algn="ctr" defTabSz="12192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2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8244417" y="5067300"/>
            <a:ext cx="914400" cy="42545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anchor="ctr">
            <a:spAutoFit/>
          </a:bodyPr>
          <a:lstStyle>
            <a:defPPr>
              <a:defRPr lang="zh-CN"/>
            </a:defPPr>
          </a:lstStyle>
          <a:p>
            <a:pPr marL="457200" marR="0" lvl="0" indent="0" algn="ctr" defTabSz="12192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2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9196918" y="4597400"/>
            <a:ext cx="914400" cy="42545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anchor="ctr">
            <a:spAutoFit/>
          </a:bodyPr>
          <a:lstStyle>
            <a:defPPr>
              <a:defRPr lang="zh-CN"/>
            </a:defPPr>
          </a:lstStyle>
          <a:p>
            <a:pPr marL="457200" marR="0" lvl="0" indent="0" algn="ctr" defTabSz="12192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2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5" name="内容占位符 1"/>
          <p:cNvSpPr txBox="1">
            <a:spLocks noChangeArrowheads="1"/>
          </p:cNvSpPr>
          <p:nvPr/>
        </p:nvSpPr>
        <p:spPr bwMode="auto">
          <a:xfrm>
            <a:off x="2082800" y="768351"/>
            <a:ext cx="9690100" cy="3505200"/>
          </a:xfrm>
          <a:prstGeom prst="rect">
            <a:avLst/>
          </a:prstGeom>
          <a:noFill/>
        </p:spPr>
        <p:txBody>
          <a:bodyPr/>
          <a:lstStyle>
            <a:defPPr>
              <a:defRPr lang="zh-CN"/>
            </a:defPPr>
            <a:lvl1pPr marL="228600" lvl="0" indent="-228600" algn="l" defTabSz="12192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itchFamily="34" charset="0"/>
              <a:buChar char="•"/>
              <a:defRPr sz="2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lvl="1" indent="-228600" algn="l" defTabSz="12192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defTabSz="12192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defTabSz="12192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defTabSz="12192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lvl="5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lvl="6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lvl="7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2192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(1)</a:t>
            </a: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记</a:t>
            </a:r>
            <a:r>
              <a:rPr kumimoji="0" lang="zh-CN" altLang="zh-CN" sz="3733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两次取出的小球标号相同为事件</a:t>
            </a:r>
            <a:r>
              <a:rPr kumimoji="0" lang="en-US" altLang="zh-CN" sz="3733" b="1" i="1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</a:t>
            </a: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endParaRPr kumimoji="0" lang="en-US" altLang="zh-CN" sz="3733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12192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 </a:t>
            </a:r>
            <a:endParaRPr kumimoji="0" lang="en-US" altLang="zh-CN" sz="3733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28600" marR="0" lvl="0" indent="-228600" algn="l" defTabSz="12192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defRPr/>
            </a:pPr>
            <a:endParaRPr kumimoji="0" lang="zh-CN" altLang="zh-CN" sz="3733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12192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(2)</a:t>
            </a: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记</a:t>
            </a:r>
            <a:r>
              <a:rPr kumimoji="0" lang="zh-CN" altLang="zh-CN" sz="3733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两次取出的小球标号和等于</a:t>
            </a: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</a:t>
            </a:r>
            <a:r>
              <a:rPr kumimoji="0" lang="zh-CN" altLang="zh-CN" sz="3733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为事件</a:t>
            </a:r>
            <a:r>
              <a:rPr kumimoji="0" lang="en-US" altLang="zh-CN" sz="3733" b="1" i="1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</a:t>
            </a: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endParaRPr kumimoji="0" lang="en-US" altLang="zh-CN" sz="3733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28600" marR="0" lvl="0" indent="-228600" algn="l" defTabSz="12192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defRPr/>
            </a:pPr>
            <a:endParaRPr kumimoji="0" lang="zh-CN" altLang="en-US" sz="3733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6" name="对象 2"/>
          <p:cNvGraphicFramePr>
            <a:graphicFrameLocks noChangeAspect="1"/>
          </p:cNvGraphicFramePr>
          <p:nvPr/>
        </p:nvGraphicFramePr>
        <p:xfrm>
          <a:off x="2751667" y="3513667"/>
          <a:ext cx="2201333" cy="9969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9" r:id="rId2" progId="Equation.DSMT4">
                  <p:embed/>
                </p:oleObj>
              </mc:Choice>
              <mc:Fallback>
                <p:oleObj r:id="rId2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2751667" y="3513667"/>
                        <a:ext cx="2201333" cy="996951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8679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9800" y="3513667"/>
            <a:ext cx="5039784" cy="3071284"/>
          </a:xfrm>
          <a:prstGeom prst="rect">
            <a:avLst/>
          </a:prstGeom>
          <a:noFill/>
          <a:ln w="9525">
            <a:noFill/>
          </a:ln>
        </p:spPr>
      </p:pic>
      <p:graphicFrame>
        <p:nvGraphicFramePr>
          <p:cNvPr id="8" name="对象 7"/>
          <p:cNvGraphicFramePr>
            <a:graphicFrameLocks noChangeAspect="1"/>
          </p:cNvGraphicFramePr>
          <p:nvPr/>
        </p:nvGraphicFramePr>
        <p:xfrm>
          <a:off x="2713567" y="1513417"/>
          <a:ext cx="2832100" cy="96096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0" r:id="rId5" progId="Equation.DSMT4">
                  <p:embed/>
                </p:oleObj>
              </mc:Choice>
              <mc:Fallback>
                <p:oleObj r:id="rId5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713567" y="1513417"/>
                        <a:ext cx="2832100" cy="96096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2"/>
          <p:cNvSpPr txBox="1"/>
          <p:nvPr/>
        </p:nvSpPr>
        <p:spPr>
          <a:xfrm>
            <a:off x="1098551" y="660400"/>
            <a:ext cx="1193800" cy="747184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</a:lstStyle>
          <a:p>
            <a:pPr marR="0" defTabSz="1219200" eaLnBrk="1" hangingPunct="1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zh-CN" altLang="en-US" sz="3733" b="1" kern="1200" cap="none" spc="0" normalizeH="0" baseline="0" noProof="0">
                <a:solidFill>
                  <a:srgbClr val="FF0000"/>
                </a:solidFill>
                <a:latin typeface="Times New Roman" pitchFamily="18" charset="0"/>
                <a:ea typeface="+mj-ea"/>
                <a:cs typeface="+mn-cs"/>
              </a:rPr>
              <a:t>解：</a:t>
            </a:r>
          </a:p>
        </p:txBody>
      </p:sp>
      <p:cxnSp>
        <p:nvCxnSpPr>
          <p:cNvPr id="10" name="直接连接符 9"/>
          <p:cNvCxnSpPr/>
          <p:nvPr/>
        </p:nvCxnSpPr>
        <p:spPr>
          <a:xfrm>
            <a:off x="7258050" y="4595284"/>
            <a:ext cx="3801533" cy="1816100"/>
          </a:xfrm>
          <a:prstGeom prst="line">
            <a:avLst/>
          </a:prstGeom>
          <a:ln w="28575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图片 10"/>
          <p:cNvPicPr>
            <a:picLocks noChangeAspect="1"/>
          </p:cNvPicPr>
          <p:nvPr/>
        </p:nvPicPr>
        <p:blipFill>
          <a:blip r:embed="rId7">
            <a:duotone>
              <a:prstClr val="black"/>
              <a:schemeClr val="tx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0883279" y="6385482"/>
            <a:ext cx="1308721" cy="447077"/>
          </a:xfrm>
          <a:prstGeom prst="rect">
            <a:avLst/>
          </a:prstGeom>
        </p:spPr>
      </p:pic>
      <p:pic>
        <p:nvPicPr>
          <p:cNvPr id="28684" name="图片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42467" y="-446616"/>
            <a:ext cx="1308100" cy="446616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8685" name="图片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41951" y="6836834"/>
            <a:ext cx="1308100" cy="44873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4" name="文本框 13"/>
          <p:cNvSpPr txBox="1"/>
          <p:nvPr/>
        </p:nvSpPr>
        <p:spPr>
          <a:xfrm>
            <a:off x="-480483" y="2861733"/>
            <a:ext cx="480484" cy="1236133"/>
          </a:xfrm>
          <a:prstGeom prst="rect">
            <a:avLst/>
          </a:prstGeom>
          <a:noFill/>
        </p:spPr>
        <p:txBody>
          <a:bodyPr vert="eaVert">
            <a:spAutoFit/>
          </a:bodyPr>
          <a:lstStyle>
            <a:defPPr>
              <a:defRPr lang="zh-CN"/>
            </a:defPPr>
          </a:lstStyle>
          <a:p>
            <a:pPr marR="0" defTabSz="12192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zh-CN" altLang="en-US" sz="1467" b="1" kern="1200" cap="none" spc="0" normalizeH="0" baseline="0" noProof="0">
                <a:solidFill>
                  <a:schemeClr val="bg1">
                    <a:lumMod val="9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28687" name="图片 1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192000" y="2861733"/>
            <a:ext cx="480484" cy="1291167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1"/>
      <p:bldP spid="4" grpId="2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9698" name="组合 28"/>
          <p:cNvGrpSpPr/>
          <p:nvPr/>
        </p:nvGrpSpPr>
        <p:grpSpPr>
          <a:xfrm>
            <a:off x="690034" y="251884"/>
            <a:ext cx="3062817" cy="899583"/>
            <a:chOff x="690807" y="251967"/>
            <a:chExt cx="3062528" cy="900148"/>
          </a:xfrm>
        </p:grpSpPr>
        <p:grpSp>
          <p:nvGrpSpPr>
            <p:cNvPr id="29709" name="组合 12"/>
            <p:cNvGrpSpPr/>
            <p:nvPr/>
          </p:nvGrpSpPr>
          <p:grpSpPr>
            <a:xfrm>
              <a:off x="690807" y="348683"/>
              <a:ext cx="803432" cy="803432"/>
              <a:chOff x="690807" y="348683"/>
              <a:chExt cx="803432" cy="803432"/>
            </a:xfrm>
          </p:grpSpPr>
          <p:grpSp>
            <p:nvGrpSpPr>
              <p:cNvPr id="35" name="组合 34"/>
              <p:cNvGrpSpPr/>
              <p:nvPr/>
            </p:nvGrpSpPr>
            <p:grpSpPr>
              <a:xfrm>
                <a:off x="690807" y="348683"/>
                <a:ext cx="803432" cy="803432"/>
                <a:chOff x="1449978" y="1251953"/>
                <a:chExt cx="5334000" cy="5334000"/>
              </a:xfrm>
              <a:effectLst>
                <a:outerShdw blurRad="508000" dist="127000" dir="8100000" sx="70000" sy="70000" algn="tr" rotWithShape="0">
                  <a:prstClr val="black">
                    <a:alpha val="30000"/>
                  </a:prstClr>
                </a:outerShdw>
              </a:effectLst>
            </p:grpSpPr>
            <p:sp>
              <p:nvSpPr>
                <p:cNvPr id="37" name="同心圆 49"/>
                <p:cNvSpPr/>
                <p:nvPr/>
              </p:nvSpPr>
              <p:spPr>
                <a:xfrm>
                  <a:off x="1449978" y="1251953"/>
                  <a:ext cx="5334000" cy="5334000"/>
                </a:xfrm>
                <a:prstGeom prst="donut">
                  <a:avLst>
                    <a:gd name="adj" fmla="val 4879"/>
                  </a:avLst>
                </a:prstGeom>
                <a:gradFill>
                  <a:gsLst>
                    <a:gs pos="0">
                      <a:sysClr val="window" lastClr="FFFFFF"/>
                    </a:gs>
                    <a:gs pos="55000">
                      <a:sysClr val="window" lastClr="FFFFFF">
                        <a:lumMod val="95000"/>
                      </a:sysClr>
                    </a:gs>
                    <a:gs pos="100000">
                      <a:sysClr val="window" lastClr="FFFFFF">
                        <a:lumMod val="65000"/>
                      </a:sysClr>
                    </a:gs>
                  </a:gsLst>
                  <a:lin ang="8100000" scaled="0"/>
                </a:gradFill>
                <a:ln w="25400" cap="flat" cmpd="sng" algn="ctr">
                  <a:noFill/>
                  <a:prstDash val="solid"/>
                </a:ln>
                <a:effectLst/>
              </p:spPr>
              <p:txBody>
                <a:bodyPr anchor="ctr"/>
                <a:lstStyle>
                  <a:defPPr>
                    <a:defRPr lang="zh-CN"/>
                  </a:defPPr>
                </a:lstStyle>
                <a:p>
                  <a:pPr marL="0" marR="0" lvl="0" indent="0" algn="ctr" defTabSz="1218353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FF3399"/>
                    </a:solidFill>
                    <a:effectLst/>
                    <a:uLnTx/>
                    <a:uFillTx/>
                    <a:latin typeface="Calibri"/>
                    <a:ea typeface="微软雅黑" panose="020b0503020204020204" charset="-122"/>
                    <a:cs typeface="+mn-cs"/>
                  </a:endParaRPr>
                </a:p>
              </p:txBody>
            </p:sp>
            <p:sp>
              <p:nvSpPr>
                <p:cNvPr id="38" name="椭圆 37"/>
                <p:cNvSpPr/>
                <p:nvPr/>
              </p:nvSpPr>
              <p:spPr>
                <a:xfrm>
                  <a:off x="1566396" y="1368369"/>
                  <a:ext cx="5101165" cy="5101165"/>
                </a:xfrm>
                <a:prstGeom prst="ellipse">
                  <a:avLst/>
                </a:prstGeom>
                <a:gradFill>
                  <a:gsLst>
                    <a:gs pos="0">
                      <a:sysClr val="window" lastClr="FFFFFF"/>
                    </a:gs>
                    <a:gs pos="51000">
                      <a:sysClr val="window" lastClr="FFFFFF">
                        <a:lumMod val="95000"/>
                      </a:sysClr>
                    </a:gs>
                    <a:gs pos="100000">
                      <a:sysClr val="window" lastClr="FFFFFF">
                        <a:lumMod val="75000"/>
                      </a:sysClr>
                    </a:gs>
                  </a:gsLst>
                  <a:lin ang="18900000" scaled="0"/>
                </a:gradFill>
                <a:ln w="25400" cap="flat" cmpd="sng" algn="ctr">
                  <a:noFill/>
                  <a:prstDash val="solid"/>
                </a:ln>
                <a:effectLst/>
              </p:spPr>
              <p:txBody>
                <a:bodyPr anchor="ctr"/>
                <a:lstStyle>
                  <a:defPPr>
                    <a:defRPr lang="zh-CN"/>
                  </a:defPPr>
                </a:lstStyle>
                <a:p>
                  <a:pPr marL="0" marR="0" lvl="0" indent="0" algn="ctr" defTabSz="1218353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FF3399"/>
                    </a:solidFill>
                    <a:effectLst/>
                    <a:uLnTx/>
                    <a:uFillTx/>
                    <a:latin typeface="Calibri"/>
                    <a:ea typeface="微软雅黑" panose="020b0503020204020204" charset="-122"/>
                    <a:cs typeface="+mn-cs"/>
                  </a:endParaRPr>
                </a:p>
              </p:txBody>
            </p:sp>
          </p:grpSp>
          <p:sp>
            <p:nvSpPr>
              <p:cNvPr id="29720" name="文本框 10"/>
              <p:cNvSpPr txBox="1"/>
              <p:nvPr/>
            </p:nvSpPr>
            <p:spPr>
              <a:xfrm>
                <a:off x="726318" y="366218"/>
                <a:ext cx="727055" cy="69806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>
                <a:spAutoFit/>
              </a:bodyPr>
              <a:lstStyle>
                <a:defPPr>
                  <a:defRPr lang="zh-CN"/>
                </a:defPPr>
              </a:lstStyle>
              <a:p>
                <a:r>
                  <a:rPr lang="zh-CN" altLang="en-US" sz="3733" b="1">
                    <a:solidFill>
                      <a:srgbClr val="FF3399"/>
                    </a:solidFill>
                    <a:latin typeface="黑体" pitchFamily="49" charset="-122"/>
                    <a:ea typeface="黑体" pitchFamily="49" charset="-122"/>
                  </a:rPr>
                  <a:t>课</a:t>
                </a:r>
              </a:p>
            </p:txBody>
          </p:sp>
        </p:grpSp>
        <p:grpSp>
          <p:nvGrpSpPr>
            <p:cNvPr id="29710" name="组合 13"/>
            <p:cNvGrpSpPr/>
            <p:nvPr/>
          </p:nvGrpSpPr>
          <p:grpSpPr>
            <a:xfrm>
              <a:off x="1451304" y="260434"/>
              <a:ext cx="803432" cy="803432"/>
              <a:chOff x="880932" y="326621"/>
              <a:chExt cx="803432" cy="803432"/>
            </a:xfrm>
          </p:grpSpPr>
          <p:grpSp>
            <p:nvGrpSpPr>
              <p:cNvPr id="31" name="组合 30"/>
              <p:cNvGrpSpPr/>
              <p:nvPr/>
            </p:nvGrpSpPr>
            <p:grpSpPr>
              <a:xfrm>
                <a:off x="880932" y="326621"/>
                <a:ext cx="803432" cy="803432"/>
                <a:chOff x="2712217" y="1105481"/>
                <a:chExt cx="5334000" cy="5334000"/>
              </a:xfrm>
              <a:effectLst>
                <a:outerShdw blurRad="508000" dist="127000" dir="8100000" sx="70000" sy="70000" algn="tr" rotWithShape="0">
                  <a:prstClr val="black">
                    <a:alpha val="30000"/>
                  </a:prstClr>
                </a:outerShdw>
              </a:effectLst>
            </p:grpSpPr>
            <p:sp>
              <p:nvSpPr>
                <p:cNvPr id="33" name="同心圆 49"/>
                <p:cNvSpPr/>
                <p:nvPr/>
              </p:nvSpPr>
              <p:spPr>
                <a:xfrm>
                  <a:off x="2712217" y="1105481"/>
                  <a:ext cx="5334000" cy="5334000"/>
                </a:xfrm>
                <a:prstGeom prst="donut">
                  <a:avLst>
                    <a:gd name="adj" fmla="val 4879"/>
                  </a:avLst>
                </a:prstGeom>
                <a:gradFill>
                  <a:gsLst>
                    <a:gs pos="0">
                      <a:sysClr val="window" lastClr="FFFFFF"/>
                    </a:gs>
                    <a:gs pos="55000">
                      <a:sysClr val="window" lastClr="FFFFFF">
                        <a:lumMod val="95000"/>
                      </a:sysClr>
                    </a:gs>
                    <a:gs pos="100000">
                      <a:sysClr val="window" lastClr="FFFFFF">
                        <a:lumMod val="65000"/>
                      </a:sysClr>
                    </a:gs>
                  </a:gsLst>
                  <a:lin ang="8100000" scaled="0"/>
                </a:gradFill>
                <a:ln w="25400" cap="flat" cmpd="sng" algn="ctr">
                  <a:noFill/>
                  <a:prstDash val="solid"/>
                </a:ln>
                <a:effectLst/>
              </p:spPr>
              <p:txBody>
                <a:bodyPr anchor="ctr"/>
                <a:lstStyle>
                  <a:defPPr>
                    <a:defRPr lang="zh-CN"/>
                  </a:defPPr>
                </a:lstStyle>
                <a:p>
                  <a:pPr marL="0" marR="0" lvl="0" indent="0" algn="ctr" defTabSz="1218353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FF3399"/>
                    </a:solidFill>
                    <a:effectLst/>
                    <a:uLnTx/>
                    <a:uFillTx/>
                    <a:latin typeface="Calibri"/>
                    <a:ea typeface="微软雅黑" panose="020b0503020204020204" charset="-122"/>
                    <a:cs typeface="+mn-cs"/>
                  </a:endParaRPr>
                </a:p>
              </p:txBody>
            </p:sp>
            <p:sp>
              <p:nvSpPr>
                <p:cNvPr id="34" name="椭圆 33"/>
                <p:cNvSpPr/>
                <p:nvPr/>
              </p:nvSpPr>
              <p:spPr>
                <a:xfrm>
                  <a:off x="2828632" y="1221897"/>
                  <a:ext cx="5101165" cy="5101165"/>
                </a:xfrm>
                <a:prstGeom prst="ellipse">
                  <a:avLst/>
                </a:prstGeom>
                <a:gradFill>
                  <a:gsLst>
                    <a:gs pos="0">
                      <a:sysClr val="window" lastClr="FFFFFF"/>
                    </a:gs>
                    <a:gs pos="51000">
                      <a:sysClr val="window" lastClr="FFFFFF">
                        <a:lumMod val="95000"/>
                      </a:sysClr>
                    </a:gs>
                    <a:gs pos="100000">
                      <a:sysClr val="window" lastClr="FFFFFF">
                        <a:lumMod val="75000"/>
                      </a:sysClr>
                    </a:gs>
                  </a:gsLst>
                  <a:lin ang="18900000" scaled="0"/>
                </a:gradFill>
                <a:ln w="25400" cap="flat" cmpd="sng" algn="ctr">
                  <a:noFill/>
                  <a:prstDash val="solid"/>
                </a:ln>
                <a:effectLst/>
              </p:spPr>
              <p:txBody>
                <a:bodyPr anchor="ctr"/>
                <a:lstStyle>
                  <a:defPPr>
                    <a:defRPr lang="zh-CN"/>
                  </a:defPPr>
                </a:lstStyle>
                <a:p>
                  <a:pPr marL="0" marR="0" lvl="0" indent="0" algn="ctr" defTabSz="1218353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FF3399"/>
                    </a:solidFill>
                    <a:effectLst/>
                    <a:uLnTx/>
                    <a:uFillTx/>
                    <a:latin typeface="Calibri"/>
                    <a:ea typeface="微软雅黑" panose="020b0503020204020204" charset="-122"/>
                    <a:cs typeface="+mn-cs"/>
                  </a:endParaRPr>
                </a:p>
              </p:txBody>
            </p:sp>
          </p:grpSp>
          <p:sp>
            <p:nvSpPr>
              <p:cNvPr id="29718" name="文本框 31"/>
              <p:cNvSpPr txBox="1"/>
              <p:nvPr/>
            </p:nvSpPr>
            <p:spPr>
              <a:xfrm>
                <a:off x="916442" y="344156"/>
                <a:ext cx="727053" cy="69806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>
                <a:spAutoFit/>
              </a:bodyPr>
              <a:lstStyle>
                <a:defPPr>
                  <a:defRPr lang="zh-CN"/>
                </a:defPPr>
              </a:lstStyle>
              <a:p>
                <a:r>
                  <a:rPr lang="zh-CN" altLang="en-US" sz="3733" b="1">
                    <a:solidFill>
                      <a:srgbClr val="FF3399"/>
                    </a:solidFill>
                    <a:latin typeface="黑体" pitchFamily="49" charset="-122"/>
                    <a:ea typeface="黑体" pitchFamily="49" charset="-122"/>
                  </a:rPr>
                  <a:t>堂</a:t>
                </a:r>
              </a:p>
            </p:txBody>
          </p:sp>
        </p:grpSp>
        <p:grpSp>
          <p:nvGrpSpPr>
            <p:cNvPr id="29711" name="组合 18"/>
            <p:cNvGrpSpPr/>
            <p:nvPr/>
          </p:nvGrpSpPr>
          <p:grpSpPr>
            <a:xfrm>
              <a:off x="2204837" y="251967"/>
              <a:ext cx="803432" cy="803432"/>
              <a:chOff x="1069315" y="324504"/>
              <a:chExt cx="803432" cy="803432"/>
            </a:xfrm>
          </p:grpSpPr>
          <p:grpSp>
            <p:nvGrpSpPr>
              <p:cNvPr id="27" name="组合 26"/>
              <p:cNvGrpSpPr/>
              <p:nvPr/>
            </p:nvGrpSpPr>
            <p:grpSpPr>
              <a:xfrm>
                <a:off x="1069315" y="324504"/>
                <a:ext cx="803432" cy="803432"/>
                <a:chOff x="3962898" y="1091428"/>
                <a:chExt cx="5334000" cy="5334000"/>
              </a:xfrm>
              <a:effectLst>
                <a:outerShdw blurRad="508000" dist="127000" dir="8100000" sx="70000" sy="70000" algn="tr" rotWithShape="0">
                  <a:prstClr val="black">
                    <a:alpha val="30000"/>
                  </a:prstClr>
                </a:outerShdw>
              </a:effectLst>
            </p:grpSpPr>
            <p:sp>
              <p:nvSpPr>
                <p:cNvPr id="29" name="同心圆 49"/>
                <p:cNvSpPr/>
                <p:nvPr/>
              </p:nvSpPr>
              <p:spPr>
                <a:xfrm>
                  <a:off x="3962898" y="1091428"/>
                  <a:ext cx="5334000" cy="5334000"/>
                </a:xfrm>
                <a:prstGeom prst="donut">
                  <a:avLst>
                    <a:gd name="adj" fmla="val 4879"/>
                  </a:avLst>
                </a:prstGeom>
                <a:gradFill>
                  <a:gsLst>
                    <a:gs pos="0">
                      <a:sysClr val="window" lastClr="FFFFFF"/>
                    </a:gs>
                    <a:gs pos="55000">
                      <a:sysClr val="window" lastClr="FFFFFF">
                        <a:lumMod val="95000"/>
                      </a:sysClr>
                    </a:gs>
                    <a:gs pos="100000">
                      <a:sysClr val="window" lastClr="FFFFFF">
                        <a:lumMod val="65000"/>
                      </a:sysClr>
                    </a:gs>
                  </a:gsLst>
                  <a:lin ang="8100000" scaled="0"/>
                </a:gradFill>
                <a:ln w="25400" cap="flat" cmpd="sng" algn="ctr">
                  <a:noFill/>
                  <a:prstDash val="solid"/>
                </a:ln>
                <a:effectLst/>
              </p:spPr>
              <p:txBody>
                <a:bodyPr anchor="ctr"/>
                <a:lstStyle>
                  <a:defPPr>
                    <a:defRPr lang="zh-CN"/>
                  </a:defPPr>
                </a:lstStyle>
                <a:p>
                  <a:pPr marL="0" marR="0" lvl="0" indent="0" algn="ctr" defTabSz="1218353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FF3399"/>
                    </a:solidFill>
                    <a:effectLst/>
                    <a:uLnTx/>
                    <a:uFillTx/>
                    <a:latin typeface="Calibri"/>
                    <a:ea typeface="微软雅黑" panose="020b0503020204020204" charset="-122"/>
                    <a:cs typeface="+mn-cs"/>
                  </a:endParaRPr>
                </a:p>
              </p:txBody>
            </p:sp>
            <p:sp>
              <p:nvSpPr>
                <p:cNvPr id="30" name="椭圆 29"/>
                <p:cNvSpPr/>
                <p:nvPr/>
              </p:nvSpPr>
              <p:spPr>
                <a:xfrm>
                  <a:off x="4079312" y="1207843"/>
                  <a:ext cx="5101165" cy="5101165"/>
                </a:xfrm>
                <a:prstGeom prst="ellipse">
                  <a:avLst/>
                </a:prstGeom>
                <a:gradFill>
                  <a:gsLst>
                    <a:gs pos="0">
                      <a:sysClr val="window" lastClr="FFFFFF"/>
                    </a:gs>
                    <a:gs pos="51000">
                      <a:sysClr val="window" lastClr="FFFFFF">
                        <a:lumMod val="95000"/>
                      </a:sysClr>
                    </a:gs>
                    <a:gs pos="100000">
                      <a:sysClr val="window" lastClr="FFFFFF">
                        <a:lumMod val="75000"/>
                      </a:sysClr>
                    </a:gs>
                  </a:gsLst>
                  <a:lin ang="18900000" scaled="0"/>
                </a:gradFill>
                <a:ln w="25400" cap="flat" cmpd="sng" algn="ctr">
                  <a:noFill/>
                  <a:prstDash val="solid"/>
                </a:ln>
                <a:effectLst/>
              </p:spPr>
              <p:txBody>
                <a:bodyPr anchor="ctr"/>
                <a:lstStyle>
                  <a:defPPr>
                    <a:defRPr lang="zh-CN"/>
                  </a:defPPr>
                </a:lstStyle>
                <a:p>
                  <a:pPr marL="0" marR="0" lvl="0" indent="0" algn="ctr" defTabSz="1218353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FF3399"/>
                    </a:solidFill>
                    <a:effectLst/>
                    <a:uLnTx/>
                    <a:uFillTx/>
                    <a:latin typeface="Calibri"/>
                    <a:ea typeface="微软雅黑" panose="020b0503020204020204" charset="-122"/>
                    <a:cs typeface="+mn-cs"/>
                  </a:endParaRPr>
                </a:p>
              </p:txBody>
            </p:sp>
          </p:grpSp>
          <p:sp>
            <p:nvSpPr>
              <p:cNvPr id="29716" name="文本框 20"/>
              <p:cNvSpPr txBox="1"/>
              <p:nvPr/>
            </p:nvSpPr>
            <p:spPr>
              <a:xfrm>
                <a:off x="1104825" y="342039"/>
                <a:ext cx="727053" cy="69806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>
                <a:spAutoFit/>
              </a:bodyPr>
              <a:lstStyle>
                <a:defPPr>
                  <a:defRPr lang="zh-CN"/>
                </a:defPPr>
              </a:lstStyle>
              <a:p>
                <a:r>
                  <a:rPr lang="zh-CN" altLang="en-US" sz="3733" b="1">
                    <a:solidFill>
                      <a:srgbClr val="FF3399"/>
                    </a:solidFill>
                    <a:latin typeface="黑体" pitchFamily="49" charset="-122"/>
                    <a:ea typeface="黑体" pitchFamily="49" charset="-122"/>
                  </a:rPr>
                  <a:t>小</a:t>
                </a:r>
              </a:p>
            </p:txBody>
          </p:sp>
        </p:grpSp>
        <p:grpSp>
          <p:nvGrpSpPr>
            <p:cNvPr id="29712" name="组合 23"/>
            <p:cNvGrpSpPr/>
            <p:nvPr/>
          </p:nvGrpSpPr>
          <p:grpSpPr>
            <a:xfrm>
              <a:off x="2949903" y="331147"/>
              <a:ext cx="803432" cy="803432"/>
              <a:chOff x="1255581" y="344299"/>
              <a:chExt cx="803432" cy="803432"/>
            </a:xfrm>
          </p:grpSpPr>
          <p:grpSp>
            <p:nvGrpSpPr>
              <p:cNvPr id="23" name="组合 22"/>
              <p:cNvGrpSpPr/>
              <p:nvPr/>
            </p:nvGrpSpPr>
            <p:grpSpPr>
              <a:xfrm>
                <a:off x="1255581" y="344299"/>
                <a:ext cx="803432" cy="803432"/>
                <a:chOff x="5199524" y="1222847"/>
                <a:chExt cx="5334000" cy="5334000"/>
              </a:xfrm>
              <a:effectLst>
                <a:outerShdw blurRad="508000" dist="127000" dir="8100000" sx="70000" sy="70000" algn="tr" rotWithShape="0">
                  <a:prstClr val="black">
                    <a:alpha val="30000"/>
                  </a:prstClr>
                </a:outerShdw>
              </a:effectLst>
            </p:grpSpPr>
            <p:sp>
              <p:nvSpPr>
                <p:cNvPr id="25" name="同心圆 49"/>
                <p:cNvSpPr/>
                <p:nvPr/>
              </p:nvSpPr>
              <p:spPr>
                <a:xfrm>
                  <a:off x="5199524" y="1222847"/>
                  <a:ext cx="5334000" cy="5334000"/>
                </a:xfrm>
                <a:prstGeom prst="donut">
                  <a:avLst>
                    <a:gd name="adj" fmla="val 4879"/>
                  </a:avLst>
                </a:prstGeom>
                <a:gradFill>
                  <a:gsLst>
                    <a:gs pos="0">
                      <a:sysClr val="window" lastClr="FFFFFF"/>
                    </a:gs>
                    <a:gs pos="55000">
                      <a:sysClr val="window" lastClr="FFFFFF">
                        <a:lumMod val="95000"/>
                      </a:sysClr>
                    </a:gs>
                    <a:gs pos="100000">
                      <a:sysClr val="window" lastClr="FFFFFF">
                        <a:lumMod val="65000"/>
                      </a:sysClr>
                    </a:gs>
                  </a:gsLst>
                  <a:lin ang="8100000" scaled="0"/>
                </a:gradFill>
                <a:ln w="25400" cap="flat" cmpd="sng" algn="ctr">
                  <a:noFill/>
                  <a:prstDash val="solid"/>
                </a:ln>
                <a:effectLst/>
              </p:spPr>
              <p:txBody>
                <a:bodyPr anchor="ctr"/>
                <a:lstStyle>
                  <a:defPPr>
                    <a:defRPr lang="zh-CN"/>
                  </a:defPPr>
                </a:lstStyle>
                <a:p>
                  <a:pPr marL="0" marR="0" lvl="0" indent="0" algn="ctr" defTabSz="1218353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FF3399"/>
                    </a:solidFill>
                    <a:effectLst/>
                    <a:uLnTx/>
                    <a:uFillTx/>
                    <a:latin typeface="Calibri"/>
                    <a:ea typeface="微软雅黑" panose="020b0503020204020204" charset="-122"/>
                    <a:cs typeface="+mn-cs"/>
                  </a:endParaRPr>
                </a:p>
              </p:txBody>
            </p:sp>
            <p:sp>
              <p:nvSpPr>
                <p:cNvPr id="26" name="椭圆 25"/>
                <p:cNvSpPr/>
                <p:nvPr/>
              </p:nvSpPr>
              <p:spPr>
                <a:xfrm>
                  <a:off x="5315935" y="1339263"/>
                  <a:ext cx="5101165" cy="5101165"/>
                </a:xfrm>
                <a:prstGeom prst="ellipse">
                  <a:avLst/>
                </a:prstGeom>
                <a:gradFill>
                  <a:gsLst>
                    <a:gs pos="0">
                      <a:sysClr val="window" lastClr="FFFFFF"/>
                    </a:gs>
                    <a:gs pos="51000">
                      <a:sysClr val="window" lastClr="FFFFFF">
                        <a:lumMod val="95000"/>
                      </a:sysClr>
                    </a:gs>
                    <a:gs pos="100000">
                      <a:sysClr val="window" lastClr="FFFFFF">
                        <a:lumMod val="75000"/>
                      </a:sysClr>
                    </a:gs>
                  </a:gsLst>
                  <a:lin ang="18900000" scaled="0"/>
                </a:gradFill>
                <a:ln w="25400" cap="flat" cmpd="sng" algn="ctr">
                  <a:noFill/>
                  <a:prstDash val="solid"/>
                </a:ln>
                <a:effectLst/>
              </p:spPr>
              <p:txBody>
                <a:bodyPr anchor="ctr"/>
                <a:lstStyle>
                  <a:defPPr>
                    <a:defRPr lang="zh-CN"/>
                  </a:defPPr>
                </a:lstStyle>
                <a:p>
                  <a:pPr marL="0" marR="0" lvl="0" indent="0" algn="ctr" defTabSz="1218353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FF3399"/>
                    </a:solidFill>
                    <a:effectLst/>
                    <a:uLnTx/>
                    <a:uFillTx/>
                    <a:latin typeface="Calibri"/>
                    <a:ea typeface="微软雅黑" panose="020b0503020204020204" charset="-122"/>
                    <a:cs typeface="+mn-cs"/>
                  </a:endParaRPr>
                </a:p>
              </p:txBody>
            </p:sp>
          </p:grpSp>
          <p:sp>
            <p:nvSpPr>
              <p:cNvPr id="29714" name="文本框 25"/>
              <p:cNvSpPr txBox="1"/>
              <p:nvPr/>
            </p:nvSpPr>
            <p:spPr>
              <a:xfrm>
                <a:off x="1291092" y="361834"/>
                <a:ext cx="727053" cy="69806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>
                <a:spAutoFit/>
              </a:bodyPr>
              <a:lstStyle>
                <a:defPPr>
                  <a:defRPr lang="zh-CN"/>
                </a:defPPr>
              </a:lstStyle>
              <a:p>
                <a:r>
                  <a:rPr lang="zh-CN" altLang="en-US" sz="3733" b="1">
                    <a:solidFill>
                      <a:srgbClr val="FF3399"/>
                    </a:solidFill>
                    <a:latin typeface="黑体" pitchFamily="49" charset="-122"/>
                    <a:ea typeface="黑体" pitchFamily="49" charset="-122"/>
                  </a:rPr>
                  <a:t>结</a:t>
                </a:r>
              </a:p>
            </p:txBody>
          </p:sp>
        </p:grpSp>
      </p:grpSp>
      <p:sp>
        <p:nvSpPr>
          <p:cNvPr id="24" name="TextBox 5"/>
          <p:cNvSpPr txBox="1"/>
          <p:nvPr/>
        </p:nvSpPr>
        <p:spPr>
          <a:xfrm>
            <a:off x="1896533" y="2743200"/>
            <a:ext cx="2891367" cy="1409700"/>
          </a:xfrm>
          <a:prstGeom prst="rect">
            <a:avLst/>
          </a:prstGeom>
          <a:noFill/>
          <a:ln w="19050">
            <a:solidFill>
              <a:srgbClr val="00B0F0"/>
            </a:solidFill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marR="0" algn="ctr" defTabSz="1219200" eaLnBrk="1" hangingPunct="1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zh-CN" altLang="en-US" sz="3733" b="1" kern="1200" cap="none" spc="0" normalizeH="0" baseline="0" noProof="0">
                <a:latin typeface="+mj-ea"/>
                <a:ea typeface="+mj-ea"/>
                <a:cs typeface="+mn-cs"/>
              </a:rPr>
              <a:t>等可能事件概率求法</a:t>
            </a:r>
          </a:p>
        </p:txBody>
      </p:sp>
      <p:sp>
        <p:nvSpPr>
          <p:cNvPr id="28" name="左大括号 27"/>
          <p:cNvSpPr/>
          <p:nvPr/>
        </p:nvSpPr>
        <p:spPr>
          <a:xfrm>
            <a:off x="5080000" y="1858433"/>
            <a:ext cx="406400" cy="3287184"/>
          </a:xfrm>
          <a:prstGeom prst="leftBrace">
            <a:avLst>
              <a:gd name="adj1" fmla="val 29460"/>
              <a:gd name="adj2" fmla="val 50000"/>
            </a:avLst>
          </a:prstGeom>
          <a:ln w="190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>
            <a:defPPr>
              <a:defRPr lang="zh-CN"/>
            </a:defPPr>
            <a:lvl1pPr marL="0" marR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1pPr>
            <a:lvl2pPr marL="457200" marR="0" lvl="1" indent="1524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2pPr>
            <a:lvl3pPr marL="914400" marR="0" lvl="2" indent="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3pPr>
            <a:lvl4pPr marL="1371600" marR="0" lvl="3" indent="4572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4pPr>
            <a:lvl5pPr marL="1828800" marR="0" lvl="4" indent="6096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5pPr>
            <a:lvl6pPr marL="3048000" marR="0" lvl="5" indent="6096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6pPr>
            <a:lvl7pPr marL="3657600" marR="0" lvl="6" indent="6096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7pPr>
            <a:lvl8pPr marL="4267200" marR="0" lvl="7" indent="6096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8pPr>
            <a:lvl9pPr marL="4876800" marR="0" lvl="8" indent="6096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9pPr>
          </a:lstStyle>
          <a:p>
            <a:pPr marL="0" marR="0" lvl="0" indent="0" algn="ctr" defTabSz="1219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2" name="TextBox 7"/>
          <p:cNvSpPr txBox="1"/>
          <p:nvPr/>
        </p:nvSpPr>
        <p:spPr>
          <a:xfrm>
            <a:off x="5778500" y="1858433"/>
            <a:ext cx="2942167" cy="721784"/>
          </a:xfrm>
          <a:prstGeom prst="rect">
            <a:avLst/>
          </a:prstGeom>
          <a:noFill/>
          <a:ln w="19050">
            <a:solidFill>
              <a:srgbClr val="00B0F0"/>
            </a:solidFill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marR="0" defTabSz="1219200" eaLnBrk="1" hangingPunct="1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zh-CN" altLang="en-US" sz="3733" b="1" kern="1200" cap="none" spc="0" normalizeH="0" baseline="0" noProof="0">
                <a:latin typeface="+mj-ea"/>
                <a:ea typeface="+mj-ea"/>
                <a:cs typeface="+mn-cs"/>
              </a:rPr>
              <a:t>直接列举法</a:t>
            </a:r>
          </a:p>
        </p:txBody>
      </p:sp>
      <p:sp>
        <p:nvSpPr>
          <p:cNvPr id="36" name="TextBox 12"/>
          <p:cNvSpPr txBox="1"/>
          <p:nvPr/>
        </p:nvSpPr>
        <p:spPr>
          <a:xfrm>
            <a:off x="5778500" y="3149600"/>
            <a:ext cx="2942167" cy="721784"/>
          </a:xfrm>
          <a:prstGeom prst="rect">
            <a:avLst/>
          </a:prstGeom>
          <a:noFill/>
          <a:ln w="19050">
            <a:solidFill>
              <a:srgbClr val="00B0F0"/>
            </a:solidFill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marR="0" algn="ctr" defTabSz="1219200" eaLnBrk="1" hangingPunct="1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zh-CN" altLang="en-US" sz="3733" b="1" kern="1200" cap="none" spc="0" normalizeH="0" baseline="0" noProof="0">
                <a:latin typeface="+mj-ea"/>
                <a:ea typeface="+mj-ea"/>
                <a:cs typeface="+mn-cs"/>
              </a:rPr>
              <a:t>列表法</a:t>
            </a:r>
          </a:p>
        </p:txBody>
      </p:sp>
      <p:sp>
        <p:nvSpPr>
          <p:cNvPr id="39" name="TextBox 13"/>
          <p:cNvSpPr txBox="1"/>
          <p:nvPr/>
        </p:nvSpPr>
        <p:spPr>
          <a:xfrm>
            <a:off x="5778500" y="4423833"/>
            <a:ext cx="2942167" cy="721784"/>
          </a:xfrm>
          <a:prstGeom prst="rect">
            <a:avLst/>
          </a:prstGeom>
          <a:noFill/>
          <a:ln w="19050">
            <a:solidFill>
              <a:srgbClr val="00B0F0"/>
            </a:solidFill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marR="0" algn="ctr" defTabSz="1219200" eaLnBrk="1" hangingPunct="1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zh-CN" altLang="en-US" sz="3733" b="1" kern="1200" cap="none" spc="0" normalizeH="0" baseline="0" noProof="0">
                <a:latin typeface="+mj-ea"/>
                <a:ea typeface="+mj-ea"/>
                <a:cs typeface="+mn-cs"/>
              </a:rPr>
              <a:t>画树状图法</a:t>
            </a:r>
          </a:p>
        </p:txBody>
      </p:sp>
      <p:pic>
        <p:nvPicPr>
          <p:cNvPr id="40" name="图片 39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0883279" y="6385482"/>
            <a:ext cx="1308721" cy="447077"/>
          </a:xfrm>
          <a:prstGeom prst="rect">
            <a:avLst/>
          </a:prstGeom>
        </p:spPr>
      </p:pic>
      <p:pic>
        <p:nvPicPr>
          <p:cNvPr id="29705" name="图片 4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42467" y="-446616"/>
            <a:ext cx="1308100" cy="446616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9706" name="图片 4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951" y="6836834"/>
            <a:ext cx="1308100" cy="44873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3" name="文本框 42"/>
          <p:cNvSpPr txBox="1"/>
          <p:nvPr/>
        </p:nvSpPr>
        <p:spPr>
          <a:xfrm>
            <a:off x="-480483" y="2861733"/>
            <a:ext cx="480484" cy="1236133"/>
          </a:xfrm>
          <a:prstGeom prst="rect">
            <a:avLst/>
          </a:prstGeom>
          <a:noFill/>
        </p:spPr>
        <p:txBody>
          <a:bodyPr vert="eaVert">
            <a:spAutoFit/>
          </a:bodyPr>
          <a:lstStyle>
            <a:defPPr>
              <a:defRPr lang="zh-CN"/>
            </a:defPPr>
          </a:lstStyle>
          <a:p>
            <a:pPr marR="0" defTabSz="12192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zh-CN" altLang="en-US" sz="1467" b="1" kern="1200" cap="none" spc="0" normalizeH="0" baseline="0" noProof="0">
                <a:solidFill>
                  <a:schemeClr val="bg1">
                    <a:lumMod val="9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29708" name="图片 4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2000" y="2861733"/>
            <a:ext cx="480484" cy="1291167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8" grpId="1"/>
      <p:bldP spid="32" grpId="2"/>
      <p:bldP spid="36" grpId="3"/>
      <p:bldP spid="39" grpId="4"/>
    </p:bld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7.06.14"/>
  <p:tag name="AS_TITLE" val="Aspose.Slides for .NET 4.0 Client Profile"/>
  <p:tag name="AS_VERSION" val="17.6"/>
</p:tagLst>
</file>

<file path=ppt/theme/theme1.xml><?xml version="1.0" encoding="utf-8"?>
<a:theme xmlns:r="http://schemas.openxmlformats.org/officeDocument/2006/relationships" xmlns:a="http://schemas.openxmlformats.org/drawingml/2006/main" name="Office 主题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Template>Office Theme</Template>
  <Company/>
  <PresentationFormat>宽屏</PresentationFormat>
  <Paragraphs>256</Paragraphs>
  <Slides>26</Slides>
  <Notes>0</Notes>
  <TotalTime>0</TotalTime>
  <HiddenSlides>0</HiddenSlides>
  <MMClips>0</MMClips>
  <ScaleCrop>0</ScaleCrop>
  <HeadingPairs>
    <vt:vector baseType="variant" size="4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baseType="lpstr" size="27">
      <vt:lpstr>Office 主题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</vt:vector>
  </TitlesOfParts>
  <LinksUpToDate>0</LinksUpToDate>
  <SharedDoc>0</SharedDoc>
  <HyperlinksChanged>0</HyperlinksChanged>
  <Application>Aspose.Slides for .NET</Application>
  <AppVersion>17.0600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PowerPoint 演示文稿</dc:title>
  <dc:creator>Windows 用户</dc:creator>
  <cp:lastModifiedBy>天天向上</cp:lastModifiedBy>
  <cp:revision>390</cp:revision>
  <dcterms:created xsi:type="dcterms:W3CDTF">2017-11-13T08:28:00Z</dcterms:created>
  <dcterms:modified xsi:type="dcterms:W3CDTF">2023-02-01T09:58:08Z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ICV">
    <vt:lpwstr>613C3FEF98ED4CBA949B9665269A9B4A</vt:lpwstr>
  </property>
  <property fmtid="{D5CDD505-2E9C-101B-9397-08002B2CF9AE}" pid="3" name="KSOProductBuildVer">
    <vt:lpwstr>2052-11.1.0.11365</vt:lpwstr>
  </property>
</Properties>
</file>