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20" y="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CF6110-1B92-4ED4-B79C-155E25D66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BE1A84E-0112-4B14-BB90-A0127E064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AC6BD3-D0E2-4C1C-8B5C-F21DF3CE0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F172D4-5212-43AD-B16C-ACF21FBD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9D18C7-1D41-45D8-934B-B82D4ACB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2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2560EE-C4A9-4843-9D73-E0A168623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D4FD8F-29C3-4705-BF0D-460303FC2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0EDDDB-4DD3-41C6-AA67-33D17E3B9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3C9651-F747-445A-A46D-66CCB549F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6A234-3E6D-4D5C-BECC-15AF9436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44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ADB395-7F10-4529-AF2A-E2D25FA89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7F62FA-AB64-4FF1-B402-544646130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1C0385-9D75-45D8-9B5B-EB069E24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13917D-28DF-42FD-A1A3-1F916E4A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685A38-99E0-4F09-9F89-0555FA63D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03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E16E49-27FE-49C8-A8FD-079281BF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1FF1C1-8DEE-4C27-8D73-8242AE10D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DAFFF8-CB88-44BC-B3BD-D113DADE7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B3AC12-AD7E-45AB-B4E6-EB0822A6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555F74-0005-42AD-BD59-6776B41B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260D4A0-F872-4CB9-A5C7-88B7210A2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34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D08A84-01A6-49F9-89D3-0E700017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30A899-5F76-4EB6-A00E-074052D71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B963815-CBC5-447A-AC7F-3C31AA74A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B18DFE-2B0A-42AF-93C7-C85A4E996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3D0ABE8-09E1-4C9F-A3F6-B29545CE8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B2B043A-F6E3-42A2-884F-2213F114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2A5D24D-2791-4FC8-BE50-4D7FF3A5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1D1A620-9D48-4AB8-804E-2BF451700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90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334B6D-7A42-4D52-9582-2FBA422A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70DE39C-D693-4F5C-B133-056012F6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1DEA08-3135-4CD1-BAD7-1F880262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8C22EE-04AB-4308-83FE-09AFD762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4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6BC46DF-E4BE-45C1-8AC1-5B3599708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EAE7E93-DD30-499A-99B8-A594AC36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04CB4F-607F-41D6-80FA-C4829C03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90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5BBA78-30A4-4631-A686-78B80D2EE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4D0EFB-1213-42EF-B0CA-30E9947B1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1B85345-2C1D-4DE8-81AB-CEFBB532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26C66F-E55C-4156-897C-9931EBA5F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072685-A96A-444F-ACD1-9A7E5897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447060-5394-46C3-BDE8-D19BC82E8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13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6C98F8-E3C6-4105-BF19-62A415A02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9754594-80DA-45B3-8F2C-378DC93D3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A3EA0C0-C926-457D-84D9-FD3B035FD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37849C-AFFF-4E0C-A6C8-569B9686F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E3F13C-8CBE-4C3B-BAA2-9C5FDE59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0CB898-DE83-4ED6-B447-179D2CDB6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39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66BF8E-ADD5-4A4E-915E-5C80DAC4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8E6DAB-421D-4833-8CFC-1CC165406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9CDB7A-C304-4BDF-AE58-93DCA95DD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21C66D-1BF3-45A4-A607-6242D138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2719CC-3AA2-4CD7-B8A7-9F4C11DA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97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4618376-EFCA-4374-A5E0-F787E3A45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0376F0-D675-4800-890B-D5AE9D6D3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8F366B-9F52-450D-849C-57B10128B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D8C5EE-6D9D-4550-AE90-A004A2CD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19F1D7-5CED-4FC6-8EC9-FB2957D2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74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24F753-BF9D-4322-A4EE-087FBD73F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D1B6BA-4DEA-4F33-9C02-1C58EEB2D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047DEE-532F-4961-8C6E-094A054F6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A7737-3598-43D2-A5DC-A29A80AD8079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AED42D-8CB1-4A50-8F77-DB3799DEF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9AE7F3-A28C-4762-89AA-B6DAE907A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0274-67E4-42A1-9D2D-B61C2050F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359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006">
            <a:extLst>
              <a:ext uri="{FF2B5EF4-FFF2-40B4-BE49-F238E27FC236}">
                <a16:creationId xmlns:a16="http://schemas.microsoft.com/office/drawing/2014/main" id="{670A6295-8E12-44A9-82E6-85FF31BBE3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13" y="0"/>
            <a:ext cx="6784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1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2">
            <a:extLst>
              <a:ext uri="{FF2B5EF4-FFF2-40B4-BE49-F238E27FC236}">
                <a16:creationId xmlns:a16="http://schemas.microsoft.com/office/drawing/2014/main" id="{B9A9CB34-50D5-4A9F-84BB-F393FB9C27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38" y="0"/>
            <a:ext cx="6257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3">
            <a:extLst>
              <a:ext uri="{FF2B5EF4-FFF2-40B4-BE49-F238E27FC236}">
                <a16:creationId xmlns:a16="http://schemas.microsoft.com/office/drawing/2014/main" id="{CAF1E0A8-2203-4575-931D-EF3B124441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00" y="0"/>
            <a:ext cx="668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0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4">
            <a:extLst>
              <a:ext uri="{FF2B5EF4-FFF2-40B4-BE49-F238E27FC236}">
                <a16:creationId xmlns:a16="http://schemas.microsoft.com/office/drawing/2014/main" id="{65B8ED65-21D9-42AC-B4F7-59F8020B82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463"/>
            <a:ext cx="12192000" cy="656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0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5">
            <a:extLst>
              <a:ext uri="{FF2B5EF4-FFF2-40B4-BE49-F238E27FC236}">
                <a16:creationId xmlns:a16="http://schemas.microsoft.com/office/drawing/2014/main" id="{549A323B-8B98-48CD-BC93-ADFE9B4A7B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63" y="0"/>
            <a:ext cx="6288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8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6">
            <a:extLst>
              <a:ext uri="{FF2B5EF4-FFF2-40B4-BE49-F238E27FC236}">
                <a16:creationId xmlns:a16="http://schemas.microsoft.com/office/drawing/2014/main" id="{47C8118E-AF80-42A7-9F03-783942903F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0" y="0"/>
            <a:ext cx="6653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7">
            <a:extLst>
              <a:ext uri="{FF2B5EF4-FFF2-40B4-BE49-F238E27FC236}">
                <a16:creationId xmlns:a16="http://schemas.microsoft.com/office/drawing/2014/main" id="{18865379-962C-4385-9D26-0235E69B89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063" y="0"/>
            <a:ext cx="6365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59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8">
            <a:extLst>
              <a:ext uri="{FF2B5EF4-FFF2-40B4-BE49-F238E27FC236}">
                <a16:creationId xmlns:a16="http://schemas.microsoft.com/office/drawing/2014/main" id="{E6F5E500-ECB2-4FAE-8C29-03F2EA6C25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88" y="0"/>
            <a:ext cx="6777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5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49">
            <a:extLst>
              <a:ext uri="{FF2B5EF4-FFF2-40B4-BE49-F238E27FC236}">
                <a16:creationId xmlns:a16="http://schemas.microsoft.com/office/drawing/2014/main" id="{D8F6ED47-24FB-4CFA-B436-2C863C6A39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763"/>
            <a:ext cx="12192000" cy="634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5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900000250">
            <a:extLst>
              <a:ext uri="{FF2B5EF4-FFF2-40B4-BE49-F238E27FC236}">
                <a16:creationId xmlns:a16="http://schemas.microsoft.com/office/drawing/2014/main" id="{5F890A0E-B94D-4A71-A507-766289C6AF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0"/>
            <a:ext cx="650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53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39">
            <a:extLst>
              <a:ext uri="{FF2B5EF4-FFF2-40B4-BE49-F238E27FC236}">
                <a16:creationId xmlns:a16="http://schemas.microsoft.com/office/drawing/2014/main" id="{13080798-EF44-4F14-BCED-38CC69537F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0" y="0"/>
            <a:ext cx="6653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9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0">
            <a:extLst>
              <a:ext uri="{FF2B5EF4-FFF2-40B4-BE49-F238E27FC236}">
                <a16:creationId xmlns:a16="http://schemas.microsoft.com/office/drawing/2014/main" id="{D47D6112-CA6F-4A6F-8CFE-6D12EA1CF7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38" y="0"/>
            <a:ext cx="6357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9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1">
            <a:extLst>
              <a:ext uri="{FF2B5EF4-FFF2-40B4-BE49-F238E27FC236}">
                <a16:creationId xmlns:a16="http://schemas.microsoft.com/office/drawing/2014/main" id="{1E11890C-33C7-4297-AA94-27B299F340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13" y="0"/>
            <a:ext cx="6453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93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2">
            <a:extLst>
              <a:ext uri="{FF2B5EF4-FFF2-40B4-BE49-F238E27FC236}">
                <a16:creationId xmlns:a16="http://schemas.microsoft.com/office/drawing/2014/main" id="{AFE8E1E2-8860-42A7-AA32-F6DA59EAFB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38" y="0"/>
            <a:ext cx="6334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11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3">
            <a:extLst>
              <a:ext uri="{FF2B5EF4-FFF2-40B4-BE49-F238E27FC236}">
                <a16:creationId xmlns:a16="http://schemas.microsoft.com/office/drawing/2014/main" id="{57A7B8AB-370E-4695-A5E2-191138B63C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63" y="0"/>
            <a:ext cx="6619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20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4">
            <a:extLst>
              <a:ext uri="{FF2B5EF4-FFF2-40B4-BE49-F238E27FC236}">
                <a16:creationId xmlns:a16="http://schemas.microsoft.com/office/drawing/2014/main" id="{25EF3A46-6E80-42D7-95F5-D53CB7F636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975" y="0"/>
            <a:ext cx="6242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39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5">
            <a:extLst>
              <a:ext uri="{FF2B5EF4-FFF2-40B4-BE49-F238E27FC236}">
                <a16:creationId xmlns:a16="http://schemas.microsoft.com/office/drawing/2014/main" id="{89F9C31C-0C2F-41C2-816F-0D087FC19D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838" y="0"/>
            <a:ext cx="6662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44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6">
            <a:extLst>
              <a:ext uri="{FF2B5EF4-FFF2-40B4-BE49-F238E27FC236}">
                <a16:creationId xmlns:a16="http://schemas.microsoft.com/office/drawing/2014/main" id="{ADC24D3A-9B4E-4BCB-B5CB-0598195FBE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0"/>
            <a:ext cx="6381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61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7">
            <a:extLst>
              <a:ext uri="{FF2B5EF4-FFF2-40B4-BE49-F238E27FC236}">
                <a16:creationId xmlns:a16="http://schemas.microsoft.com/office/drawing/2014/main" id="{F25FBEF3-B93D-420F-B90E-12A64D7A7A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38" y="0"/>
            <a:ext cx="6357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20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8">
            <a:extLst>
              <a:ext uri="{FF2B5EF4-FFF2-40B4-BE49-F238E27FC236}">
                <a16:creationId xmlns:a16="http://schemas.microsoft.com/office/drawing/2014/main" id="{AB03BABA-96B8-4258-BB3D-CB213AF99F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38" y="0"/>
            <a:ext cx="6357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18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49">
            <a:extLst>
              <a:ext uri="{FF2B5EF4-FFF2-40B4-BE49-F238E27FC236}">
                <a16:creationId xmlns:a16="http://schemas.microsoft.com/office/drawing/2014/main" id="{1234F6CF-1263-4596-BFBA-BF4738442D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675" y="0"/>
            <a:ext cx="6469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89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50">
            <a:extLst>
              <a:ext uri="{FF2B5EF4-FFF2-40B4-BE49-F238E27FC236}">
                <a16:creationId xmlns:a16="http://schemas.microsoft.com/office/drawing/2014/main" id="{0797DDE0-5CE2-44CB-80B8-9FD9D067D5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13" y="0"/>
            <a:ext cx="6453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60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51">
            <a:extLst>
              <a:ext uri="{FF2B5EF4-FFF2-40B4-BE49-F238E27FC236}">
                <a16:creationId xmlns:a16="http://schemas.microsoft.com/office/drawing/2014/main" id="{86AFDDF9-267C-4D34-9E40-BF8E2F6F73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63" y="0"/>
            <a:ext cx="6569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60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52">
            <a:extLst>
              <a:ext uri="{FF2B5EF4-FFF2-40B4-BE49-F238E27FC236}">
                <a16:creationId xmlns:a16="http://schemas.microsoft.com/office/drawing/2014/main" id="{E80F2668-E874-4523-8AEF-0E63D3D21D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25" y="0"/>
            <a:ext cx="6280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95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53">
            <a:extLst>
              <a:ext uri="{FF2B5EF4-FFF2-40B4-BE49-F238E27FC236}">
                <a16:creationId xmlns:a16="http://schemas.microsoft.com/office/drawing/2014/main" id="{156F97B0-F976-435D-BA62-AC7B2A830B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888"/>
            <a:ext cx="121920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0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100000002954">
            <a:extLst>
              <a:ext uri="{FF2B5EF4-FFF2-40B4-BE49-F238E27FC236}">
                <a16:creationId xmlns:a16="http://schemas.microsoft.com/office/drawing/2014/main" id="{89F5AEE9-1D76-405C-AF91-05103DA3CF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38" y="0"/>
            <a:ext cx="6586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70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2019-10-24T14:52:24Z</dcterms:created>
  <dcterms:modified xsi:type="dcterms:W3CDTF">2019-10-24T14:53:45Z</dcterms:modified>
</cp:coreProperties>
</file>