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7233" r:id="rId1"/>
    <p:sldMasterId id="2147487270" r:id="rId2"/>
  </p:sldMasterIdLst>
  <p:notesMasterIdLst>
    <p:notesMasterId r:id="rId3"/>
  </p:notesMasterIdLst>
  <p:sldIdLst>
    <p:sldId id="1910" r:id="rId4"/>
    <p:sldId id="1915" r:id="rId5"/>
    <p:sldId id="1919" r:id="rId6"/>
    <p:sldId id="1922" r:id="rId7"/>
    <p:sldId id="1928" r:id="rId9"/>
    <p:sldId id="1931" r:id="rId10"/>
    <p:sldId id="1934" r:id="rId11"/>
    <p:sldId id="1937" r:id="rId12"/>
    <p:sldId id="1943" r:id="rId14"/>
    <p:sldId id="1946" r:id="rId15"/>
    <p:sldId id="1949" r:id="rId16"/>
    <p:sldId id="1952" r:id="rId17"/>
    <p:sldId id="1958" r:id="rId19"/>
    <p:sldId id="1961" r:id="rId20"/>
    <p:sldId id="1964" r:id="rId21"/>
    <p:sldId id="1967" r:id="rId22"/>
    <p:sldId id="1973" r:id="rId24"/>
    <p:sldId id="1976" r:id="rId25"/>
    <p:sldId id="1979" r:id="rId26"/>
    <p:sldId id="1982" r:id="rId27"/>
    <p:sldId id="1988" r:id="rId29"/>
    <p:sldId id="1991" r:id="rId30"/>
    <p:sldId id="1994" r:id="rId31"/>
    <p:sldId id="1997" r:id="rId32"/>
    <p:sldId id="2003" r:id="rId34"/>
    <p:sldId id="2006" r:id="rId35"/>
    <p:sldId id="2009" r:id="rId36"/>
    <p:sldId id="2012" r:id="rId3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9"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4" Type="http://schemas.openxmlformats.org/officeDocument/2006/relationships/slide" Target="slides/slide25.xml"/><Relationship Id="rId35" Type="http://schemas.openxmlformats.org/officeDocument/2006/relationships/slide" Target="slides/slide26.xml"/><Relationship Id="rId36" Type="http://schemas.openxmlformats.org/officeDocument/2006/relationships/slide" Target="slides/slide27.xml"/><Relationship Id="rId37" Type="http://schemas.openxmlformats.org/officeDocument/2006/relationships/slide" Target="slides/slide28.xml"/><Relationship Id="rId38" Type="http://schemas.openxmlformats.org/officeDocument/2006/relationships/tableStyles" Target="tableStyles.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66" name="幻灯片图像占位符 1"/>
          <p:cNvSpPr>
            <a:spLocks noChangeAspect="1" noRot="1" noGrp="1"/>
          </p:cNvSpPr>
          <p:nvPr>
            <p:ph type="sldImg"/>
          </p:nvPr>
        </p:nvSpPr>
        <p:spPr/>
      </p:sp>
      <p:sp>
        <p:nvSpPr>
          <p:cNvPr id="1048668" name="备注占位符 2"/>
          <p:cNvSpPr>
            <a:spLocks noGrp="1"/>
          </p:cNvSpPr>
          <p:nvPr>
            <p:ph type="body" idx="1"/>
          </p:nvPr>
        </p:nvSpPr>
        <p:spPr/>
        <p:txBody>
          <a:bodyPr/>
          <a:p>
            <a:endParaRPr altLang="en-US" dirty="0" lang="zh-CN"/>
          </a:p>
        </p:txBody>
      </p:sp>
      <p:sp>
        <p:nvSpPr>
          <p:cNvPr id="104867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5" name="幻灯片图像占位符 1"/>
          <p:cNvSpPr>
            <a:spLocks noChangeAspect="1" noRot="1" noGrp="1"/>
          </p:cNvSpPr>
          <p:nvPr>
            <p:ph type="sldImg"/>
          </p:nvPr>
        </p:nvSpPr>
        <p:spPr/>
      </p:sp>
      <p:sp>
        <p:nvSpPr>
          <p:cNvPr id="1048617" name="备注占位符 2"/>
          <p:cNvSpPr>
            <a:spLocks noGrp="1"/>
          </p:cNvSpPr>
          <p:nvPr>
            <p:ph type="body" idx="1"/>
          </p:nvPr>
        </p:nvSpPr>
        <p:spPr/>
        <p:txBody>
          <a:bodyPr/>
          <a:p>
            <a:endParaRPr altLang="en-US" dirty="0" lang="zh-CN"/>
          </a:p>
        </p:txBody>
      </p:sp>
      <p:sp>
        <p:nvSpPr>
          <p:cNvPr id="1048619"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image" Target="../media/image1.png"/><Relationship Id="rId5" Type="http://schemas.openxmlformats.org/officeDocument/2006/relationships/tags" Target="../tags/tag4.xml"/><Relationship Id="rId6" Type="http://schemas.openxmlformats.org/officeDocument/2006/relationships/image" Target="../media/image2.png"/><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tags" Target="../tags/tag12.xml"/><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3.xml"/><Relationship Id="rId2" Type="http://schemas.openxmlformats.org/officeDocument/2006/relationships/tags" Target="../tags/tag14.xml"/><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8.xml"/><Relationship Id="rId2" Type="http://schemas.openxmlformats.org/officeDocument/2006/relationships/image" Target="../media/image3.jpeg"/><Relationship Id="rId3" Type="http://schemas.openxmlformats.org/officeDocument/2006/relationships/tags" Target="../tags/tag19.xml"/><Relationship Id="rId4" Type="http://schemas.openxmlformats.org/officeDocument/2006/relationships/tags" Target="../tags/tag20.xml"/><Relationship Id="rId5" Type="http://schemas.openxmlformats.org/officeDocument/2006/relationships/tags" Target="../tags/tag21.xml"/><Relationship Id="rId6" Type="http://schemas.openxmlformats.org/officeDocument/2006/relationships/tags" Target="../tags/tag22.xml"/><Relationship Id="rId7"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tags" Target="../tags/tag24.xml"/><Relationship Id="rId3" Type="http://schemas.openxmlformats.org/officeDocument/2006/relationships/tags" Target="../tags/tag25.xml"/><Relationship Id="rId4" Type="http://schemas.openxmlformats.org/officeDocument/2006/relationships/image" Target="../media/image4.png"/><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tags" Target="../tags/tag30.xml"/><Relationship Id="rId10" Type="http://schemas.openxmlformats.org/officeDocument/2006/relationships/tags" Target="../tags/tag31.xml"/><Relationship Id="rId11" Type="http://schemas.openxmlformats.org/officeDocument/2006/relationships/tags" Target="../tags/tag32.xml"/><Relationship Id="rId12"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tags" Target="../tags/tag35.xml"/><Relationship Id="rId4" Type="http://schemas.openxmlformats.org/officeDocument/2006/relationships/tags" Target="../tags/tag36.xml"/><Relationship Id="rId5" Type="http://schemas.openxmlformats.org/officeDocument/2006/relationships/tags" Target="../tags/tag37.xml"/><Relationship Id="rId6" Type="http://schemas.openxmlformats.org/officeDocument/2006/relationships/tags" Target="../tags/tag38.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9.xml"/><Relationship Id="rId2" Type="http://schemas.openxmlformats.org/officeDocument/2006/relationships/tags" Target="../tags/tag40.xml"/><Relationship Id="rId3" Type="http://schemas.openxmlformats.org/officeDocument/2006/relationships/tags" Target="../tags/tag41.xml"/><Relationship Id="rId4" Type="http://schemas.openxmlformats.org/officeDocument/2006/relationships/tags" Target="../tags/tag42.xml"/><Relationship Id="rId5" Type="http://schemas.openxmlformats.org/officeDocument/2006/relationships/tags" Target="../tags/tag43.xml"/><Relationship Id="rId6" Type="http://schemas.openxmlformats.org/officeDocument/2006/relationships/tags" Target="../tags/tag44.xml"/><Relationship Id="rId7" Type="http://schemas.openxmlformats.org/officeDocument/2006/relationships/tags" Target="../tags/tag45.xml"/><Relationship Id="rId8" Type="http://schemas.openxmlformats.org/officeDocument/2006/relationships/tags" Target="../tags/tag46.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tags" Target="../tags/tag48.xml"/><Relationship Id="rId3" Type="http://schemas.openxmlformats.org/officeDocument/2006/relationships/tags" Target="../tags/tag49.xml"/><Relationship Id="rId4" Type="http://schemas.openxmlformats.org/officeDocument/2006/relationships/tags" Target="../tags/tag50.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tags" Target="../tags/tag52.xml"/><Relationship Id="rId3" Type="http://schemas.openxmlformats.org/officeDocument/2006/relationships/tags" Target="../tags/tag53.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tags" Target="../tags/tag62.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tags" Target="../tags/tag64.xml"/><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tags" Target="../tags/tag67.xml"/><Relationship Id="rId6" Type="http://schemas.openxmlformats.org/officeDocument/2006/relationships/image" Target="../media/image1.png"/><Relationship Id="rId7" Type="http://schemas.openxmlformats.org/officeDocument/2006/relationships/tags" Target="../tags/tag68.xml"/><Relationship Id="rId8" Type="http://schemas.openxmlformats.org/officeDocument/2006/relationships/tags" Target="../tags/tag69.xml"/><Relationship Id="rId9" Type="http://schemas.openxmlformats.org/officeDocument/2006/relationships/tags" Target="../tags/tag70.xml"/><Relationship Id="rId10" Type="http://schemas.openxmlformats.org/officeDocument/2006/relationships/image" Target="../media/image2.png"/><Relationship Id="rId11" Type="http://schemas.openxmlformats.org/officeDocument/2006/relationships/tags" Target="../tags/tag71.xml"/><Relationship Id="rId12" Type="http://schemas.openxmlformats.org/officeDocument/2006/relationships/tags" Target="../tags/tag72.xml"/><Relationship Id="rId13" Type="http://schemas.openxmlformats.org/officeDocument/2006/relationships/tags" Target="../tags/tag73.xml"/><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66" name="椭圆 10"/>
          <p:cNvSpPr/>
          <p:nvPr>
            <p:custDataLst>
              <p:tags r:id="rId1"/>
            </p:custDataLst>
          </p:nvPr>
        </p:nvSpPr>
        <p:spPr>
          <a:xfrm>
            <a:off x="7112628" y="1680532"/>
            <a:ext cx="4231647" cy="4231647"/>
          </a:xfrm>
          <a:prstGeom prst="ellipse"/>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panose="00000500000000000000" pitchFamily="2" charset="-122"/>
            </a:endParaRPr>
          </a:p>
        </p:txBody>
      </p:sp>
      <p:sp>
        <p:nvSpPr>
          <p:cNvPr id="1048668" name="椭圆 18"/>
          <p:cNvSpPr/>
          <p:nvPr>
            <p:custDataLst>
              <p:tags r:id="rId2"/>
            </p:custDataLst>
          </p:nvPr>
        </p:nvSpPr>
        <p:spPr>
          <a:xfrm>
            <a:off x="8717280" y="5265420"/>
            <a:ext cx="1417320" cy="480060"/>
          </a:xfrm>
          <a:prstGeom prst="ellipse"/>
          <a:solidFill>
            <a:schemeClr val="accent5">
              <a:lumMod val="75000"/>
              <a:alpha val="82000"/>
            </a:schemeClr>
          </a:solidFill>
          <a:ln>
            <a:solidFill>
              <a:schemeClr val="accent1">
                <a:shade val="50000"/>
              </a:schemeClr>
            </a:solidFill>
          </a:ln>
          <a:effectLst>
            <a:softEdge rad="152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panose="00000500000000000000" pitchFamily="2" charset="-122"/>
            </a:endParaRPr>
          </a:p>
        </p:txBody>
      </p:sp>
      <p:pic>
        <p:nvPicPr>
          <p:cNvPr id="2097153" name="图片 23" descr="花瓶里插着绿色的植物  描述已自动生成"/>
          <p:cNvPicPr>
            <a:picLocks noChangeAspect="1"/>
          </p:cNvPicPr>
          <p:nvPr>
            <p:custDataLst>
              <p:tags r:id="rId3"/>
            </p:custDataLst>
          </p:nvPr>
        </p:nvPicPr>
        <p:blipFill>
          <a:blip xmlns:r="http://schemas.openxmlformats.org/officeDocument/2006/relationships" r:embed="rId4"/>
          <a:stretch>
            <a:fillRect/>
          </a:stretch>
        </p:blipFill>
        <p:spPr>
          <a:xfrm>
            <a:off x="6711616" y="872960"/>
            <a:ext cx="4831872" cy="5112079"/>
          </a:xfrm>
          <a:prstGeom prst="rect"/>
        </p:spPr>
      </p:pic>
      <p:pic>
        <p:nvPicPr>
          <p:cNvPr id="2097155" name="图形 29"/>
          <p:cNvPicPr>
            <a:picLocks noChangeAspect="1"/>
          </p:cNvPicPr>
          <p:nvPr>
            <p:custDataLst>
              <p:tags r:id="rId5"/>
            </p:custDataLst>
          </p:nvPr>
        </p:nvPicPr>
        <p:blipFill>
          <a:blip xmlns:r="http://schemas.openxmlformats.org/officeDocument/2006/relationships" r:embed="rId6"/>
          <a:stretch>
            <a:fillRect/>
          </a:stretch>
        </p:blipFill>
        <p:spPr>
          <a:xfrm rot="13500000" flipV="1">
            <a:off x="10611683" y="4921591"/>
            <a:ext cx="457200" cy="457200"/>
          </a:xfrm>
          <a:prstGeom prst="rect"/>
        </p:spPr>
      </p:pic>
      <p:sp>
        <p:nvSpPr>
          <p:cNvPr id="1048670" name="矩形: 圆角 4"/>
          <p:cNvSpPr/>
          <p:nvPr>
            <p:custDataLst>
              <p:tags r:id="rId7"/>
            </p:custDataLst>
          </p:nvPr>
        </p:nvSpPr>
        <p:spPr>
          <a:xfrm>
            <a:off x="499745" y="494030"/>
            <a:ext cx="191770" cy="191770"/>
          </a:xfrm>
          <a:prstGeom prst="roundRect">
            <a:avLst>
              <a:gd name="adj" fmla="val 34059"/>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panose="00000500000000000000" pitchFamily="2" charset="-122"/>
            </a:endParaRPr>
          </a:p>
        </p:txBody>
      </p:sp>
      <p:sp>
        <p:nvSpPr>
          <p:cNvPr id="1048672" name="矩形: 圆角 5"/>
          <p:cNvSpPr/>
          <p:nvPr>
            <p:custDataLst>
              <p:tags r:id="rId8"/>
            </p:custDataLst>
          </p:nvPr>
        </p:nvSpPr>
        <p:spPr>
          <a:xfrm>
            <a:off x="614680" y="461645"/>
            <a:ext cx="118110" cy="118110"/>
          </a:xfrm>
          <a:prstGeom prst="roundRect">
            <a:avLst>
              <a:gd name="adj" fmla="val 31794"/>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panose="00000500000000000000" pitchFamily="2" charset="-122"/>
            </a:endParaRPr>
          </a:p>
        </p:txBody>
      </p:sp>
      <p:sp>
        <p:nvSpPr>
          <p:cNvPr id="1048674" name="署名"/>
          <p:cNvSpPr txBox="1">
            <a:spLocks noGrp="1"/>
          </p:cNvSpPr>
          <p:nvPr>
            <p:ph type="body" idx="3" hasCustomPrompt="1"/>
            <p:custDataLst>
              <p:tags r:id="rId9"/>
            </p:custDataLst>
          </p:nvPr>
        </p:nvSpPr>
        <p:spPr>
          <a:xfrm>
            <a:off x="1247775" y="4543425"/>
            <a:ext cx="1495425" cy="485140"/>
          </a:xfrm>
          <a:prstGeom prst="roundRect">
            <a:avLst>
              <a:gd name="adj" fmla="val 50000"/>
            </a:avLst>
          </a:prstGeom>
          <a:solidFill>
            <a:schemeClr val="accent1"/>
          </a:solidFill>
          <a:effectLst>
            <a:outerShdw algn="tl" blurRad="177800" dir="2700000" dist="88900" rotWithShape="0">
              <a:schemeClr val="accent4">
                <a:alpha val="40000"/>
              </a:schemeClr>
            </a:outerShdw>
          </a:effectLst>
        </p:spPr>
        <p:txBody>
          <a:bodyPr anchor="ctr" anchorCtr="0" bIns="45720" lIns="91440" rIns="91440" rtlCol="0" tIns="45720" wrap="square">
            <a:normAutofit/>
          </a:bodyPr>
          <a:lstStyle>
            <a:lvl1pPr algn="ctr" defTabSz="914400" eaLnBrk="1" fontAlgn="auto" hangingPunct="1" latinLnBrk="0" lvl="0" marL="0" marR="0" rtl="0">
              <a:lnSpc>
                <a:spcPct val="130000"/>
              </a:lnSpc>
              <a:buClrTx/>
              <a:buSzTx/>
              <a:buFontTx/>
              <a:buNone/>
              <a:defRPr altLang="en-US" baseline="0" b="0" cap="none" dirty="0" sz="1100" i="0" kern="1200" kumimoji="0" lang="zh-CN" noProof="1" normalizeH="0" spc="0" strike="noStrike" u="none">
                <a:solidFill>
                  <a:schemeClr val="lt1">
                    <a:lumMod val="100000"/>
                  </a:schemeClr>
                </a:solidFill>
                <a:latin typeface="+mn-lt"/>
                <a:ea typeface="+mn-lt"/>
                <a:cs typeface="MiSans" panose="00000500000000000000" pitchFamily="2" charset="-122"/>
                <a:sym typeface="+mn-ea"/>
              </a:defRPr>
            </a:lvl1pPr>
          </a:lstStyle>
          <a:p>
            <a:pPr algn="ctr" lvl="0">
              <a:lnSpc>
                <a:spcPct val="130000"/>
              </a:lnSpc>
              <a:buClrTx/>
              <a:buSzTx/>
              <a:buFontTx/>
            </a:pPr>
            <a:r>
              <a:rPr dirty="0">
                <a:sym typeface="+mn-ea"/>
              </a:rPr>
              <a:t>单击此处编辑文本</a:t>
            </a:r>
            <a:endParaRPr dirty="0">
              <a:sym typeface="+mn-ea"/>
            </a:endParaRPr>
          </a:p>
        </p:txBody>
      </p:sp>
      <p:sp>
        <p:nvSpPr>
          <p:cNvPr id="1048676" name="副标题"/>
          <p:cNvSpPr txBox="1">
            <a:spLocks noGrp="1"/>
          </p:cNvSpPr>
          <p:nvPr>
            <p:ph type="body" idx="2" hasCustomPrompt="1"/>
            <p:custDataLst>
              <p:tags r:id="rId10"/>
            </p:custDataLst>
          </p:nvPr>
        </p:nvSpPr>
        <p:spPr>
          <a:xfrm>
            <a:off x="1155700" y="3700780"/>
            <a:ext cx="5519420" cy="414655"/>
          </a:xfrm>
          <a:prstGeom prst="rect"/>
          <a:noFill/>
        </p:spPr>
        <p:txBody>
          <a:bodyPr anchor="t" bIns="45720" lIns="91440" rIns="91440" rtlCol="0" tIns="45720" wrap="square">
            <a:normAutofit/>
          </a:bodyPr>
          <a:lstStyle>
            <a:lvl1pPr algn="l" defTabSz="914400" eaLnBrk="1" fontAlgn="auto" hangingPunct="1" latinLnBrk="0" lvl="0" marL="0" marR="0" rtl="0">
              <a:lnSpc>
                <a:spcPct val="100000"/>
              </a:lnSpc>
              <a:buClrTx/>
              <a:buSzTx/>
              <a:buFontTx/>
              <a:buNone/>
              <a:defRPr altLang="en-US" baseline="0" b="0" cap="none" dirty="0" sz="1600" i="0" kern="1200" kumimoji="0" lang="zh-CN" noProof="1" normalizeH="0" spc="0" strike="noStrike" u="none">
                <a:solidFill>
                  <a:schemeClr val="lt1">
                    <a:lumMod val="50000"/>
                  </a:schemeClr>
                </a:solidFill>
                <a:latin typeface="+mn-lt"/>
                <a:ea typeface="+mn-lt"/>
                <a:cs typeface="MiSans" panose="00000500000000000000" pitchFamily="2" charset="-122"/>
                <a:sym typeface="+mn-ea"/>
              </a:defRPr>
            </a:lvl1pPr>
          </a:lstStyle>
          <a:p>
            <a:pPr algn="l" lvl="0">
              <a:buClrTx/>
              <a:buSzTx/>
              <a:buFontTx/>
            </a:pPr>
            <a:r>
              <a:rPr>
                <a:sym typeface="+mn-ea"/>
              </a:rPr>
              <a:t>单击此处编辑母版副标题样式</a:t>
            </a:r>
            <a:endParaRPr>
              <a:sym typeface="+mn-ea"/>
            </a:endParaRPr>
          </a:p>
        </p:txBody>
      </p:sp>
      <p:sp>
        <p:nvSpPr>
          <p:cNvPr id="1048678" name="标题" descr="7b0a20202020227461726765744d6f64756c65223a202270726f636573734f6e6c696e65466f6e7473220a7d0a"/>
          <p:cNvSpPr txBox="1">
            <a:spLocks noGrp="1"/>
          </p:cNvSpPr>
          <p:nvPr>
            <p:ph type="title" idx="1" hasCustomPrompt="1"/>
            <p:custDataLst>
              <p:tags r:id="rId11"/>
            </p:custDataLst>
          </p:nvPr>
        </p:nvSpPr>
        <p:spPr>
          <a:xfrm>
            <a:off x="1155700" y="1637665"/>
            <a:ext cx="5520055" cy="2016760"/>
          </a:xfrm>
          <a:prstGeom prst="rect"/>
          <a:noFill/>
        </p:spPr>
        <p:txBody>
          <a:bodyPr anchor="b" anchorCtr="0" bIns="45720" lIns="91440" rIns="91440" rtlCol="0" tIns="45720" wrap="square">
            <a:normAutofit/>
          </a:bodyPr>
          <a:lstStyle>
            <a:lvl1pPr algn="l" defTabSz="914400" eaLnBrk="1" fontAlgn="auto" hangingPunct="1" latinLnBrk="0" lvl="0" marL="0" marR="0" rtl="0">
              <a:lnSpc>
                <a:spcPct val="100000"/>
              </a:lnSpc>
              <a:buClrTx/>
              <a:buSzTx/>
              <a:buFontTx/>
              <a:buNone/>
              <a:defRPr altLang="en-US" baseline="0" b="1" cap="none" dirty="0" sz="5400" i="0" kern="1200" kumimoji="0" lang="zh-CN" noProof="1" normalizeH="0" spc="0" strike="noStrike" u="none">
                <a:solidFill>
                  <a:schemeClr val="accent1"/>
                </a:solidFill>
                <a:latin typeface="+mj-ea"/>
                <a:ea typeface="+mj-ea"/>
                <a:cs typeface="MiSans" panose="00000500000000000000" pitchFamily="2" charset="-122"/>
                <a:sym typeface="+mn-ea"/>
              </a:defRPr>
            </a:lvl1pPr>
          </a:lstStyle>
          <a:p>
            <a:pPr algn="l" lvl="0">
              <a:buClrTx/>
              <a:buSzTx/>
              <a:buFontTx/>
            </a:pPr>
            <a:r>
              <a:rPr>
                <a:sym typeface="+mn-ea"/>
              </a:rPr>
              <a:t>单击编辑标题</a:t>
            </a:r>
            <a:endParaRPr>
              <a:sym typeface="+mn-ea"/>
            </a:endParaRPr>
          </a:p>
        </p:txBody>
      </p:sp>
      <p:sp>
        <p:nvSpPr>
          <p:cNvPr id="1048680"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82"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684"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86" name="正文"/>
          <p:cNvSpPr txBox="1">
            <a:spLocks noGrp="1"/>
          </p:cNvSpPr>
          <p:nvPr>
            <p:ph idx="2"/>
            <p:custDataLst>
              <p:tags r:id="rId1"/>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1"/>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1"/>
              </a:buClr>
            </a:pPr>
            <a:r>
              <a:rPr>
                <a:sym typeface="+mn-ea"/>
              </a:rPr>
              <a:t>单击此处编辑母版文本样式</a:t>
            </a:r>
            <a:endParaRPr>
              <a:sym typeface="+mn-ea"/>
            </a:endParaRPr>
          </a:p>
          <a:p>
            <a:pPr lvl="1">
              <a:spcBef>
                <a:spcPts val="1200"/>
              </a:spcBef>
              <a:spcAft>
                <a:spcPts val="0"/>
              </a:spcAft>
              <a:buClr>
                <a:schemeClr val="accent1"/>
              </a:buClr>
            </a:pPr>
            <a:r>
              <a:rPr>
                <a:sym typeface="+mn-ea"/>
              </a:rPr>
              <a:t>第二级</a:t>
            </a:r>
            <a:endParaRPr>
              <a:sym typeface="+mn-ea"/>
            </a:endParaRPr>
          </a:p>
          <a:p>
            <a:pPr lvl="2">
              <a:spcBef>
                <a:spcPts val="1200"/>
              </a:spcBef>
              <a:spcAft>
                <a:spcPts val="0"/>
              </a:spcAft>
              <a:buClr>
                <a:schemeClr val="accent1"/>
              </a:buClr>
            </a:pPr>
            <a:r>
              <a:rPr>
                <a:sym typeface="+mn-ea"/>
              </a:rPr>
              <a:t>第三级</a:t>
            </a:r>
            <a:endParaRPr>
              <a:sym typeface="+mn-ea"/>
            </a:endParaRPr>
          </a:p>
          <a:p>
            <a:pPr lvl="3">
              <a:spcBef>
                <a:spcPts val="1200"/>
              </a:spcBef>
              <a:spcAft>
                <a:spcPts val="0"/>
              </a:spcAft>
              <a:buClr>
                <a:schemeClr val="accent1"/>
              </a:buClr>
            </a:pPr>
            <a:r>
              <a:rPr>
                <a:sym typeface="+mn-ea"/>
              </a:rPr>
              <a:t>第四级</a:t>
            </a:r>
            <a:endParaRPr>
              <a:sym typeface="+mn-ea"/>
            </a:endParaRPr>
          </a:p>
          <a:p>
            <a:pPr lvl="4">
              <a:spcBef>
                <a:spcPts val="1200"/>
              </a:spcBef>
              <a:spcAft>
                <a:spcPts val="0"/>
              </a:spcAft>
              <a:buClr>
                <a:schemeClr val="accent1"/>
              </a:buClr>
            </a:pPr>
            <a:r>
              <a:rPr>
                <a:sym typeface="+mn-ea"/>
              </a:rPr>
              <a:t>第五级</a:t>
            </a:r>
            <a:endParaRPr>
              <a:sym typeface="+mn-ea"/>
            </a:endParaRPr>
          </a:p>
        </p:txBody>
      </p:sp>
      <p:sp>
        <p:nvSpPr>
          <p:cNvPr id="1048688" name="标题"/>
          <p:cNvSpPr txBox="1">
            <a:spLocks noGrp="1"/>
          </p:cNvSpPr>
          <p:nvPr>
            <p:ph type="title" idx="1"/>
            <p:custDataLst>
              <p:tags r:id="rId2"/>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accent1"/>
                </a:solidFill>
                <a:latin typeface="+mj-lt"/>
                <a:ea typeface="+mj-lt"/>
                <a:cs typeface="MiSans" panose="00000500000000000000" pitchFamily="2" charset="-122"/>
              </a:defRPr>
            </a:lvl1pPr>
          </a:lstStyle>
          <a:p>
            <a:pPr algn="ctr" lvl="0"/>
            <a:r>
              <a:rPr>
                <a:sym typeface="+mn-ea"/>
              </a:rPr>
              <a:t>单击此处编辑母版标题样式</a:t>
            </a:r>
            <a:endParaRPr>
              <a:sym typeface="+mn-ea"/>
            </a:endParaRPr>
          </a:p>
        </p:txBody>
      </p:sp>
      <p:sp>
        <p:nvSpPr>
          <p:cNvPr id="1048690" name="日期占位符 3"/>
          <p:cNvSpPr>
            <a:spLocks noGrp="1"/>
          </p:cNvSpPr>
          <p:nvPr>
            <p:ph type="dt" sz="half" idx="10"/>
            <p:custDataLst>
              <p:tags r:id="rId3"/>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2" name="页脚占位符 4"/>
          <p:cNvSpPr>
            <a:spLocks noGrp="1"/>
          </p:cNvSpPr>
          <p:nvPr>
            <p:ph type="ftr" sz="quarter" idx="11"/>
            <p:custDataLst>
              <p:tags r:id="rId4"/>
            </p:custDataLst>
          </p:nvPr>
        </p:nvSpPr>
        <p:spPr>
          <a:xfrm>
            <a:off x="4116000" y="6314400"/>
            <a:ext cx="3960000" cy="316800"/>
          </a:xfrm>
        </p:spPr>
        <p:txBody>
          <a:bodyPr/>
          <a:p>
            <a:endParaRPr altLang="en-US" dirty="0" lang="zh-CN"/>
          </a:p>
        </p:txBody>
      </p:sp>
      <p:sp>
        <p:nvSpPr>
          <p:cNvPr id="1048694" name="灯片编号占位符 5"/>
          <p:cNvSpPr>
            <a:spLocks noGrp="1"/>
          </p:cNvSpPr>
          <p:nvPr>
            <p:ph type="sldNum" sz="quarter" idx="12"/>
            <p:custDataLst>
              <p:tags r:id="rId5"/>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7" name="图片 7" descr="绿色的叶子  描述已自动生成"/>
          <p:cNvPicPr>
            <a:picLocks noChangeAspect="1"/>
          </p:cNvPicPr>
          <p:nvPr>
            <p:custDataLst>
              <p:tags r:id="rId1"/>
            </p:custDataLst>
          </p:nvPr>
        </p:nvPicPr>
        <p:blipFill rotWithShape="1">
          <a:blip xmlns:r="http://schemas.openxmlformats.org/officeDocument/2006/relationships" r:embed="rId2"/>
          <a:srcRect l="60741"/>
          <a:stretch>
            <a:fillRect/>
          </a:stretch>
        </p:blipFill>
        <p:spPr>
          <a:xfrm>
            <a:off x="10172700" y="0"/>
            <a:ext cx="2019300" cy="6858000"/>
          </a:xfrm>
          <a:prstGeom prst="rect"/>
        </p:spPr>
      </p:pic>
      <p:sp>
        <p:nvSpPr>
          <p:cNvPr id="1048696" name="标题"/>
          <p:cNvSpPr txBox="1">
            <a:spLocks noGrp="1"/>
          </p:cNvSpPr>
          <p:nvPr>
            <p:ph type="title" idx="1" hasCustomPrompt="1"/>
            <p:custDataLst>
              <p:tags r:id="rId3"/>
            </p:custDataLst>
          </p:nvPr>
        </p:nvSpPr>
        <p:spPr>
          <a:xfrm>
            <a:off x="1156335" y="648000"/>
            <a:ext cx="5486400" cy="913130"/>
          </a:xfrm>
          <a:prstGeom prst="rect"/>
          <a:noFill/>
        </p:spPr>
        <p:txBody>
          <a:bodyPr anchor="b" anchorCtr="0" bIns="0" lIns="0" rIns="0" rtlCol="0" tIns="0" wrap="square">
            <a:normAutofit/>
          </a:bodyPr>
          <a:lstStyle>
            <a:defPPr>
              <a:defRPr lang="zh-CN"/>
            </a:defPPr>
            <a:lvl1pPr algn="l" defTabSz="914400" eaLnBrk="1" fontAlgn="auto" hangingPunct="1" latinLnBrk="0" lvl="0" marL="0" marR="0" rtl="0">
              <a:lnSpc>
                <a:spcPct val="100000"/>
              </a:lnSpc>
              <a:buClrTx/>
              <a:buSzTx/>
              <a:buFontTx/>
              <a:buNone/>
              <a:defRPr altLang="en-US" baseline="0" b="0" cap="none" dirty="0" sz="4400" i="0" kern="1200" kumimoji="0" lang="zh-CN" noProof="1" normalizeH="0" spc="0" strike="noStrike" u="none">
                <a:ln>
                  <a:solidFill>
                    <a:schemeClr val="accent3"/>
                  </a:solidFill>
                </a:ln>
                <a:solidFill>
                  <a:schemeClr val="accent1"/>
                </a:solidFill>
                <a:latin typeface="+mj-ea"/>
                <a:ea typeface="+mj-ea"/>
                <a:cs typeface="MiSans" panose="00000500000000000000" pitchFamily="2" charset="-122"/>
                <a:sym typeface="+mn-ea"/>
              </a:defRPr>
            </a:lvl1pPr>
          </a:lstStyle>
          <a:p>
            <a:pPr lvl="0"/>
            <a:r>
              <a:rPr>
                <a:sym typeface="+mn-ea"/>
              </a:rPr>
              <a:t>单击此处编辑标题</a:t>
            </a:r>
            <a:endParaRPr>
              <a:sym typeface="+mn-ea"/>
            </a:endParaRPr>
          </a:p>
        </p:txBody>
      </p:sp>
      <p:sp>
        <p:nvSpPr>
          <p:cNvPr id="1048698"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00"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02"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04" name="任意多边形 8"/>
          <p:cNvSpPr/>
          <p:nvPr>
            <p:custDataLst>
              <p:tags r:id="rId1"/>
            </p:custDataLst>
          </p:nvPr>
        </p:nvSpPr>
        <p:spPr>
          <a:xfrm>
            <a:off x="7042150" y="2153920"/>
            <a:ext cx="5149850" cy="4704080"/>
          </a:xfrm>
          <a:custGeom>
            <a:avLst/>
            <a:ahLst/>
            <a:cxnLst>
              <a:cxn ang="3">
                <a:pos x="hc" y="t"/>
              </a:cxn>
              <a:cxn ang="cd2">
                <a:pos x="l" y="vc"/>
              </a:cxn>
              <a:cxn ang="cd4">
                <a:pos x="hc" y="b"/>
              </a:cxn>
              <a:cxn ang="0">
                <a:pos x="r" y="vc"/>
              </a:cxn>
            </a:cxnLst>
            <a:rect l="l" t="t" r="r" b="b"/>
            <a:pathLst>
              <a:path w="7511" h="6861">
                <a:moveTo>
                  <a:pt x="3593" y="0"/>
                </a:moveTo>
                <a:lnTo>
                  <a:pt x="5137" y="0"/>
                </a:lnTo>
                <a:lnTo>
                  <a:pt x="5138" y="0"/>
                </a:lnTo>
                <a:cubicBezTo>
                  <a:pt x="6051" y="163"/>
                  <a:pt x="6866" y="611"/>
                  <a:pt x="7488" y="1248"/>
                </a:cubicBezTo>
                <a:lnTo>
                  <a:pt x="7511" y="1271"/>
                </a:lnTo>
                <a:lnTo>
                  <a:pt x="7511" y="6861"/>
                </a:lnTo>
                <a:lnTo>
                  <a:pt x="832" y="6861"/>
                </a:lnTo>
                <a:lnTo>
                  <a:pt x="805" y="6824"/>
                </a:lnTo>
                <a:cubicBezTo>
                  <a:pt x="298" y="6111"/>
                  <a:pt x="0" y="5239"/>
                  <a:pt x="0" y="4297"/>
                </a:cubicBezTo>
                <a:cubicBezTo>
                  <a:pt x="0" y="2150"/>
                  <a:pt x="1550" y="365"/>
                  <a:pt x="3592" y="0"/>
                </a:cubicBezTo>
                <a:lnTo>
                  <a:pt x="3593" y="0"/>
                </a:lnTo>
                <a:close/>
              </a:path>
            </a:pathLst>
          </a:cu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cs typeface="MiSans" panose="00000500000000000000" pitchFamily="2" charset="-122"/>
            </a:endParaRPr>
          </a:p>
        </p:txBody>
      </p:sp>
      <p:sp>
        <p:nvSpPr>
          <p:cNvPr id="1048706" name="圆角矩形 32"/>
          <p:cNvSpPr/>
          <p:nvPr>
            <p:custDataLst>
              <p:tags r:id="rId2"/>
            </p:custDataLst>
          </p:nvPr>
        </p:nvSpPr>
        <p:spPr>
          <a:xfrm>
            <a:off x="1245870" y="4949825"/>
            <a:ext cx="572770" cy="7556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1"/>
              </a:solidFill>
              <a:cs typeface="MiSans" panose="00000500000000000000" pitchFamily="2" charset="-122"/>
            </a:endParaRPr>
          </a:p>
        </p:txBody>
      </p:sp>
      <p:pic>
        <p:nvPicPr>
          <p:cNvPr id="2097159" name="文本框 10" descr="VCG41N1278916910"/>
          <p:cNvPicPr>
            <a:picLocks noChangeAspect="1"/>
          </p:cNvPicPr>
          <p:nvPr>
            <p:custDataLst>
              <p:tags r:id="rId3"/>
            </p:custDataLst>
          </p:nvPr>
        </p:nvPicPr>
        <p:blipFill>
          <a:blip xmlns:r="http://schemas.openxmlformats.org/officeDocument/2006/relationships" r:embed="rId4"/>
          <a:srcRect l="1880" r="29823"/>
          <a:stretch>
            <a:fillRect/>
          </a:stretch>
        </p:blipFill>
        <p:spPr>
          <a:xfrm flipH="1">
            <a:off x="6134100" y="945515"/>
            <a:ext cx="6057900" cy="5912485"/>
          </a:xfrm>
          <a:prstGeom prst="rect"/>
          <a:noFill/>
        </p:spPr>
      </p:pic>
      <p:sp>
        <p:nvSpPr>
          <p:cNvPr id="1048708" name="矩形: 圆角 4"/>
          <p:cNvSpPr/>
          <p:nvPr>
            <p:custDataLst>
              <p:tags r:id="rId5"/>
            </p:custDataLst>
          </p:nvPr>
        </p:nvSpPr>
        <p:spPr>
          <a:xfrm>
            <a:off x="499745" y="494030"/>
            <a:ext cx="191770" cy="191770"/>
          </a:xfrm>
          <a:prstGeom prst="roundRect">
            <a:avLst>
              <a:gd name="adj" fmla="val 34059"/>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1"/>
              </a:solidFill>
              <a:cs typeface="MiSans" panose="00000500000000000000" pitchFamily="2" charset="-122"/>
            </a:endParaRPr>
          </a:p>
        </p:txBody>
      </p:sp>
      <p:sp>
        <p:nvSpPr>
          <p:cNvPr id="1048710" name="矩形: 圆角 5"/>
          <p:cNvSpPr/>
          <p:nvPr>
            <p:custDataLst>
              <p:tags r:id="rId6"/>
            </p:custDataLst>
          </p:nvPr>
        </p:nvSpPr>
        <p:spPr>
          <a:xfrm>
            <a:off x="614680" y="461645"/>
            <a:ext cx="118110" cy="118110"/>
          </a:xfrm>
          <a:prstGeom prst="roundRect">
            <a:avLst>
              <a:gd name="adj" fmla="val 31794"/>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accent1"/>
              </a:solidFill>
              <a:cs typeface="MiSans" panose="00000500000000000000" pitchFamily="2" charset="-122"/>
            </a:endParaRPr>
          </a:p>
        </p:txBody>
      </p:sp>
      <p:sp>
        <p:nvSpPr>
          <p:cNvPr id="1048712" name="节编号"/>
          <p:cNvSpPr txBox="1">
            <a:spLocks noGrp="1"/>
          </p:cNvSpPr>
          <p:nvPr>
            <p:ph type="body" idx="2" hasCustomPrompt="1"/>
            <p:custDataLst>
              <p:tags r:id="rId7"/>
            </p:custDataLst>
          </p:nvPr>
        </p:nvSpPr>
        <p:spPr>
          <a:xfrm>
            <a:off x="1118235" y="1363345"/>
            <a:ext cx="4742180" cy="2023110"/>
          </a:xfrm>
          <a:prstGeom prst="rect"/>
          <a:noFill/>
        </p:spPr>
        <p:txBody>
          <a:bodyPr anchor="t" anchorCtr="0" bIns="45720" lIns="91440" rIns="91440" rtlCol="0" tIns="45720" wrap="square">
            <a:normAutofit/>
          </a:bodyPr>
          <a:lstStyle>
            <a:lvl1pPr algn="l" defTabSz="914400" eaLnBrk="1" fontAlgn="auto" hangingPunct="1" latinLnBrk="0" lvl="0" marL="0" marR="0" rtl="0">
              <a:lnSpc>
                <a:spcPct val="120000"/>
              </a:lnSpc>
              <a:buClrTx/>
              <a:buSzTx/>
              <a:buFontTx/>
              <a:buNone/>
              <a:defRPr altLang="zh-CN" baseline="0" b="0" cap="none" dirty="0" sz="11600" i="0" kern="1200" kumimoji="0" lang="en-US" noProof="1" normalizeH="0" spc="0" strike="noStrike" u="none">
                <a:ln w="15875">
                  <a:solidFill>
                    <a:schemeClr val="accent3"/>
                  </a:solidFill>
                </a:ln>
                <a:solidFill>
                  <a:schemeClr val="accent1"/>
                </a:solidFill>
                <a:latin typeface="+mj-lt"/>
                <a:ea typeface="+mj-lt"/>
                <a:cs typeface="MiSans" panose="00000500000000000000" pitchFamily="2" charset="-122"/>
                <a:sym typeface="+mn-ea"/>
              </a:defRPr>
            </a:lvl1pPr>
          </a:lstStyle>
          <a:p>
            <a:pPr algn="l" lvl="0">
              <a:lnSpc>
                <a:spcPct val="120000"/>
              </a:lnSpc>
              <a:buClrTx/>
              <a:buSzTx/>
              <a:buFontTx/>
            </a:pPr>
            <a:r>
              <a:rPr>
                <a:sym typeface="+mn-ea"/>
              </a:rPr>
              <a:t>节编号</a:t>
            </a:r>
            <a:endParaRPr>
              <a:sym typeface="+mn-ea"/>
            </a:endParaRPr>
          </a:p>
        </p:txBody>
      </p:sp>
      <p:sp>
        <p:nvSpPr>
          <p:cNvPr id="1048714" name="标题"/>
          <p:cNvSpPr txBox="1">
            <a:spLocks noGrp="1"/>
          </p:cNvSpPr>
          <p:nvPr>
            <p:ph type="title" idx="1" hasCustomPrompt="1"/>
            <p:custDataLst>
              <p:tags r:id="rId8"/>
            </p:custDataLst>
          </p:nvPr>
        </p:nvSpPr>
        <p:spPr>
          <a:xfrm>
            <a:off x="1118235" y="3429000"/>
            <a:ext cx="5520055" cy="1417955"/>
          </a:xfrm>
          <a:prstGeom prst="rect"/>
          <a:noFill/>
        </p:spPr>
        <p:txBody>
          <a:bodyPr anchor="t" bIns="45720" lIns="91440" rIns="91440" rtlCol="0" tIns="45720" wrap="square">
            <a:normAutofit/>
          </a:bodyPr>
          <a:lstStyle>
            <a:lvl1pPr algn="l" defTabSz="914400" eaLnBrk="1" fontAlgn="auto" hangingPunct="1" latinLnBrk="0" lvl="0" marL="0" marR="0" rtl="0">
              <a:lnSpc>
                <a:spcPct val="110000"/>
              </a:lnSpc>
              <a:buClrTx/>
              <a:buSzTx/>
              <a:buFontTx/>
              <a:buNone/>
              <a:defRPr altLang="en-US" baseline="0" b="0" cap="none" dirty="0" sz="4400" i="0" kern="1200" kumimoji="0" lang="zh-CN" noProof="1" normalizeH="0" spc="0" strike="noStrike" u="none">
                <a:solidFill>
                  <a:schemeClr val="accent1"/>
                </a:solidFill>
                <a:latin typeface="+mj-lt"/>
                <a:ea typeface="+mj-lt"/>
                <a:cs typeface="MiSans" panose="00000500000000000000" pitchFamily="2" charset="-122"/>
                <a:sym typeface="+mn-ea"/>
              </a:defRPr>
            </a:lvl1pPr>
          </a:lstStyle>
          <a:p>
            <a:pPr algn="l" lvl="0">
              <a:lnSpc>
                <a:spcPct val="110000"/>
              </a:lnSpc>
              <a:buClrTx/>
              <a:buSzTx/>
              <a:buFontTx/>
            </a:pPr>
            <a:r>
              <a:rPr>
                <a:sym typeface="+mn-ea"/>
              </a:rPr>
              <a:t>单击此处编辑标题</a:t>
            </a:r>
            <a:endParaRPr>
              <a:sym typeface="+mn-ea"/>
            </a:endParaRPr>
          </a:p>
        </p:txBody>
      </p:sp>
      <p:sp>
        <p:nvSpPr>
          <p:cNvPr id="1048716" name="日期占位符 3"/>
          <p:cNvSpPr>
            <a:spLocks noGrp="1"/>
          </p:cNvSpPr>
          <p:nvPr>
            <p:ph type="dt" sz="half" idx="10"/>
            <p:custDataLst>
              <p:tags r:id="rId9"/>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8" name="页脚占位符 4"/>
          <p:cNvSpPr>
            <a:spLocks noGrp="1"/>
          </p:cNvSpPr>
          <p:nvPr>
            <p:ph type="ftr" sz="quarter" idx="11"/>
            <p:custDataLst>
              <p:tags r:id="rId10"/>
            </p:custDataLst>
          </p:nvPr>
        </p:nvSpPr>
        <p:spPr>
          <a:xfrm>
            <a:off x="4116000" y="6314400"/>
            <a:ext cx="3960000" cy="316800"/>
          </a:xfrm>
        </p:spPr>
        <p:txBody>
          <a:bodyPr/>
          <a:p>
            <a:endParaRPr altLang="en-US" dirty="0" lang="zh-CN"/>
          </a:p>
        </p:txBody>
      </p:sp>
      <p:sp>
        <p:nvSpPr>
          <p:cNvPr id="1048720" name="灯片编号占位符 5"/>
          <p:cNvSpPr>
            <a:spLocks noGrp="1"/>
          </p:cNvSpPr>
          <p:nvPr>
            <p:ph type="sldNum" sz="quarter" idx="12"/>
            <p:custDataLst>
              <p:tags r:id="rId11"/>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22" name="正文"/>
          <p:cNvSpPr txBox="1">
            <a:spLocks noGrp="1"/>
          </p:cNvSpPr>
          <p:nvPr>
            <p:ph idx="3"/>
            <p:custDataLst>
              <p:tags r:id="rId1"/>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24" name="正文"/>
          <p:cNvSpPr txBox="1">
            <a:spLocks noGrp="1"/>
          </p:cNvSpPr>
          <p:nvPr>
            <p:ph idx="2"/>
            <p:custDataLst>
              <p:tags r:id="rId2"/>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26" name="标题"/>
          <p:cNvSpPr txBox="1">
            <a:spLocks noGrp="1"/>
          </p:cNvSpPr>
          <p:nvPr>
            <p:ph type="title" idx="1"/>
            <p:custDataLst>
              <p:tags r:id="rId3"/>
            </p:custDataLst>
          </p:nvPr>
        </p:nvSpPr>
        <p:spPr>
          <a:xfrm>
            <a:off x="608400" y="608400"/>
            <a:ext cx="10969200" cy="705600"/>
          </a:xfrm>
          <a:prstGeom prst="rect"/>
          <a:noFill/>
          <a:ln>
            <a:noFill/>
            <a:prstDash val="sysDash"/>
          </a:ln>
        </p:spPr>
        <p:txBody>
          <a:bodyPr rtlCol="0" wrap="square">
            <a:normAutofit/>
          </a:bodyPr>
          <a:lstStyle>
            <a:defPPr>
              <a:defRPr lang="zh-CN"/>
            </a:defPPr>
            <a:lvl1pPr algn="ctr"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accent1"/>
                </a:solidFill>
                <a:latin typeface="+mj-lt"/>
                <a:ea typeface="+mj-lt"/>
                <a:cs typeface="MiSans" panose="00000500000000000000" pitchFamily="2" charset="-122"/>
              </a:defRPr>
            </a:lvl1pPr>
          </a:lstStyle>
          <a:p>
            <a:pPr lvl="0"/>
            <a:r>
              <a:rPr>
                <a:sym typeface="+mn-ea"/>
              </a:rPr>
              <a:t>单击此处编辑母版标题样式</a:t>
            </a:r>
            <a:endParaRPr>
              <a:sym typeface="+mn-ea"/>
            </a:endParaRPr>
          </a:p>
        </p:txBody>
      </p:sp>
      <p:sp>
        <p:nvSpPr>
          <p:cNvPr id="1048728" name="日期占位符 4"/>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30" name="页脚占位符 5"/>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32" name="灯片编号占位符 6"/>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34" name="正文"/>
          <p:cNvSpPr txBox="1">
            <a:spLocks noGrp="1"/>
          </p:cNvSpPr>
          <p:nvPr>
            <p:ph idx="5"/>
            <p:custDataLst>
              <p:tags r:id="rId1"/>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36" name="标题"/>
          <p:cNvSpPr txBox="1">
            <a:spLocks noGrp="1"/>
          </p:cNvSpPr>
          <p:nvPr>
            <p:ph type="title" idx="4"/>
            <p:custDataLst>
              <p:tags r:id="rId2"/>
            </p:custDataLst>
          </p:nvPr>
        </p:nvSpPr>
        <p:spPr>
          <a:xfrm>
            <a:off x="62352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0" strike="noStrike" u="none">
                <a:solidFill>
                  <a:schemeClr val="tx1">
                    <a:lumMod val="75000"/>
                    <a:lumOff val="25000"/>
                  </a:schemeClr>
                </a:solidFill>
                <a:latin typeface="+mj-lt"/>
                <a:ea typeface="+mj-lt"/>
                <a:cs typeface="MiSans" panose="00000500000000000000" pitchFamily="2" charset="-122"/>
              </a:defRPr>
            </a:lvl1pPr>
          </a:lstStyle>
          <a:p>
            <a:pPr lvl="0"/>
            <a:r>
              <a:rPr>
                <a:sym typeface="+mn-ea"/>
              </a:rPr>
              <a:t>单击此处编辑母版标题样式</a:t>
            </a:r>
            <a:endParaRPr>
              <a:sym typeface="+mn-ea"/>
            </a:endParaRPr>
          </a:p>
        </p:txBody>
      </p:sp>
      <p:sp>
        <p:nvSpPr>
          <p:cNvPr id="1048738" name="正文"/>
          <p:cNvSpPr txBox="1">
            <a:spLocks noGrp="1"/>
          </p:cNvSpPr>
          <p:nvPr>
            <p:ph idx="3"/>
            <p:custDataLst>
              <p:tags r:id="rId3"/>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40" name="标题"/>
          <p:cNvSpPr txBox="1">
            <a:spLocks noGrp="1"/>
          </p:cNvSpPr>
          <p:nvPr>
            <p:ph type="title" idx="2"/>
            <p:custDataLst>
              <p:tags r:id="rId4"/>
            </p:custDataLst>
          </p:nvPr>
        </p:nvSpPr>
        <p:spPr>
          <a:xfrm>
            <a:off x="6084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sz="2000" i="0" kern="1200" kumimoji="0" lang="zh-CN" noProof="1" normalizeH="0" spc="0" strike="noStrike" u="none">
                <a:solidFill>
                  <a:schemeClr val="tx1">
                    <a:lumMod val="75000"/>
                    <a:lumOff val="25000"/>
                  </a:schemeClr>
                </a:solidFill>
                <a:latin typeface="+mj-lt"/>
                <a:ea typeface="+mj-lt"/>
                <a:cs typeface="MiSans" panose="00000500000000000000" pitchFamily="2" charset="-122"/>
              </a:defRPr>
            </a:lvl1pPr>
          </a:lstStyle>
          <a:p>
            <a:pPr lvl="0"/>
            <a:r>
              <a:rPr>
                <a:sym typeface="+mn-ea"/>
              </a:rPr>
              <a:t>单击此处编辑母版标题样式</a:t>
            </a:r>
            <a:endParaRPr>
              <a:sym typeface="+mn-ea"/>
            </a:endParaRPr>
          </a:p>
        </p:txBody>
      </p:sp>
      <p:sp>
        <p:nvSpPr>
          <p:cNvPr id="1048742" name="标题"/>
          <p:cNvSpPr txBox="1">
            <a:spLocks noGrp="1"/>
          </p:cNvSpPr>
          <p:nvPr>
            <p:ph type="title" idx="1"/>
            <p:custDataLst>
              <p:tags r:id="rId5"/>
            </p:custDataLst>
          </p:nvPr>
        </p:nvSpPr>
        <p:spPr>
          <a:xfrm>
            <a:off x="608400" y="608400"/>
            <a:ext cx="10969200" cy="705600"/>
          </a:xfrm>
          <a:prstGeom prst="rect"/>
          <a:noFill/>
          <a:ln>
            <a:noFill/>
            <a:prstDash val="sysDash"/>
          </a:ln>
        </p:spPr>
        <p:txBody>
          <a:bodyPr rtlCol="0" wrap="square">
            <a:normAutofit/>
          </a:bodyPr>
          <a:lstStyle>
            <a:defPPr>
              <a:defRPr lang="zh-CN"/>
            </a:defPPr>
            <a:lvl1pPr algn="ctr"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accent1"/>
                </a:solidFill>
                <a:latin typeface="+mj-lt"/>
                <a:ea typeface="+mj-lt"/>
                <a:cs typeface="MiSans" panose="00000500000000000000" pitchFamily="2" charset="-122"/>
              </a:defRPr>
            </a:lvl1pPr>
          </a:lstStyle>
          <a:p>
            <a:pPr lvl="0"/>
            <a:r>
              <a:rPr>
                <a:sym typeface="+mn-ea"/>
              </a:rPr>
              <a:t>单击此处编辑母版标题样式</a:t>
            </a:r>
            <a:endParaRPr>
              <a:sym typeface="+mn-ea"/>
            </a:endParaRPr>
          </a:p>
        </p:txBody>
      </p:sp>
      <p:sp>
        <p:nvSpPr>
          <p:cNvPr id="1048744" name="日期占位符 6"/>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46" name="页脚占位符 7"/>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48" name="灯片编号占位符 8"/>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50" name="标题"/>
          <p:cNvSpPr txBox="1">
            <a:spLocks noGrp="1"/>
          </p:cNvSpPr>
          <p:nvPr>
            <p:ph type="title" idx="1"/>
            <p:custDataLst>
              <p:tags r:id="rId1"/>
            </p:custDataLst>
          </p:nvPr>
        </p:nvSpPr>
        <p:spPr>
          <a:xfrm>
            <a:off x="608400" y="608400"/>
            <a:ext cx="10969200" cy="705600"/>
          </a:xfrm>
          <a:prstGeom prst="rect"/>
          <a:noFill/>
          <a:ln>
            <a:noFill/>
            <a:prstDash val="sysDash"/>
          </a:ln>
        </p:spPr>
        <p:txBody>
          <a:bodyPr rtlCol="0" wrap="square">
            <a:normAutofit/>
          </a:bodyPr>
          <a:lstStyle>
            <a:defPPr>
              <a:defRPr lang="zh-CN"/>
            </a:defPPr>
            <a:lvl1pPr algn="ctr"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accent1"/>
                </a:solidFill>
                <a:latin typeface="+mj-lt"/>
                <a:ea typeface="+mj-lt"/>
                <a:cs typeface="MiSans" panose="00000500000000000000" pitchFamily="2" charset="-122"/>
              </a:defRPr>
            </a:lvl1pPr>
          </a:lstStyle>
          <a:p>
            <a:pPr lvl="0"/>
            <a:r>
              <a:rPr>
                <a:sym typeface="+mn-ea"/>
              </a:rPr>
              <a:t>单击此处编辑母版标题样式</a:t>
            </a:r>
            <a:endParaRPr>
              <a:sym typeface="+mn-ea"/>
            </a:endParaRPr>
          </a:p>
        </p:txBody>
      </p:sp>
      <p:sp>
        <p:nvSpPr>
          <p:cNvPr id="1048752" name="日期占位符 2"/>
          <p:cNvSpPr>
            <a:spLocks noGrp="1"/>
          </p:cNvSpPr>
          <p:nvPr>
            <p:ph type="dt" sz="half" idx="10"/>
            <p:custDataLst>
              <p:tags r:id="rId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54" name="页脚占位符 3"/>
          <p:cNvSpPr>
            <a:spLocks noGrp="1"/>
          </p:cNvSpPr>
          <p:nvPr>
            <p:ph type="ftr" sz="quarter" idx="11"/>
            <p:custDataLst>
              <p:tags r:id="rId3"/>
            </p:custDataLst>
          </p:nvPr>
        </p:nvSpPr>
        <p:spPr>
          <a:xfrm>
            <a:off x="4116000" y="6314400"/>
            <a:ext cx="3960000" cy="316800"/>
          </a:xfrm>
        </p:spPr>
        <p:txBody>
          <a:bodyPr/>
          <a:p>
            <a:endParaRPr altLang="en-US" dirty="0" lang="zh-CN"/>
          </a:p>
        </p:txBody>
      </p:sp>
      <p:sp>
        <p:nvSpPr>
          <p:cNvPr id="1048756" name="灯片编号占位符 4"/>
          <p:cNvSpPr>
            <a:spLocks noGrp="1"/>
          </p:cNvSpPr>
          <p:nvPr>
            <p:ph type="sldNum" sz="quarter" idx="12"/>
            <p:custDataLst>
              <p:tags r:id="rId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758" name="日期占位符 1"/>
          <p:cNvSpPr>
            <a:spLocks noGrp="1"/>
          </p:cNvSpPr>
          <p:nvPr>
            <p:ph type="dt" sz="half" idx="10"/>
            <p:custDataLst>
              <p:tags r:id="rId1"/>
            </p:custDataLst>
          </p:nvPr>
        </p:nvSpPr>
        <p:spPr/>
        <p:txBody>
          <a:bodyPr/>
          <a:p>
            <a:fld id="{760FBDFE-C587-4B4C-A407-44438C67B59E}" type="datetimeFigureOut">
              <a:rPr altLang="en-US" lang="zh-CN" smtClean="0"/>
            </a:fld>
            <a:endParaRPr altLang="en-US" lang="zh-CN"/>
          </a:p>
        </p:txBody>
      </p:sp>
      <p:sp>
        <p:nvSpPr>
          <p:cNvPr id="1048760" name="页脚占位符 2"/>
          <p:cNvSpPr>
            <a:spLocks noGrp="1"/>
          </p:cNvSpPr>
          <p:nvPr>
            <p:ph type="ftr" sz="quarter" idx="11"/>
            <p:custDataLst>
              <p:tags r:id="rId2"/>
            </p:custDataLst>
          </p:nvPr>
        </p:nvSpPr>
        <p:spPr/>
        <p:txBody>
          <a:bodyPr/>
          <a:p>
            <a:endParaRPr altLang="en-US" dirty="0" lang="zh-CN"/>
          </a:p>
        </p:txBody>
      </p:sp>
      <p:sp>
        <p:nvSpPr>
          <p:cNvPr id="1048762" name="灯片编号占位符 3"/>
          <p:cNvSpPr>
            <a:spLocks noGrp="1"/>
          </p:cNvSpPr>
          <p:nvPr>
            <p:ph type="sldNum" sz="quarter" idx="12"/>
            <p:custDataLst>
              <p:tags r:id="rId3"/>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764" name="正文"/>
          <p:cNvSpPr txBox="1">
            <a:spLocks noGrp="1"/>
          </p:cNvSpPr>
          <p:nvPr>
            <p:ph idx="1"/>
            <p:custDataLst>
              <p:tags r:id="rId1"/>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66" name="日期占位符 3"/>
          <p:cNvSpPr>
            <a:spLocks noGrp="1"/>
          </p:cNvSpPr>
          <p:nvPr>
            <p:ph type="dt" sz="half" idx="10"/>
            <p:custDataLst>
              <p:tags r:id="rId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8" name="页脚占位符 4"/>
          <p:cNvSpPr>
            <a:spLocks noGrp="1"/>
          </p:cNvSpPr>
          <p:nvPr>
            <p:ph type="ftr" sz="quarter" idx="11"/>
            <p:custDataLst>
              <p:tags r:id="rId3"/>
            </p:custDataLst>
          </p:nvPr>
        </p:nvSpPr>
        <p:spPr>
          <a:xfrm>
            <a:off x="4116000" y="6314400"/>
            <a:ext cx="3960000" cy="316800"/>
          </a:xfrm>
        </p:spPr>
        <p:txBody>
          <a:bodyPr/>
          <a:p>
            <a:endParaRPr altLang="en-US" dirty="0" lang="zh-CN"/>
          </a:p>
        </p:txBody>
      </p:sp>
      <p:sp>
        <p:nvSpPr>
          <p:cNvPr id="1048770" name="灯片编号占位符 5"/>
          <p:cNvSpPr>
            <a:spLocks noGrp="1"/>
          </p:cNvSpPr>
          <p:nvPr>
            <p:ph type="sldNum" sz="quarter" idx="12"/>
            <p:custDataLst>
              <p:tags r:id="rId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8772" name="副标题"/>
          <p:cNvSpPr txBox="1">
            <a:spLocks noGrp="1"/>
          </p:cNvSpPr>
          <p:nvPr>
            <p:ph type="body" idx="2" hasCustomPrompt="1"/>
            <p:custDataLst>
              <p:tags r:id="rId1"/>
            </p:custDataLst>
          </p:nvPr>
        </p:nvSpPr>
        <p:spPr>
          <a:xfrm>
            <a:off x="608400" y="1324800"/>
            <a:ext cx="10969200" cy="398780"/>
          </a:xfrm>
          <a:prstGeom prst="rect"/>
          <a:noFill/>
          <a:ln>
            <a:noFill/>
            <a:prstDash val="sysDash"/>
          </a:ln>
        </p:spPr>
        <p:txBody>
          <a:bodyPr rtlCol="0" wrap="square">
            <a:normAutofit/>
          </a:bodyPr>
          <a:lstStyle>
            <a:lvl1pPr algn="ctr"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j-ea"/>
                <a:ea typeface="+mj-ea"/>
                <a:cs typeface="MiSans" panose="00000500000000000000" pitchFamily="2" charset="-122"/>
              </a:defRPr>
            </a:lvl1pPr>
          </a:lstStyle>
          <a:p>
            <a:pPr algn="ctr" lvl="0"/>
            <a:r>
              <a:rPr dirty="0">
                <a:sym typeface="+mn-ea"/>
              </a:rPr>
              <a:t>单击此处编辑母版副标题样式</a:t>
            </a:r>
            <a:endParaRPr dirty="0">
              <a:sym typeface="+mn-ea"/>
            </a:endParaRPr>
          </a:p>
        </p:txBody>
      </p:sp>
      <p:sp>
        <p:nvSpPr>
          <p:cNvPr id="1048774" name="标题"/>
          <p:cNvSpPr txBox="1">
            <a:spLocks noGrp="1"/>
          </p:cNvSpPr>
          <p:nvPr>
            <p:ph type="title" idx="1"/>
            <p:custDataLst>
              <p:tags r:id="rId2"/>
            </p:custDataLst>
          </p:nvPr>
        </p:nvSpPr>
        <p:spPr>
          <a:xfrm>
            <a:off x="608400" y="608400"/>
            <a:ext cx="10969200" cy="705600"/>
          </a:xfrm>
          <a:prstGeom prst="rect"/>
          <a:noFill/>
          <a:ln>
            <a:noFill/>
            <a:prstDash val="sysDash"/>
          </a:ln>
        </p:spPr>
        <p:txBody>
          <a:bodyPr rtlCol="0" wrap="square">
            <a:normAutofit/>
          </a:bodyPr>
          <a:lstStyle>
            <a:defPPr>
              <a:defRPr lang="zh-CN"/>
            </a:defPPr>
            <a:lvl1pPr algn="ctr"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accent1"/>
                </a:solidFill>
                <a:latin typeface="+mj-lt"/>
                <a:ea typeface="+mj-lt"/>
                <a:cs typeface="MiSans" panose="00000500000000000000" pitchFamily="2" charset="-122"/>
              </a:defRPr>
            </a:lvl1pPr>
          </a:lstStyle>
          <a:p>
            <a:pPr lvl="0"/>
            <a:r>
              <a:rPr dirty="0">
                <a:sym typeface="+mn-ea"/>
              </a:rPr>
              <a:t>单击此处编辑母版标题样式</a:t>
            </a:r>
            <a:endParaRPr dirty="0">
              <a:sym typeface="+mn-ea"/>
            </a:endParaRPr>
          </a:p>
        </p:txBody>
      </p:sp>
      <p:sp>
        <p:nvSpPr>
          <p:cNvPr id="1048776" name="日期占位符 2"/>
          <p:cNvSpPr>
            <a:spLocks noGrp="1"/>
          </p:cNvSpPr>
          <p:nvPr>
            <p:ph type="dt" sz="half" idx="10"/>
            <p:custDataLst>
              <p:tags r:id="rId3"/>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78" name="页脚占位符 3"/>
          <p:cNvSpPr>
            <a:spLocks noGrp="1"/>
          </p:cNvSpPr>
          <p:nvPr>
            <p:ph type="ftr" sz="quarter" idx="11"/>
            <p:custDataLst>
              <p:tags r:id="rId4"/>
            </p:custDataLst>
          </p:nvPr>
        </p:nvSpPr>
        <p:spPr>
          <a:xfrm>
            <a:off x="4116000" y="6314400"/>
            <a:ext cx="3960000" cy="316800"/>
          </a:xfrm>
        </p:spPr>
        <p:txBody>
          <a:bodyPr/>
          <a:p>
            <a:endParaRPr altLang="en-US" dirty="0" lang="zh-CN"/>
          </a:p>
        </p:txBody>
      </p:sp>
      <p:sp>
        <p:nvSpPr>
          <p:cNvPr id="1048780" name="灯片编号占位符 4"/>
          <p:cNvSpPr>
            <a:spLocks noGrp="1"/>
          </p:cNvSpPr>
          <p:nvPr>
            <p:ph type="sldNum" sz="quarter" idx="12"/>
            <p:custDataLst>
              <p:tags r:id="rId5"/>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8782" name="矩形: 圆角 4"/>
          <p:cNvSpPr/>
          <p:nvPr>
            <p:custDataLst>
              <p:tags r:id="rId1"/>
            </p:custDataLst>
          </p:nvPr>
        </p:nvSpPr>
        <p:spPr>
          <a:xfrm>
            <a:off x="499745" y="494030"/>
            <a:ext cx="191770" cy="191770"/>
          </a:xfrm>
          <a:prstGeom prst="roundRect">
            <a:avLst>
              <a:gd name="adj" fmla="val 34059"/>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panose="00000500000000000000" pitchFamily="2" charset="-122"/>
            </a:endParaRPr>
          </a:p>
        </p:txBody>
      </p:sp>
      <p:sp>
        <p:nvSpPr>
          <p:cNvPr id="1048784" name="矩形: 圆角 5"/>
          <p:cNvSpPr/>
          <p:nvPr>
            <p:custDataLst>
              <p:tags r:id="rId2"/>
            </p:custDataLst>
          </p:nvPr>
        </p:nvSpPr>
        <p:spPr>
          <a:xfrm>
            <a:off x="614680" y="461645"/>
            <a:ext cx="118110" cy="118110"/>
          </a:xfrm>
          <a:prstGeom prst="roundRect">
            <a:avLst>
              <a:gd name="adj" fmla="val 31794"/>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panose="00000500000000000000" pitchFamily="2" charset="-122"/>
            </a:endParaRPr>
          </a:p>
        </p:txBody>
      </p:sp>
      <p:sp>
        <p:nvSpPr>
          <p:cNvPr id="1048786" name="椭圆 10"/>
          <p:cNvSpPr/>
          <p:nvPr>
            <p:custDataLst>
              <p:tags r:id="rId3"/>
            </p:custDataLst>
          </p:nvPr>
        </p:nvSpPr>
        <p:spPr>
          <a:xfrm>
            <a:off x="7112628" y="1680532"/>
            <a:ext cx="4231647" cy="4231647"/>
          </a:xfrm>
          <a:prstGeom prst="ellipse"/>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panose="00000500000000000000" pitchFamily="2" charset="-122"/>
            </a:endParaRPr>
          </a:p>
        </p:txBody>
      </p:sp>
      <p:sp>
        <p:nvSpPr>
          <p:cNvPr id="1048788" name="椭圆 13"/>
          <p:cNvSpPr/>
          <p:nvPr>
            <p:custDataLst>
              <p:tags r:id="rId4"/>
            </p:custDataLst>
          </p:nvPr>
        </p:nvSpPr>
        <p:spPr>
          <a:xfrm>
            <a:off x="8717280" y="5265420"/>
            <a:ext cx="1417320" cy="480060"/>
          </a:xfrm>
          <a:prstGeom prst="ellipse"/>
          <a:solidFill>
            <a:schemeClr val="accent5">
              <a:lumMod val="75000"/>
              <a:alpha val="82000"/>
            </a:schemeClr>
          </a:solidFill>
          <a:ln>
            <a:solidFill>
              <a:schemeClr val="accent1">
                <a:shade val="50000"/>
              </a:schemeClr>
            </a:solidFill>
          </a:ln>
          <a:effectLst>
            <a:softEdge rad="152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panose="00000500000000000000" pitchFamily="2" charset="-122"/>
            </a:endParaRPr>
          </a:p>
        </p:txBody>
      </p:sp>
      <p:pic>
        <p:nvPicPr>
          <p:cNvPr id="2097161" name="图片 23" descr="花瓶里插着绿色的植物  描述已自动生成"/>
          <p:cNvPicPr>
            <a:picLocks noChangeAspect="1"/>
          </p:cNvPicPr>
          <p:nvPr>
            <p:custDataLst>
              <p:tags r:id="rId5"/>
            </p:custDataLst>
          </p:nvPr>
        </p:nvPicPr>
        <p:blipFill>
          <a:blip xmlns:r="http://schemas.openxmlformats.org/officeDocument/2006/relationships" r:embed="rId6"/>
          <a:stretch>
            <a:fillRect/>
          </a:stretch>
        </p:blipFill>
        <p:spPr>
          <a:xfrm>
            <a:off x="6711616" y="872960"/>
            <a:ext cx="4831872" cy="5112079"/>
          </a:xfrm>
          <a:prstGeom prst="rect"/>
        </p:spPr>
      </p:pic>
      <p:sp>
        <p:nvSpPr>
          <p:cNvPr id="1048790" name="署名"/>
          <p:cNvSpPr txBox="1">
            <a:spLocks noGrp="1"/>
          </p:cNvSpPr>
          <p:nvPr>
            <p:ph type="body" idx="3" hasCustomPrompt="1"/>
            <p:custDataLst>
              <p:tags r:id="rId7"/>
            </p:custDataLst>
          </p:nvPr>
        </p:nvSpPr>
        <p:spPr>
          <a:xfrm>
            <a:off x="1256665" y="4291965"/>
            <a:ext cx="1495425" cy="467995"/>
          </a:xfrm>
          <a:prstGeom prst="roundRect">
            <a:avLst>
              <a:gd name="adj" fmla="val 50000"/>
            </a:avLst>
          </a:prstGeom>
          <a:solidFill>
            <a:schemeClr val="accent1"/>
          </a:solidFill>
          <a:effectLst>
            <a:outerShdw algn="tl" blurRad="177800" dir="2700000" dist="88900" rotWithShape="0">
              <a:schemeClr val="accent4">
                <a:alpha val="40000"/>
              </a:schemeClr>
            </a:outerShdw>
          </a:effectLst>
        </p:spPr>
        <p:txBody>
          <a:bodyPr anchor="ctr" anchorCtr="0" bIns="45720" lIns="91440" rIns="91440" rtlCol="0" tIns="45720" wrap="square">
            <a:normAutofit/>
          </a:bodyPr>
          <a:lstStyle>
            <a:lvl1pPr algn="ctr" defTabSz="914400" eaLnBrk="1" fontAlgn="auto" hangingPunct="1" latinLnBrk="0" lvl="0" marL="0" marR="0" rtl="0">
              <a:lnSpc>
                <a:spcPct val="110000"/>
              </a:lnSpc>
              <a:buClrTx/>
              <a:buSzTx/>
              <a:buFontTx/>
              <a:buNone/>
              <a:defRPr altLang="en-US" baseline="0" b="0" cap="none" dirty="0" sz="1100" i="0" kern="1200" kumimoji="0" lang="zh-CN" noProof="1" normalizeH="0" spc="0" strike="noStrike" u="none">
                <a:solidFill>
                  <a:schemeClr val="lt1">
                    <a:lumMod val="100000"/>
                  </a:schemeClr>
                </a:solidFill>
                <a:latin typeface="+mn-lt"/>
                <a:ea typeface="+mn-lt"/>
                <a:cs typeface="MiSans" panose="00000500000000000000" pitchFamily="2" charset="-122"/>
                <a:sym typeface="+mn-ea"/>
              </a:defRPr>
            </a:lvl1pPr>
          </a:lstStyle>
          <a:p>
            <a:pPr algn="ctr" lvl="0">
              <a:lnSpc>
                <a:spcPct val="110000"/>
              </a:lnSpc>
              <a:buClrTx/>
              <a:buSzTx/>
              <a:buFontTx/>
            </a:pPr>
            <a:r>
              <a:rPr>
                <a:sym typeface="+mn-ea"/>
              </a:rPr>
              <a:t>单击此处编辑文本</a:t>
            </a:r>
            <a:endParaRPr>
              <a:sym typeface="+mn-ea"/>
            </a:endParaRPr>
          </a:p>
        </p:txBody>
      </p:sp>
      <p:sp>
        <p:nvSpPr>
          <p:cNvPr id="1048792" name="标题"/>
          <p:cNvSpPr txBox="1">
            <a:spLocks noGrp="1"/>
          </p:cNvSpPr>
          <p:nvPr>
            <p:ph type="title" idx="2" hasCustomPrompt="1"/>
            <p:custDataLst>
              <p:tags r:id="rId8"/>
            </p:custDataLst>
          </p:nvPr>
        </p:nvSpPr>
        <p:spPr>
          <a:xfrm>
            <a:off x="1160145" y="1906905"/>
            <a:ext cx="5520055" cy="1913890"/>
          </a:xfrm>
          <a:prstGeom prst="rect"/>
          <a:noFill/>
        </p:spPr>
        <p:txBody>
          <a:bodyPr anchor="ctr" anchorCtr="0" bIns="45720" lIns="91440" rIns="91440" rtlCol="0" tIns="45720" wrap="square">
            <a:normAutofit/>
          </a:bodyPr>
          <a:lstStyle>
            <a:lvl1pPr algn="l" defTabSz="914400" eaLnBrk="1" fontAlgn="auto" hangingPunct="1" latinLnBrk="0" lvl="0" marL="0" marR="0" rtl="0">
              <a:lnSpc>
                <a:spcPct val="100000"/>
              </a:lnSpc>
              <a:buClrTx/>
              <a:buSzTx/>
              <a:buFontTx/>
              <a:buNone/>
              <a:defRPr altLang="en-US" baseline="0" b="0" cap="none" dirty="0" sz="6600" i="0" kern="1200" kumimoji="0" lang="zh-CN" noProof="1" normalizeH="0" spc="0" strike="noStrike" u="none">
                <a:solidFill>
                  <a:schemeClr val="accent1"/>
                </a:solidFill>
                <a:latin typeface="+mj-ea"/>
                <a:ea typeface="+mj-ea"/>
                <a:cs typeface="MiSans" panose="00000500000000000000" pitchFamily="2" charset="-122"/>
                <a:sym typeface="+mn-ea"/>
              </a:defRPr>
            </a:lvl1pPr>
          </a:lstStyle>
          <a:p>
            <a:pPr algn="l" lvl="0">
              <a:buClrTx/>
              <a:buSzTx/>
              <a:buFontTx/>
            </a:pPr>
            <a:r>
              <a:rPr>
                <a:sym typeface="+mn-ea"/>
              </a:rPr>
              <a:t>单击编辑标题</a:t>
            </a:r>
            <a:endParaRPr>
              <a:sym typeface="+mn-ea"/>
            </a:endParaRPr>
          </a:p>
        </p:txBody>
      </p:sp>
      <p:pic>
        <p:nvPicPr>
          <p:cNvPr id="2097163" name="图形 29"/>
          <p:cNvPicPr>
            <a:picLocks noChangeAspect="1"/>
          </p:cNvPicPr>
          <p:nvPr>
            <p:custDataLst>
              <p:tags r:id="rId9"/>
            </p:custDataLst>
          </p:nvPr>
        </p:nvPicPr>
        <p:blipFill>
          <a:blip xmlns:r="http://schemas.openxmlformats.org/officeDocument/2006/relationships" r:embed="rId10"/>
          <a:stretch>
            <a:fillRect/>
          </a:stretch>
        </p:blipFill>
        <p:spPr>
          <a:xfrm rot="13500000" flipV="1">
            <a:off x="10611683" y="4921591"/>
            <a:ext cx="457200" cy="457200"/>
          </a:xfrm>
          <a:prstGeom prst="rect"/>
        </p:spPr>
      </p:pic>
      <p:sp>
        <p:nvSpPr>
          <p:cNvPr id="1048794" name="日期占位符 3"/>
          <p:cNvSpPr>
            <a:spLocks noGrp="1"/>
          </p:cNvSpPr>
          <p:nvPr>
            <p:ph type="dt" sz="half" idx="10"/>
            <p:custDataLst>
              <p:tags r:id="rId11"/>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96" name="页脚占位符 4"/>
          <p:cNvSpPr>
            <a:spLocks noGrp="1"/>
          </p:cNvSpPr>
          <p:nvPr>
            <p:ph type="ftr" sz="quarter" idx="11"/>
            <p:custDataLst>
              <p:tags r:id="rId12"/>
            </p:custDataLst>
          </p:nvPr>
        </p:nvSpPr>
        <p:spPr>
          <a:xfrm>
            <a:off x="4116000" y="6314400"/>
            <a:ext cx="3960000" cy="316800"/>
          </a:xfrm>
        </p:spPr>
        <p:txBody>
          <a:bodyPr/>
          <a:p>
            <a:endParaRPr altLang="en-US" dirty="0" lang="zh-CN"/>
          </a:p>
        </p:txBody>
      </p:sp>
      <p:sp>
        <p:nvSpPr>
          <p:cNvPr id="1048798" name="灯片编号占位符 5"/>
          <p:cNvSpPr>
            <a:spLocks noGrp="1"/>
          </p:cNvSpPr>
          <p:nvPr>
            <p:ph type="sldNum" sz="quarter" idx="12"/>
            <p:custDataLst>
              <p:tags r:id="rId13"/>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4.xml"/><Relationship Id="rId13" Type="http://schemas.openxmlformats.org/officeDocument/2006/relationships/tags" Target="../tags/tag75.xml"/><Relationship Id="rId14" Type="http://schemas.openxmlformats.org/officeDocument/2006/relationships/tags" Target="../tags/tag76.xml"/><Relationship Id="rId15" Type="http://schemas.openxmlformats.org/officeDocument/2006/relationships/tags" Target="../tags/tag77.xml"/><Relationship Id="rId16" Type="http://schemas.openxmlformats.org/officeDocument/2006/relationships/tags" Target="../tags/tag78.xml"/><Relationship Id="rId17" Type="http://schemas.openxmlformats.org/officeDocument/2006/relationships/tags" Target="../tags/tag79.xml"/><Relationship Id="rId18" Type="http://schemas.openxmlformats.org/officeDocument/2006/relationships/tags" Target="../tags/tag80.xml"/><Relationship Id="rId1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7234" r:id="rId1"/>
    <p:sldLayoutId id="2147487235" r:id="rId2"/>
    <p:sldLayoutId id="2147487236" r:id="rId3"/>
    <p:sldLayoutId id="2147487237" r:id="rId4"/>
    <p:sldLayoutId id="2147487238" r:id="rId5"/>
    <p:sldLayoutId id="2147487239" r:id="rId6"/>
    <p:sldLayoutId id="2147487240" r:id="rId7"/>
    <p:sldLayoutId id="2147487241" r:id="rId8"/>
    <p:sldLayoutId id="2147487242" r:id="rId9"/>
    <p:sldLayoutId id="2147487243" r:id="rId10"/>
    <p:sldLayoutId id="2147487244"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日期占位符 7"/>
          <p:cNvSpPr>
            <a:spLocks noGrp="1"/>
          </p:cNvSpPr>
          <p:nvPr>
            <p:ph type="dt" sz="half" idx="10"/>
            <p:custDataLst>
              <p:tags r:id="rId12"/>
            </p:custDataLst>
          </p:nvPr>
        </p:nvSpPr>
        <p:spPr>
          <a:xfrm>
            <a:off x="612000" y="6314400"/>
            <a:ext cx="2700000" cy="316800"/>
          </a:xfrm>
        </p:spPr>
        <p:txBody>
          <a:bodyPr/>
          <a:lstStyle>
            <a:lvl1pPr>
              <a:defRPr>
                <a:cs typeface="MiSans" panose="00000500000000000000" pitchFamily="2" charset="-122"/>
              </a:defRPr>
            </a:lvl1pPr>
          </a:lstStyle>
          <a:p>
            <a:fld id="{760FBDFE-C587-4B4C-A407-44438C67B59E}" type="datetimeFigureOut">
              <a:rPr altLang="en-US" lang="zh-CN" smtClean="0"/>
            </a:fld>
            <a:endParaRPr altLang="en-US" lang="zh-CN"/>
          </a:p>
        </p:txBody>
      </p:sp>
      <p:sp>
        <p:nvSpPr>
          <p:cNvPr id="1048656" name="页脚占位符 8"/>
          <p:cNvSpPr>
            <a:spLocks noGrp="1"/>
          </p:cNvSpPr>
          <p:nvPr>
            <p:ph type="ftr" sz="quarter" idx="11"/>
            <p:custDataLst>
              <p:tags r:id="rId13"/>
            </p:custDataLst>
          </p:nvPr>
        </p:nvSpPr>
        <p:spPr>
          <a:xfrm>
            <a:off x="4116000" y="6314400"/>
            <a:ext cx="3960000" cy="316800"/>
          </a:xfrm>
        </p:spPr>
        <p:txBody>
          <a:bodyPr/>
          <a:lstStyle>
            <a:lvl1pPr>
              <a:defRPr>
                <a:cs typeface="MiSans" panose="00000500000000000000" pitchFamily="2" charset="-122"/>
              </a:defRPr>
            </a:lvl1pPr>
          </a:lstStyle>
          <a:p>
            <a:endParaRPr altLang="en-US" dirty="0" lang="zh-CN"/>
          </a:p>
        </p:txBody>
      </p:sp>
      <p:sp>
        <p:nvSpPr>
          <p:cNvPr id="1048658" name="灯片编号占位符 9"/>
          <p:cNvSpPr>
            <a:spLocks noGrp="1"/>
          </p:cNvSpPr>
          <p:nvPr>
            <p:ph type="sldNum" sz="quarter" idx="12"/>
            <p:custDataLst>
              <p:tags r:id="rId14"/>
            </p:custDataLst>
          </p:nvPr>
        </p:nvSpPr>
        <p:spPr>
          <a:xfrm>
            <a:off x="8877600" y="6314400"/>
            <a:ext cx="2700000" cy="316800"/>
          </a:xfrm>
        </p:spPr>
        <p:txBody>
          <a:bodyPr/>
          <a:lstStyle>
            <a:lvl1pPr>
              <a:defRPr>
                <a:cs typeface="MiSans" panose="00000500000000000000" pitchFamily="2" charset="-122"/>
              </a:defRPr>
            </a:lvl1pPr>
          </a:lstStyle>
          <a:p>
            <a:fld id="{49AE70B2-8BF9-45C0-BB95-33D1B9D3A854}" type="slidenum">
              <a:rPr altLang="en-US" lang="zh-CN" smtClean="0"/>
            </a:fld>
            <a:endParaRPr altLang="en-US" dirty="0" lang="zh-CN"/>
          </a:p>
        </p:txBody>
      </p:sp>
      <p:sp>
        <p:nvSpPr>
          <p:cNvPr id="1048660" name="文本占位符 1"/>
          <p:cNvSpPr>
            <a:spLocks noGrp="1"/>
          </p:cNvSpPr>
          <p:nvPr>
            <p:ph type="body" idx="21"/>
            <p:custDataLst>
              <p:tags r:id="rId15"/>
            </p:custDataLst>
          </p:nvPr>
        </p:nvSpPr>
        <p:spPr>
          <a:xfrm>
            <a:off x="608400" y="1593130"/>
            <a:ext cx="10969200" cy="4583833"/>
          </a:xfrm>
          <a:prstGeom prst="rect"/>
          <a:ln>
            <a:noFill/>
            <a:prstDash val="sysDash"/>
          </a:ln>
        </p:spPr>
        <p:txBody>
          <a:bodyPr bIns="46800" lIns="90000" rIns="90000" rtlCol="0" tIns="46800" vert="horz">
            <a:normAutofit/>
          </a:bodyPr>
          <a:p>
            <a:pPr lvl="0" marR="0">
              <a:spcBef>
                <a:spcPts val="1200"/>
              </a:spcBef>
              <a:spcAft>
                <a:spcPts val="0"/>
              </a:spcAft>
              <a:buClr>
                <a:schemeClr val="accent1"/>
              </a:buClr>
              <a:buSzTx/>
            </a:pPr>
            <a:r>
              <a:rPr altLang="en-US" dirty="0" lang="zh-CN"/>
              <a:t>单击此处编辑母版文本样式</a:t>
            </a:r>
            <a:endParaRPr altLang="en-US" dirty="0" lang="zh-CN"/>
          </a:p>
          <a:p>
            <a:pPr lvl="1" marR="0">
              <a:spcBef>
                <a:spcPts val="1200"/>
              </a:spcBef>
              <a:spcAft>
                <a:spcPts val="0"/>
              </a:spcAft>
              <a:buClr>
                <a:schemeClr val="accent1"/>
              </a:buClr>
              <a:tabLst>
                <a:tab algn="l" pos="1609725"/>
              </a:tabLst>
            </a:pPr>
            <a:r>
              <a:rPr altLang="en-US" dirty="0" lang="zh-CN"/>
              <a:t>二级</a:t>
            </a:r>
            <a:endParaRPr altLang="en-US" dirty="0" lang="zh-CN"/>
          </a:p>
          <a:p>
            <a:pPr lvl="2" marR="0">
              <a:spcBef>
                <a:spcPts val="1200"/>
              </a:spcBef>
              <a:spcAft>
                <a:spcPts val="0"/>
              </a:spcAft>
              <a:buClr>
                <a:schemeClr val="accent1"/>
              </a:buClr>
            </a:pPr>
            <a:r>
              <a:rPr altLang="en-US" dirty="0" lang="zh-CN"/>
              <a:t>三级</a:t>
            </a:r>
            <a:endParaRPr altLang="en-US" dirty="0" lang="zh-CN"/>
          </a:p>
          <a:p>
            <a:pPr lvl="3" marR="0">
              <a:spcBef>
                <a:spcPts val="1200"/>
              </a:spcBef>
              <a:spcAft>
                <a:spcPts val="0"/>
              </a:spcAft>
              <a:buClr>
                <a:schemeClr val="accent1"/>
              </a:buClr>
            </a:pPr>
            <a:r>
              <a:rPr altLang="en-US" dirty="0" lang="zh-CN"/>
              <a:t>四级</a:t>
            </a:r>
            <a:endParaRPr altLang="en-US" dirty="0" lang="zh-CN"/>
          </a:p>
          <a:p>
            <a:pPr lvl="4" marR="0">
              <a:spcBef>
                <a:spcPts val="1200"/>
              </a:spcBef>
              <a:spcAft>
                <a:spcPts val="0"/>
              </a:spcAft>
              <a:buClr>
                <a:schemeClr val="accent1"/>
              </a:buClr>
            </a:pPr>
            <a:r>
              <a:rPr altLang="en-US" lang="zh-CN"/>
              <a:t>五级</a:t>
            </a:r>
            <a:endParaRPr altLang="en-US" lang="zh-CN"/>
          </a:p>
        </p:txBody>
      </p:sp>
      <p:sp>
        <p:nvSpPr>
          <p:cNvPr id="1048662" name="标题占位符 2"/>
          <p:cNvSpPr>
            <a:spLocks noGrp="1"/>
          </p:cNvSpPr>
          <p:nvPr>
            <p:ph type="title"/>
            <p:custDataLst>
              <p:tags r:id="rId16"/>
            </p:custDataLst>
          </p:nvPr>
        </p:nvSpPr>
        <p:spPr>
          <a:xfrm>
            <a:off x="608400" y="365126"/>
            <a:ext cx="10969200" cy="1090568"/>
          </a:xfrm>
          <a:prstGeom prst="rect"/>
          <a:noFill/>
          <a:ln>
            <a:noFill/>
            <a:prstDash val="sysDash"/>
          </a:ln>
        </p:spPr>
        <p:txBody>
          <a:bodyPr anchor="ctr" bIns="45720" lIns="91440" rIns="91440" rtlCol="0" tIns="45720" vert="horz" wrap="square">
            <a:normAutofit/>
          </a:bodyPr>
          <a:p>
            <a:pPr algn="ctr" lvl="0" marL="0" marR="0">
              <a:buClrTx/>
              <a:buSzTx/>
              <a:buFontTx/>
            </a:pPr>
            <a:r>
              <a:rPr altLang="en-US" dirty="0" lang="zh-CN"/>
              <a:t>单击此处编辑母版标题样式</a:t>
            </a:r>
            <a:endParaRPr altLang="en-US" dirty="0" lang="zh-CN"/>
          </a:p>
        </p:txBody>
      </p:sp>
      <p:sp>
        <p:nvSpPr>
          <p:cNvPr id="1048664" name="KSO_TEMPLATE" hidden="1"/>
          <p:cNvSpPr/>
          <p:nvPr userDrawn="1">
            <p:custDataLst>
              <p:tags r:id="rId17"/>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ustDataLst>
      <p:tags r:id="rId18"/>
    </p:custDataLst>
  </p:cSld>
  <p:clrMap accent1="accent1" accent2="accent2" accent3="accent3" accent4="accent4" accent5="accent5" accent6="accent6" bg1="lt1" bg2="lt2" tx1="dk1" tx2="dk2" hlink="hlink" folHlink="folHlink"/>
  <p:sldLayoutIdLst>
    <p:sldLayoutId id="2147487271" r:id="rId1"/>
    <p:sldLayoutId id="2147487272" r:id="rId2"/>
    <p:sldLayoutId id="2147487273" r:id="rId3"/>
    <p:sldLayoutId id="2147487274" r:id="rId4"/>
    <p:sldLayoutId id="2147487275" r:id="rId5"/>
    <p:sldLayoutId id="2147487276" r:id="rId6"/>
    <p:sldLayoutId id="2147487277" r:id="rId7"/>
    <p:sldLayoutId id="2147487278" r:id="rId8"/>
    <p:sldLayoutId id="2147487279" r:id="rId9"/>
    <p:sldLayoutId id="2147487280" r:id="rId10"/>
    <p:sldLayoutId id="2147487281"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1" cap="none" sz="3600" i="0" kern="1200" kumimoji="0" lang="zh-CN" normalizeH="0" spc="300" strike="noStrike" u="none" smtClean="0">
          <a:ln>
            <a:noFill/>
            <a:prstDash val="sysDot"/>
          </a:ln>
          <a:solidFill>
            <a:schemeClr val="accent1"/>
          </a:solidFill>
          <a:latin typeface="+mj-ea"/>
          <a:ea typeface="+mj-ea"/>
          <a:cs typeface="MiSans" panose="00000500000000000000" pitchFamily="2"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sz="1800" i="0" kern="1200" kumimoji="0" lang="zh-CN" normalizeH="0" spc="150" strike="noStrike" u="none">
          <a:ln>
            <a:noFill/>
            <a:prstDash val="sysDot"/>
          </a:ln>
          <a:solidFill>
            <a:schemeClr val="tx1">
              <a:lumMod val="75000"/>
              <a:lumOff val="25000"/>
            </a:schemeClr>
          </a:solidFill>
          <a:latin typeface="+mn-ea"/>
          <a:ea typeface="+mn-ea"/>
          <a:cs typeface="MiSans" panose="00000500000000000000" pitchFamily="2"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sz="1600" i="0" kern="1200" kumimoji="0" lang="zh-CN" normalizeH="0" spc="150" strike="noStrike" u="none">
          <a:solidFill>
            <a:schemeClr val="tx1">
              <a:lumMod val="65000"/>
              <a:lumOff val="35000"/>
            </a:schemeClr>
          </a:solidFill>
          <a:latin typeface="+mn-ea"/>
          <a:ea typeface="+mn-ea"/>
          <a:cs typeface="MiSans" panose="00000500000000000000" pitchFamily="2"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sz="1600" i="0" kern="1200" kumimoji="0" lang="zh-CN" normalizeH="0" spc="150" strike="noStrike" u="none">
          <a:solidFill>
            <a:schemeClr val="tx1">
              <a:lumMod val="65000"/>
              <a:lumOff val="35000"/>
            </a:schemeClr>
          </a:solidFill>
          <a:latin typeface="+mn-ea"/>
          <a:ea typeface="+mn-ea"/>
          <a:cs typeface="MiSans" panose="00000500000000000000" pitchFamily="2"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sz="1400" i="0" kern="1200" kumimoji="0" lang="zh-CN" normalizeH="0" spc="150" strike="noStrike" u="none">
          <a:solidFill>
            <a:schemeClr val="tx1">
              <a:lumMod val="65000"/>
              <a:lumOff val="35000"/>
            </a:schemeClr>
          </a:solidFill>
          <a:latin typeface="+mn-ea"/>
          <a:ea typeface="+mn-ea"/>
          <a:cs typeface="MiSans" panose="00000500000000000000" pitchFamily="2"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sz="1400" i="0" kern="1200" kumimoji="0" lang="zh-CN" normalizeH="0" spc="150" strike="noStrike" u="none">
          <a:solidFill>
            <a:schemeClr val="tx1">
              <a:lumMod val="65000"/>
              <a:lumOff val="35000"/>
            </a:schemeClr>
          </a:solidFill>
          <a:latin typeface="+mn-ea"/>
          <a:ea typeface="+mn-ea"/>
          <a:cs typeface="MiSans" panose="00000500000000000000" pitchFamily="2"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1.xml"/><Relationship Id="rId2" Type="http://schemas.openxmlformats.org/officeDocument/2006/relationships/tags" Target="../tags/tag82.xml"/><Relationship Id="rId3" Type="http://schemas.openxmlformats.org/officeDocument/2006/relationships/tags" Target="../tags/tag83.xml"/><Relationship Id="rId4" Type="http://schemas.openxmlformats.org/officeDocument/2006/relationships/tags" Target="../tags/tag84.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tags" Target="../tags/tag89.xml"/><Relationship Id="rId6" Type="http://schemas.openxmlformats.org/officeDocument/2006/relationships/tags" Target="../tags/tag90.xml"/><Relationship Id="rId7" Type="http://schemas.openxmlformats.org/officeDocument/2006/relationships/tags" Target="../tags/tag91.xml"/><Relationship Id="rId8" Type="http://schemas.openxmlformats.org/officeDocument/2006/relationships/tags" Target="../tags/tag92.xml"/><Relationship Id="rId9" Type="http://schemas.openxmlformats.org/officeDocument/2006/relationships/tags" Target="../tags/tag93.xml"/><Relationship Id="rId10" Type="http://schemas.openxmlformats.org/officeDocument/2006/relationships/tags" Target="../tags/tag94.xml"/><Relationship Id="rId11" Type="http://schemas.openxmlformats.org/officeDocument/2006/relationships/tags" Target="../tags/tag95.xml"/><Relationship Id="rId12" Type="http://schemas.openxmlformats.org/officeDocument/2006/relationships/tags" Target="../tags/tag96.xml"/><Relationship Id="rId13" Type="http://schemas.openxmlformats.org/officeDocument/2006/relationships/tags" Target="../tags/tag97.xml"/><Relationship Id="rId14" Type="http://schemas.openxmlformats.org/officeDocument/2006/relationships/tags" Target="../tags/tag98.xml"/><Relationship Id="rId15" Type="http://schemas.openxmlformats.org/officeDocument/2006/relationships/tags" Target="../tags/tag99.xml"/><Relationship Id="rId16" Type="http://schemas.openxmlformats.org/officeDocument/2006/relationships/tags" Target="../tags/tag100.xml"/><Relationship Id="rId17" Type="http://schemas.openxmlformats.org/officeDocument/2006/relationships/slideLayout" Target="../slideLayouts/slideLayout14.xml"/><Relationship Id="rId18"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tags" Target="../tags/tag102.xml"/><Relationship Id="rId3" Type="http://schemas.openxmlformats.org/officeDocument/2006/relationships/tags" Target="../tags/tag103.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04.xml"/><Relationship Id="rId2" Type="http://schemas.openxmlformats.org/officeDocument/2006/relationships/tags" Target="../tags/tag105.xml"/><Relationship Id="rId3" Type="http://schemas.openxmlformats.org/officeDocument/2006/relationships/tags" Target="../tags/tag106.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07.xml"/><Relationship Id="rId2" Type="http://schemas.openxmlformats.org/officeDocument/2006/relationships/tags" Target="../tags/tag108.xml"/><Relationship Id="rId3" Type="http://schemas.openxmlformats.org/officeDocument/2006/relationships/tags" Target="../tags/tag109.xml"/><Relationship Id="rId4" Type="http://schemas.openxmlformats.org/officeDocument/2006/relationships/tags" Target="../tags/tag110.xml"/><Relationship Id="rId5" Type="http://schemas.openxmlformats.org/officeDocument/2006/relationships/tags" Target="../tags/tag111.xml"/><Relationship Id="rId6" Type="http://schemas.openxmlformats.org/officeDocument/2006/relationships/tags" Target="../tags/tag112.xml"/><Relationship Id="rId7" Type="http://schemas.openxmlformats.org/officeDocument/2006/relationships/tags" Target="../tags/tag113.xml"/><Relationship Id="rId8" Type="http://schemas.openxmlformats.org/officeDocument/2006/relationships/tags" Target="../tags/tag114.xml"/><Relationship Id="rId9" Type="http://schemas.openxmlformats.org/officeDocument/2006/relationships/tags" Target="../tags/tag115.xml"/><Relationship Id="rId10" Type="http://schemas.openxmlformats.org/officeDocument/2006/relationships/tags" Target="../tags/tag116.xml"/><Relationship Id="rId11" Type="http://schemas.openxmlformats.org/officeDocument/2006/relationships/tags" Target="../tags/tag117.xml"/><Relationship Id="rId12" Type="http://schemas.openxmlformats.org/officeDocument/2006/relationships/tags" Target="../tags/tag118.xml"/><Relationship Id="rId13" Type="http://schemas.openxmlformats.org/officeDocument/2006/relationships/tags" Target="../tags/tag119.xml"/><Relationship Id="rId14" Type="http://schemas.openxmlformats.org/officeDocument/2006/relationships/tags" Target="../tags/tag120.xml"/><Relationship Id="rId15" Type="http://schemas.openxmlformats.org/officeDocument/2006/relationships/tags" Target="../tags/tag121.xml"/><Relationship Id="rId16" Type="http://schemas.openxmlformats.org/officeDocument/2006/relationships/tags" Target="../tags/tag122.xml"/><Relationship Id="rId17" Type="http://schemas.openxmlformats.org/officeDocument/2006/relationships/tags" Target="../tags/tag123.xml"/><Relationship Id="rId18" Type="http://schemas.openxmlformats.org/officeDocument/2006/relationships/tags" Target="../tags/tag124.xml"/><Relationship Id="rId19" Type="http://schemas.openxmlformats.org/officeDocument/2006/relationships/tags" Target="../tags/tag125.xml"/><Relationship Id="rId20" Type="http://schemas.openxmlformats.org/officeDocument/2006/relationships/tags" Target="../tags/tag126.xml"/><Relationship Id="rId21" Type="http://schemas.openxmlformats.org/officeDocument/2006/relationships/tags" Target="../tags/tag127.xml"/><Relationship Id="rId22" Type="http://schemas.openxmlformats.org/officeDocument/2006/relationships/tags" Target="../tags/tag128.xml"/><Relationship Id="rId23" Type="http://schemas.openxmlformats.org/officeDocument/2006/relationships/tags" Target="../tags/tag129.xml"/><Relationship Id="rId24" Type="http://schemas.openxmlformats.org/officeDocument/2006/relationships/tags" Target="../tags/tag130.xml"/><Relationship Id="rId25" Type="http://schemas.openxmlformats.org/officeDocument/2006/relationships/tags" Target="../tags/tag131.xml"/><Relationship Id="rId26" Type="http://schemas.openxmlformats.org/officeDocument/2006/relationships/tags" Target="../tags/tag132.xml"/><Relationship Id="rId27" Type="http://schemas.openxmlformats.org/officeDocument/2006/relationships/tags" Target="../tags/tag133.xml"/><Relationship Id="rId28" Type="http://schemas.openxmlformats.org/officeDocument/2006/relationships/tags" Target="../tags/tag134.xml"/><Relationship Id="rId29" Type="http://schemas.openxmlformats.org/officeDocument/2006/relationships/tags" Target="../tags/tag135.xml"/><Relationship Id="rId30"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6.xml"/><Relationship Id="rId2" Type="http://schemas.openxmlformats.org/officeDocument/2006/relationships/tags" Target="../tags/tag137.xml"/><Relationship Id="rId3" Type="http://schemas.openxmlformats.org/officeDocument/2006/relationships/tags" Target="../tags/tag138.xml"/><Relationship Id="rId4" Type="http://schemas.openxmlformats.org/officeDocument/2006/relationships/tags" Target="../tags/tag139.xml"/><Relationship Id="rId5" Type="http://schemas.openxmlformats.org/officeDocument/2006/relationships/tags" Target="../tags/tag140.xml"/><Relationship Id="rId6" Type="http://schemas.openxmlformats.org/officeDocument/2006/relationships/tags" Target="../tags/tag141.xml"/><Relationship Id="rId7" Type="http://schemas.openxmlformats.org/officeDocument/2006/relationships/tags" Target="../tags/tag142.xml"/><Relationship Id="rId8" Type="http://schemas.openxmlformats.org/officeDocument/2006/relationships/tags" Target="../tags/tag143.xml"/><Relationship Id="rId9" Type="http://schemas.openxmlformats.org/officeDocument/2006/relationships/tags" Target="../tags/tag144.xml"/><Relationship Id="rId10" Type="http://schemas.openxmlformats.org/officeDocument/2006/relationships/tags" Target="../tags/tag145.xml"/><Relationship Id="rId11" Type="http://schemas.openxmlformats.org/officeDocument/2006/relationships/tags" Target="../tags/tag146.xml"/><Relationship Id="rId12" Type="http://schemas.openxmlformats.org/officeDocument/2006/relationships/tags" Target="../tags/tag147.xml"/><Relationship Id="rId13" Type="http://schemas.openxmlformats.org/officeDocument/2006/relationships/tags" Target="../tags/tag148.xml"/><Relationship Id="rId14" Type="http://schemas.openxmlformats.org/officeDocument/2006/relationships/tags" Target="../tags/tag149.xml"/><Relationship Id="rId1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50.xml"/><Relationship Id="rId2" Type="http://schemas.openxmlformats.org/officeDocument/2006/relationships/tags" Target="../tags/tag151.xml"/><Relationship Id="rId3" Type="http://schemas.openxmlformats.org/officeDocument/2006/relationships/tags" Target="../tags/tag152.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53.xml"/><Relationship Id="rId2" Type="http://schemas.openxmlformats.org/officeDocument/2006/relationships/tags" Target="../tags/tag154.xml"/><Relationship Id="rId3" Type="http://schemas.openxmlformats.org/officeDocument/2006/relationships/tags" Target="../tags/tag155.xml"/><Relationship Id="rId4" Type="http://schemas.openxmlformats.org/officeDocument/2006/relationships/tags" Target="../tags/tag156.xml"/><Relationship Id="rId5"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57.xml"/><Relationship Id="rId2" Type="http://schemas.openxmlformats.org/officeDocument/2006/relationships/tags" Target="../tags/tag158.xml"/><Relationship Id="rId3" Type="http://schemas.openxmlformats.org/officeDocument/2006/relationships/tags" Target="../tags/tag159.xml"/><Relationship Id="rId4" Type="http://schemas.openxmlformats.org/officeDocument/2006/relationships/tags" Target="../tags/tag160.xml"/><Relationship Id="rId5" Type="http://schemas.openxmlformats.org/officeDocument/2006/relationships/tags" Target="../tags/tag161.xml"/><Relationship Id="rId6" Type="http://schemas.openxmlformats.org/officeDocument/2006/relationships/tags" Target="../tags/tag162.xml"/><Relationship Id="rId7" Type="http://schemas.openxmlformats.org/officeDocument/2006/relationships/tags" Target="../tags/tag163.xml"/><Relationship Id="rId8" Type="http://schemas.openxmlformats.org/officeDocument/2006/relationships/tags" Target="../tags/tag164.xml"/><Relationship Id="rId9" Type="http://schemas.openxmlformats.org/officeDocument/2006/relationships/tags" Target="../tags/tag165.xml"/><Relationship Id="rId10" Type="http://schemas.openxmlformats.org/officeDocument/2006/relationships/tags" Target="../tags/tag166.xml"/><Relationship Id="rId11" Type="http://schemas.openxmlformats.org/officeDocument/2006/relationships/tags" Target="../tags/tag167.xml"/><Relationship Id="rId12" Type="http://schemas.openxmlformats.org/officeDocument/2006/relationships/tags" Target="../tags/tag168.xml"/><Relationship Id="rId13" Type="http://schemas.openxmlformats.org/officeDocument/2006/relationships/tags" Target="../tags/tag169.xml"/><Relationship Id="rId14" Type="http://schemas.openxmlformats.org/officeDocument/2006/relationships/tags" Target="../tags/tag170.xml"/><Relationship Id="rId15" Type="http://schemas.openxmlformats.org/officeDocument/2006/relationships/tags" Target="../tags/tag171.xml"/><Relationship Id="rId16" Type="http://schemas.openxmlformats.org/officeDocument/2006/relationships/tags" Target="../tags/tag172.xml"/><Relationship Id="rId17" Type="http://schemas.openxmlformats.org/officeDocument/2006/relationships/tags" Target="../tags/tag173.xml"/><Relationship Id="rId18" Type="http://schemas.openxmlformats.org/officeDocument/2006/relationships/tags" Target="../tags/tag174.xml"/><Relationship Id="rId19" Type="http://schemas.openxmlformats.org/officeDocument/2006/relationships/tags" Target="../tags/tag175.xml"/><Relationship Id="rId20" Type="http://schemas.openxmlformats.org/officeDocument/2006/relationships/tags" Target="../tags/tag176.xml"/><Relationship Id="rId21" Type="http://schemas.openxmlformats.org/officeDocument/2006/relationships/tags" Target="../tags/tag177.xml"/><Relationship Id="rId22" Type="http://schemas.openxmlformats.org/officeDocument/2006/relationships/tags" Target="../tags/tag178.xml"/><Relationship Id="rId23" Type="http://schemas.openxmlformats.org/officeDocument/2006/relationships/tags" Target="../tags/tag179.xml"/><Relationship Id="rId24" Type="http://schemas.openxmlformats.org/officeDocument/2006/relationships/tags" Target="../tags/tag180.xml"/><Relationship Id="rId25" Type="http://schemas.openxmlformats.org/officeDocument/2006/relationships/tags" Target="../tags/tag181.xml"/><Relationship Id="rId26" Type="http://schemas.openxmlformats.org/officeDocument/2006/relationships/tags" Target="../tags/tag182.xml"/><Relationship Id="rId27" Type="http://schemas.openxmlformats.org/officeDocument/2006/relationships/tags" Target="../tags/tag183.xml"/><Relationship Id="rId28" Type="http://schemas.openxmlformats.org/officeDocument/2006/relationships/tags" Target="../tags/tag184.xml"/><Relationship Id="rId29" Type="http://schemas.openxmlformats.org/officeDocument/2006/relationships/tags" Target="../tags/tag185.xml"/><Relationship Id="rId30"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tags" Target="../tags/tag189.xml"/><Relationship Id="rId5" Type="http://schemas.openxmlformats.org/officeDocument/2006/relationships/tags" Target="../tags/tag190.xml"/><Relationship Id="rId6" Type="http://schemas.openxmlformats.org/officeDocument/2006/relationships/tags" Target="../tags/tag191.xml"/><Relationship Id="rId7" Type="http://schemas.openxmlformats.org/officeDocument/2006/relationships/tags" Target="../tags/tag192.xml"/><Relationship Id="rId8" Type="http://schemas.openxmlformats.org/officeDocument/2006/relationships/tags" Target="../tags/tag193.xml"/><Relationship Id="rId9" Type="http://schemas.openxmlformats.org/officeDocument/2006/relationships/tags" Target="../tags/tag194.xml"/><Relationship Id="rId10" Type="http://schemas.openxmlformats.org/officeDocument/2006/relationships/tags" Target="../tags/tag195.xml"/><Relationship Id="rId11" Type="http://schemas.openxmlformats.org/officeDocument/2006/relationships/tags" Target="../tags/tag196.xml"/><Relationship Id="rId12" Type="http://schemas.openxmlformats.org/officeDocument/2006/relationships/tags" Target="../tags/tag197.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98.xml"/><Relationship Id="rId2" Type="http://schemas.openxmlformats.org/officeDocument/2006/relationships/tags" Target="../tags/tag199.xml"/><Relationship Id="rId3" Type="http://schemas.openxmlformats.org/officeDocument/2006/relationships/tags" Target="../tags/tag200.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01.xml"/><Relationship Id="rId2" Type="http://schemas.openxmlformats.org/officeDocument/2006/relationships/tags" Target="../tags/tag202.xml"/><Relationship Id="rId3" Type="http://schemas.openxmlformats.org/officeDocument/2006/relationships/tags" Target="../tags/tag203.xml"/><Relationship Id="rId4" Type="http://schemas.openxmlformats.org/officeDocument/2006/relationships/tags" Target="../tags/tag204.xml"/><Relationship Id="rId5" Type="http://schemas.openxmlformats.org/officeDocument/2006/relationships/tags" Target="../tags/tag205.xml"/><Relationship Id="rId6" Type="http://schemas.openxmlformats.org/officeDocument/2006/relationships/tags" Target="../tags/tag206.xml"/><Relationship Id="rId7" Type="http://schemas.openxmlformats.org/officeDocument/2006/relationships/tags" Target="../tags/tag207.xml"/><Relationship Id="rId8" Type="http://schemas.openxmlformats.org/officeDocument/2006/relationships/tags" Target="../tags/tag208.xml"/><Relationship Id="rId9"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09.xml"/><Relationship Id="rId2" Type="http://schemas.openxmlformats.org/officeDocument/2006/relationships/tags" Target="../tags/tag210.xml"/><Relationship Id="rId3" Type="http://schemas.openxmlformats.org/officeDocument/2006/relationships/tags" Target="../tags/tag211.xml"/><Relationship Id="rId4" Type="http://schemas.openxmlformats.org/officeDocument/2006/relationships/tags" Target="../tags/tag212.xml"/><Relationship Id="rId5" Type="http://schemas.openxmlformats.org/officeDocument/2006/relationships/tags" Target="../tags/tag213.xml"/><Relationship Id="rId6" Type="http://schemas.openxmlformats.org/officeDocument/2006/relationships/tags" Target="../tags/tag214.xml"/><Relationship Id="rId7" Type="http://schemas.openxmlformats.org/officeDocument/2006/relationships/tags" Target="../tags/tag215.xml"/><Relationship Id="rId8" Type="http://schemas.openxmlformats.org/officeDocument/2006/relationships/tags" Target="../tags/tag216.xml"/><Relationship Id="rId9" Type="http://schemas.openxmlformats.org/officeDocument/2006/relationships/tags" Target="../tags/tag217.xml"/><Relationship Id="rId10" Type="http://schemas.openxmlformats.org/officeDocument/2006/relationships/tags" Target="../tags/tag218.xml"/><Relationship Id="rId11" Type="http://schemas.openxmlformats.org/officeDocument/2006/relationships/tags" Target="../tags/tag219.xml"/><Relationship Id="rId12" Type="http://schemas.openxmlformats.org/officeDocument/2006/relationships/tags" Target="../tags/tag220.xml"/><Relationship Id="rId13" Type="http://schemas.openxmlformats.org/officeDocument/2006/relationships/tags" Target="../tags/tag221.xml"/><Relationship Id="rId14" Type="http://schemas.openxmlformats.org/officeDocument/2006/relationships/tags" Target="../tags/tag222.xml"/><Relationship Id="rId15" Type="http://schemas.openxmlformats.org/officeDocument/2006/relationships/tags" Target="../tags/tag223.xml"/><Relationship Id="rId16" Type="http://schemas.openxmlformats.org/officeDocument/2006/relationships/tags" Target="../tags/tag224.xml"/><Relationship Id="rId17" Type="http://schemas.openxmlformats.org/officeDocument/2006/relationships/tags" Target="../tags/tag225.xml"/><Relationship Id="rId18" Type="http://schemas.openxmlformats.org/officeDocument/2006/relationships/tags" Target="../tags/tag226.xml"/><Relationship Id="rId19"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27.xml"/><Relationship Id="rId2" Type="http://schemas.openxmlformats.org/officeDocument/2006/relationships/tags" Target="../tags/tag228.xml"/><Relationship Id="rId3" Type="http://schemas.openxmlformats.org/officeDocument/2006/relationships/tags" Target="../tags/tag229.xml"/><Relationship Id="rId4" Type="http://schemas.openxmlformats.org/officeDocument/2006/relationships/tags" Target="../tags/tag230.xml"/><Relationship Id="rId5" Type="http://schemas.openxmlformats.org/officeDocument/2006/relationships/tags" Target="../tags/tag231.xml"/><Relationship Id="rId6" Type="http://schemas.openxmlformats.org/officeDocument/2006/relationships/tags" Target="../tags/tag232.xml"/><Relationship Id="rId7" Type="http://schemas.openxmlformats.org/officeDocument/2006/relationships/tags" Target="../tags/tag233.xml"/><Relationship Id="rId8" Type="http://schemas.openxmlformats.org/officeDocument/2006/relationships/tags" Target="../tags/tag234.xml"/><Relationship Id="rId9"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35.xml"/><Relationship Id="rId2" Type="http://schemas.openxmlformats.org/officeDocument/2006/relationships/tags" Target="../tags/tag236.xml"/><Relationship Id="rId3" Type="http://schemas.openxmlformats.org/officeDocument/2006/relationships/tags" Target="../tags/tag237.xml"/><Relationship Id="rId4"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38.xml"/><Relationship Id="rId2" Type="http://schemas.openxmlformats.org/officeDocument/2006/relationships/tags" Target="../tags/tag239.xml"/><Relationship Id="rId3" Type="http://schemas.openxmlformats.org/officeDocument/2006/relationships/tags" Target="../tags/tag240.xml"/><Relationship Id="rId4" Type="http://schemas.openxmlformats.org/officeDocument/2006/relationships/tags" Target="../tags/tag241.xml"/><Relationship Id="rId5" Type="http://schemas.openxmlformats.org/officeDocument/2006/relationships/tags" Target="../tags/tag242.xml"/><Relationship Id="rId6" Type="http://schemas.openxmlformats.org/officeDocument/2006/relationships/tags" Target="../tags/tag243.xml"/><Relationship Id="rId7" Type="http://schemas.openxmlformats.org/officeDocument/2006/relationships/tags" Target="../tags/tag244.xml"/><Relationship Id="rId8" Type="http://schemas.openxmlformats.org/officeDocument/2006/relationships/tags" Target="../tags/tag245.xml"/><Relationship Id="rId9" Type="http://schemas.openxmlformats.org/officeDocument/2006/relationships/tags" Target="../tags/tag246.xml"/><Relationship Id="rId10" Type="http://schemas.openxmlformats.org/officeDocument/2006/relationships/tags" Target="../tags/tag247.xml"/><Relationship Id="rId11" Type="http://schemas.openxmlformats.org/officeDocument/2006/relationships/tags" Target="../tags/tag248.xml"/><Relationship Id="rId12" Type="http://schemas.openxmlformats.org/officeDocument/2006/relationships/tags" Target="../tags/tag249.xml"/><Relationship Id="rId13" Type="http://schemas.openxmlformats.org/officeDocument/2006/relationships/tags" Target="../tags/tag250.xml"/><Relationship Id="rId14" Type="http://schemas.openxmlformats.org/officeDocument/2006/relationships/tags" Target="../tags/tag251.xml"/><Relationship Id="rId15" Type="http://schemas.openxmlformats.org/officeDocument/2006/relationships/tags" Target="../tags/tag252.xml"/><Relationship Id="rId16" Type="http://schemas.openxmlformats.org/officeDocument/2006/relationships/tags" Target="../tags/tag253.xml"/><Relationship Id="rId17" Type="http://schemas.openxmlformats.org/officeDocument/2006/relationships/tags" Target="../tags/tag254.xml"/><Relationship Id="rId18" Type="http://schemas.openxmlformats.org/officeDocument/2006/relationships/tags" Target="../tags/tag255.xml"/><Relationship Id="rId19" Type="http://schemas.openxmlformats.org/officeDocument/2006/relationships/tags" Target="../tags/tag256.xml"/><Relationship Id="rId20" Type="http://schemas.openxmlformats.org/officeDocument/2006/relationships/tags" Target="../tags/tag257.xml"/><Relationship Id="rId2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58.xml"/><Relationship Id="rId2" Type="http://schemas.openxmlformats.org/officeDocument/2006/relationships/tags" Target="../tags/tag259.xml"/><Relationship Id="rId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60.xml"/><Relationship Id="rId2" Type="http://schemas.openxmlformats.org/officeDocument/2006/relationships/tags" Target="../tags/tag261.xml"/><Relationship Id="rId3" Type="http://schemas.openxmlformats.org/officeDocument/2006/relationships/tags" Target="../tags/tag262.xml"/><Relationship Id="rId4" Type="http://schemas.openxmlformats.org/officeDocument/2006/relationships/tags" Target="../tags/tag263.xml"/><Relationship Id="rId5" Type="http://schemas.openxmlformats.org/officeDocument/2006/relationships/tags" Target="../tags/tag264.xml"/><Relationship Id="rId6" Type="http://schemas.openxmlformats.org/officeDocument/2006/relationships/tags" Target="../tags/tag265.xml"/><Relationship Id="rId7" Type="http://schemas.openxmlformats.org/officeDocument/2006/relationships/tags" Target="../tags/tag266.xml"/><Relationship Id="rId8" Type="http://schemas.openxmlformats.org/officeDocument/2006/relationships/tags" Target="../tags/tag267.xml"/><Relationship Id="rId9" Type="http://schemas.openxmlformats.org/officeDocument/2006/relationships/tags" Target="../tags/tag268.xml"/><Relationship Id="rId10" Type="http://schemas.openxmlformats.org/officeDocument/2006/relationships/tags" Target="../tags/tag269.xml"/><Relationship Id="rId11" Type="http://schemas.openxmlformats.org/officeDocument/2006/relationships/tags" Target="../tags/tag270.xml"/><Relationship Id="rId12" Type="http://schemas.openxmlformats.org/officeDocument/2006/relationships/tags" Target="../tags/tag271.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72.xml"/><Relationship Id="rId2" Type="http://schemas.openxmlformats.org/officeDocument/2006/relationships/tags" Target="../tags/tag273.xml"/><Relationship Id="rId3" Type="http://schemas.openxmlformats.org/officeDocument/2006/relationships/tags" Target="../tags/tag274.xml"/><Relationship Id="rId4"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275.xml"/><Relationship Id="rId2" Type="http://schemas.openxmlformats.org/officeDocument/2006/relationships/tags" Target="../tags/tag276.xml"/><Relationship Id="rId3" Type="http://schemas.openxmlformats.org/officeDocument/2006/relationships/tags" Target="../tags/tag277.xml"/><Relationship Id="rId4" Type="http://schemas.openxmlformats.org/officeDocument/2006/relationships/tags" Target="../tags/tag278.xml"/><Relationship Id="rId5" Type="http://schemas.openxmlformats.org/officeDocument/2006/relationships/tags" Target="../tags/tag279.xml"/><Relationship Id="rId6" Type="http://schemas.openxmlformats.org/officeDocument/2006/relationships/tags" Target="../tags/tag280.xml"/><Relationship Id="rId7" Type="http://schemas.openxmlformats.org/officeDocument/2006/relationships/tags" Target="../tags/tag281.xml"/><Relationship Id="rId8" Type="http://schemas.openxmlformats.org/officeDocument/2006/relationships/tags" Target="../tags/tag282.xml"/><Relationship Id="rId9" Type="http://schemas.openxmlformats.org/officeDocument/2006/relationships/tags" Target="../tags/tag283.xml"/><Relationship Id="rId10" Type="http://schemas.openxmlformats.org/officeDocument/2006/relationships/tags" Target="../tags/tag284.xml"/><Relationship Id="rId11" Type="http://schemas.openxmlformats.org/officeDocument/2006/relationships/tags" Target="../tags/tag285.xml"/><Relationship Id="rId12" Type="http://schemas.openxmlformats.org/officeDocument/2006/relationships/tags" Target="../tags/tag286.xml"/><Relationship Id="rId13" Type="http://schemas.openxmlformats.org/officeDocument/2006/relationships/tags" Target="../tags/tag287.xml"/><Relationship Id="rId14" Type="http://schemas.openxmlformats.org/officeDocument/2006/relationships/tags" Target="../tags/tag288.xml"/><Relationship Id="rId15"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89.xml"/><Relationship Id="rId2" Type="http://schemas.openxmlformats.org/officeDocument/2006/relationships/tags" Target="../tags/tag290.xml"/><Relationship Id="rId3" Type="http://schemas.openxmlformats.org/officeDocument/2006/relationships/tags" Target="../tags/tag291.xml"/><Relationship Id="rId4" Type="http://schemas.openxmlformats.org/officeDocument/2006/relationships/tags" Target="../tags/tag292.xml"/><Relationship Id="rId5"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93.xml"/><Relationship Id="rId2" Type="http://schemas.openxmlformats.org/officeDocument/2006/relationships/tags" Target="../tags/tag294.xml"/><Relationship Id="rId3" Type="http://schemas.openxmlformats.org/officeDocument/2006/relationships/tags" Target="../tags/tag295.xml"/><Relationship Id="rId4" Type="http://schemas.openxmlformats.org/officeDocument/2006/relationships/tags" Target="../tags/tag296.xml"/><Relationship Id="rId5" Type="http://schemas.openxmlformats.org/officeDocument/2006/relationships/tags" Target="../tags/tag297.xml"/><Relationship Id="rId6" Type="http://schemas.openxmlformats.org/officeDocument/2006/relationships/tags" Target="../tags/tag298.xml"/><Relationship Id="rId7" Type="http://schemas.openxmlformats.org/officeDocument/2006/relationships/tags" Target="../tags/tag299.xml"/><Relationship Id="rId8" Type="http://schemas.openxmlformats.org/officeDocument/2006/relationships/tags" Target="../tags/tag300.xml"/><Relationship Id="rId9" Type="http://schemas.openxmlformats.org/officeDocument/2006/relationships/tags" Target="../tags/tag301.xml"/><Relationship Id="rId10" Type="http://schemas.openxmlformats.org/officeDocument/2006/relationships/tags" Target="../tags/tag302.xml"/><Relationship Id="rId11" Type="http://schemas.openxmlformats.org/officeDocument/2006/relationships/tags" Target="../tags/tag303.xml"/><Relationship Id="rId12" Type="http://schemas.openxmlformats.org/officeDocument/2006/relationships/tags" Target="../tags/tag304.xml"/><Relationship Id="rId13" Type="http://schemas.openxmlformats.org/officeDocument/2006/relationships/tags" Target="../tags/tag305.xml"/><Relationship Id="rId14" Type="http://schemas.openxmlformats.org/officeDocument/2006/relationships/tags" Target="../tags/tag306.xml"/><Relationship Id="rId15" Type="http://schemas.openxmlformats.org/officeDocument/2006/relationships/tags" Target="../tags/tag307.xml"/><Relationship Id="rId16" Type="http://schemas.openxmlformats.org/officeDocument/2006/relationships/tags" Target="../tags/tag308.xml"/><Relationship Id="rId17" Type="http://schemas.openxmlformats.org/officeDocument/2006/relationships/tags" Target="../tags/tag309.xml"/><Relationship Id="rId18" Type="http://schemas.openxmlformats.org/officeDocument/2006/relationships/tags" Target="../tags/tag310.xml"/><Relationship Id="rId19" Type="http://schemas.openxmlformats.org/officeDocument/2006/relationships/tags" Target="../tags/tag311.xml"/><Relationship Id="rId20" Type="http://schemas.openxmlformats.org/officeDocument/2006/relationships/tags" Target="../tags/tag312.xml"/><Relationship Id="rId2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13.xml"/><Relationship Id="rId2" Type="http://schemas.openxmlformats.org/officeDocument/2006/relationships/tags" Target="../tags/tag314.xml"/><Relationship Id="rId3" Type="http://schemas.openxmlformats.org/officeDocument/2006/relationships/tags" Target="../tags/tag315.xml"/><Relationship Id="rId4"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316.xml"/><Relationship Id="rId2" Type="http://schemas.openxmlformats.org/officeDocument/2006/relationships/tags" Target="../tags/tag317.xml"/><Relationship Id="rId3" Type="http://schemas.openxmlformats.org/officeDocument/2006/relationships/tags" Target="../tags/tag318.xml"/><Relationship Id="rId4" Type="http://schemas.openxmlformats.org/officeDocument/2006/relationships/tags" Target="../tags/tag319.xml"/><Relationship Id="rId5" Type="http://schemas.openxmlformats.org/officeDocument/2006/relationships/tags" Target="../tags/tag320.xml"/><Relationship Id="rId6" Type="http://schemas.openxmlformats.org/officeDocument/2006/relationships/tags" Target="../tags/tag321.xml"/><Relationship Id="rId7" Type="http://schemas.openxmlformats.org/officeDocument/2006/relationships/tags" Target="../tags/tag322.xml"/><Relationship Id="rId8" Type="http://schemas.openxmlformats.org/officeDocument/2006/relationships/tags" Target="../tags/tag323.xml"/><Relationship Id="rId9" Type="http://schemas.openxmlformats.org/officeDocument/2006/relationships/tags" Target="../tags/tag324.xml"/><Relationship Id="rId10" Type="http://schemas.openxmlformats.org/officeDocument/2006/relationships/tags" Target="../tags/tag325.xml"/><Relationship Id="rId11" Type="http://schemas.openxmlformats.org/officeDocument/2006/relationships/tags" Target="../tags/tag326.xml"/><Relationship Id="rId12" Type="http://schemas.openxmlformats.org/officeDocument/2006/relationships/tags" Target="../tags/tag327.xml"/><Relationship Id="rId13" Type="http://schemas.openxmlformats.org/officeDocument/2006/relationships/tags" Target="../tags/tag328.xml"/><Relationship Id="rId14" Type="http://schemas.openxmlformats.org/officeDocument/2006/relationships/tags" Target="../tags/tag329.xml"/><Relationship Id="rId15" Type="http://schemas.openxmlformats.org/officeDocument/2006/relationships/tags" Target="../tags/tag330.xml"/><Relationship Id="rId16" Type="http://schemas.openxmlformats.org/officeDocument/2006/relationships/tags" Target="../tags/tag331.xml"/><Relationship Id="rId17" Type="http://schemas.openxmlformats.org/officeDocument/2006/relationships/tags" Target="../tags/tag332.xml"/><Relationship Id="rId18" Type="http://schemas.openxmlformats.org/officeDocument/2006/relationships/tags" Target="../tags/tag333.xml"/><Relationship Id="rId19" Type="http://schemas.openxmlformats.org/officeDocument/2006/relationships/tags" Target="../tags/tag334.xml"/><Relationship Id="rId20" Type="http://schemas.openxmlformats.org/officeDocument/2006/relationships/tags" Target="../tags/tag335.xml"/><Relationship Id="rId2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36.xml"/><Relationship Id="rId2" Type="http://schemas.openxmlformats.org/officeDocument/2006/relationships/tags" Target="../tags/tag337.xml"/><Relationship Id="rId3" Type="http://schemas.openxmlformats.org/officeDocument/2006/relationships/tags" Target="../tags/tag338.xml"/><Relationship Id="rId4" Type="http://schemas.openxmlformats.org/officeDocument/2006/relationships/tags" Target="../tags/tag339.xml"/><Relationship Id="rId5" Type="http://schemas.openxmlformats.org/officeDocument/2006/relationships/tags" Target="../tags/tag340.xml"/><Relationship Id="rId6" Type="http://schemas.openxmlformats.org/officeDocument/2006/relationships/tags" Target="../tags/tag341.xml"/><Relationship Id="rId7" Type="http://schemas.openxmlformats.org/officeDocument/2006/relationships/tags" Target="../tags/tag342.xml"/><Relationship Id="rId8" Type="http://schemas.openxmlformats.org/officeDocument/2006/relationships/tags" Target="../tags/tag343.xml"/><Relationship Id="rId9" Type="http://schemas.openxmlformats.org/officeDocument/2006/relationships/tags" Target="../tags/tag344.xml"/><Relationship Id="rId10" Type="http://schemas.openxmlformats.org/officeDocument/2006/relationships/tags" Target="../tags/tag345.xml"/><Relationship Id="rId11" Type="http://schemas.openxmlformats.org/officeDocument/2006/relationships/tags" Target="../tags/tag346.xml"/><Relationship Id="rId12" Type="http://schemas.openxmlformats.org/officeDocument/2006/relationships/tags" Target="../tags/tag347.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48.xml"/><Relationship Id="rId2" Type="http://schemas.openxmlformats.org/officeDocument/2006/relationships/tags" Target="../tags/tag349.xml"/><Relationship Id="rId3" Type="http://schemas.openxmlformats.org/officeDocument/2006/relationships/tags" Target="../tags/tag350.xml"/><Relationship Id="rId4" Type="http://schemas.openxmlformats.org/officeDocument/2006/relationships/tags" Target="../tags/tag351.xml"/><Relationship Id="rId5" Type="http://schemas.openxmlformats.org/officeDocument/2006/relationships/tags" Target="../tags/tag352.xml"/><Relationship Id="rId6" Type="http://schemas.openxmlformats.org/officeDocument/2006/relationships/tags" Target="../tags/tag353.xml"/><Relationship Id="rId7" Type="http://schemas.openxmlformats.org/officeDocument/2006/relationships/tags" Target="../tags/tag354.xml"/><Relationship Id="rId8" Type="http://schemas.openxmlformats.org/officeDocument/2006/relationships/tags" Target="../tags/tag355.xml"/><Relationship Id="rId9"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56.xml"/><Relationship Id="rId2" Type="http://schemas.openxmlformats.org/officeDocument/2006/relationships/tags" Target="../tags/tag357.xml"/><Relationship Id="rId3" Type="http://schemas.openxmlformats.org/officeDocument/2006/relationships/tags" Target="../tags/tag358.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5"/>
          <p:cNvSpPr>
            <a:spLocks noGrp="1"/>
          </p:cNvSpPr>
          <p:nvPr>
            <p:ph type="body" idx="3"/>
            <p:custDataLst>
              <p:tags r:id="rId1"/>
            </p:custDataLst>
          </p:nvPr>
        </p:nvSpPr>
        <p:spPr/>
        <p:txBody>
          <a:bodyPr>
            <a:normAutofit fontScale="90909"/>
          </a:bodyPr>
          <a:p>
            <a:r>
              <a:rPr altLang="en-US" lang="zh-CN"/>
              <a:t>汇报人：</a:t>
            </a:r>
            <a:r>
              <a:rPr altLang="zh-CN" lang="en-US"/>
              <a:t/>
            </a:r>
            <a:endParaRPr altLang="en-US" lang="zh-CN"/>
          </a:p>
        </p:txBody>
      </p:sp>
      <p:sp>
        <p:nvSpPr>
          <p:cNvPr id="1048650" name="文本占位符 6"/>
          <p:cNvSpPr>
            <a:spLocks noGrp="1"/>
          </p:cNvSpPr>
          <p:nvPr>
            <p:ph type="body" idx="2"/>
            <p:custDataLst>
              <p:tags r:id="rId2"/>
            </p:custDataLst>
          </p:nvPr>
        </p:nvSpPr>
        <p:spPr/>
        <p:txBody>
          <a:bodyPr/>
          <a:p>
            <a:r>
              <a:rPr altLang="en-US" lang="zh-CN"/>
              <a:t>,a click to unlimited possibilities</a:t>
            </a:r>
            <a:endParaRPr altLang="en-US" lang="zh-CN"/>
          </a:p>
        </p:txBody>
      </p:sp>
      <p:sp>
        <p:nvSpPr>
          <p:cNvPr id="1048652" name="标题 7"/>
          <p:cNvSpPr>
            <a:spLocks noGrp="1"/>
          </p:cNvSpPr>
          <p:nvPr>
            <p:ph type="title" idx="1"/>
            <p:custDataLst>
              <p:tags r:id="rId3"/>
            </p:custDataLst>
          </p:nvPr>
        </p:nvSpPr>
        <p:spPr/>
        <p:txBody>
          <a:bodyPr>
            <a:normAutofit fontScale="95556"/>
          </a:bodyPr>
          <a:p>
            <a:r>
              <a:rPr altLang="en-US" dirty="0" lang="zh-CN"/>
              <a:t>数字校园的在线选课与教学资源共享</a:t>
            </a:r>
            <a:endParaRPr altLang="en-US" dirty="0"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20" name="标题 1"/>
          <p:cNvSpPr>
            <a:spLocks noGrp="1"/>
          </p:cNvSpPr>
          <p:nvPr>
            <p:ph type="title" idx="1"/>
            <p:custDataLst>
              <p:tags r:id="rId1"/>
            </p:custDataLst>
          </p:nvPr>
        </p:nvSpPr>
        <p:spPr/>
        <p:txBody>
          <a:bodyPr/>
          <a:p>
            <a:r>
              <a:rPr altLang="en-US" lang="zh-CN"/>
              <a:t>目录</a:t>
            </a:r>
            <a:endParaRPr altLang="en-US" lang="zh-CN"/>
          </a:p>
        </p:txBody>
      </p:sp>
      <p:sp>
        <p:nvSpPr>
          <p:cNvPr id="1048822" name="序号"/>
          <p:cNvSpPr txBox="1"/>
          <p:nvPr>
            <p:custDataLst>
              <p:tags r:id="rId2"/>
            </p:custDataLst>
          </p:nvPr>
        </p:nvSpPr>
        <p:spPr>
          <a:xfrm>
            <a:off x="1346200" y="2263775"/>
            <a:ext cx="1669415" cy="687070"/>
          </a:xfrm>
          <a:prstGeom prst="rect"/>
          <a:noFill/>
        </p:spPr>
        <p:txBody>
          <a:bodyPr anchor="b" anchorCtr="0" bIns="45720" lIns="91440" rIns="91440" rtlCol="0" tIns="45720" wrap="square">
            <a:normAutofit/>
          </a:bodyPr>
          <a:p>
            <a:pPr algn="l" lvl="0">
              <a:buClrTx/>
              <a:buSzTx/>
              <a:buFontTx/>
            </a:pPr>
            <a:r>
              <a:rPr altLang="zh-CN" dirty="0" sz="3600" lang="en-US">
                <a:ln>
                  <a:solidFill>
                    <a:schemeClr val="accent3"/>
                  </a:solidFill>
                </a:ln>
                <a:solidFill>
                  <a:schemeClr val="accent1"/>
                </a:solidFill>
                <a:latin typeface="+mj-lt"/>
                <a:ea typeface="+mj-lt"/>
                <a:cs typeface="MiSans" panose="00000500000000000000" pitchFamily="2" charset="-122"/>
                <a:sym typeface="+mn-ea"/>
              </a:rPr>
              <a:t>01</a:t>
            </a:r>
            <a:endParaRPr altLang="zh-CN" dirty="0" sz="3600" lang="en-US">
              <a:ln>
                <a:solidFill>
                  <a:schemeClr val="accent3"/>
                </a:solidFill>
              </a:ln>
              <a:solidFill>
                <a:schemeClr val="accent1"/>
              </a:solidFill>
              <a:latin typeface="+mj-lt"/>
              <a:ea typeface="+mj-lt"/>
              <a:cs typeface="MiSans" panose="00000500000000000000" pitchFamily="2" charset="-122"/>
              <a:sym typeface="+mn-ea"/>
            </a:endParaRPr>
          </a:p>
        </p:txBody>
      </p:sp>
      <p:sp>
        <p:nvSpPr>
          <p:cNvPr id="1048824" name="标题"/>
          <p:cNvSpPr txBox="1"/>
          <p:nvPr>
            <p:custDataLst>
              <p:tags r:id="rId3"/>
            </p:custDataLst>
          </p:nvPr>
        </p:nvSpPr>
        <p:spPr>
          <a:xfrm>
            <a:off x="1346200" y="2950845"/>
            <a:ext cx="1788160" cy="1210310"/>
          </a:xfrm>
          <a:prstGeom prst="rect"/>
          <a:noFill/>
        </p:spPr>
        <p:txBody>
          <a:bodyPr anchor="t" anchorCtr="0" bIns="0" lIns="71755" rIns="0" rtlCol="0" tIns="0" wrap="square">
            <a:normAutofit/>
          </a:bodyPr>
          <a:p>
            <a:pPr algn="l" lvl="0">
              <a:buClrTx/>
              <a:buSzTx/>
              <a:buFontTx/>
            </a:pPr>
            <a:r>
              <a:rPr altLang="en-US" dirty="0" lang="zh-CN" spc="300">
                <a:solidFill>
                  <a:schemeClr val="accent1"/>
                </a:solidFill>
                <a:latin typeface="+mj-lt"/>
                <a:ea typeface="+mj-lt"/>
                <a:cs typeface="MiSans" panose="00000500000000000000" pitchFamily="2" charset="-122"/>
                <a:sym typeface="+mn-ea"/>
              </a:rPr>
              <a:t>添加目录标题</a:t>
            </a:r>
            <a:endParaRPr altLang="en-US" dirty="0" lang="zh-CN" spc="300">
              <a:solidFill>
                <a:schemeClr val="accent1"/>
              </a:solidFill>
              <a:latin typeface="+mj-lt"/>
              <a:ea typeface="+mj-lt"/>
              <a:cs typeface="MiSans" panose="00000500000000000000" pitchFamily="2" charset="-122"/>
              <a:sym typeface="+mn-ea"/>
            </a:endParaRPr>
          </a:p>
        </p:txBody>
      </p:sp>
      <p:sp>
        <p:nvSpPr>
          <p:cNvPr id="1048826" name="序号"/>
          <p:cNvSpPr txBox="1"/>
          <p:nvPr>
            <p:custDataLst>
              <p:tags r:id="rId4"/>
            </p:custDataLst>
          </p:nvPr>
        </p:nvSpPr>
        <p:spPr>
          <a:xfrm>
            <a:off x="3423920" y="2263775"/>
            <a:ext cx="1645920" cy="687070"/>
          </a:xfrm>
          <a:prstGeom prst="rect"/>
          <a:noFill/>
        </p:spPr>
        <p:txBody>
          <a:bodyPr anchor="b" anchorCtr="0" bIns="45720" lIns="91440" rIns="91440" rtlCol="0" tIns="45720" wrap="square">
            <a:normAutofit/>
          </a:bodyPr>
          <a:p>
            <a:pPr algn="l" lvl="0">
              <a:buClrTx/>
              <a:buSzTx/>
              <a:buFontTx/>
            </a:pPr>
            <a:r>
              <a:rPr altLang="zh-CN" dirty="0" sz="3600" lang="en-US">
                <a:ln>
                  <a:solidFill>
                    <a:schemeClr val="accent3"/>
                  </a:solidFill>
                </a:ln>
                <a:solidFill>
                  <a:schemeClr val="accent1"/>
                </a:solidFill>
                <a:latin typeface="+mj-lt"/>
                <a:ea typeface="+mj-lt"/>
                <a:cs typeface="MiSans" panose="00000500000000000000" pitchFamily="2" charset="-122"/>
                <a:sym typeface="+mn-ea"/>
              </a:rPr>
              <a:t>02</a:t>
            </a:r>
            <a:endParaRPr altLang="zh-CN" dirty="0" sz="3600" lang="en-US">
              <a:ln>
                <a:solidFill>
                  <a:schemeClr val="accent3"/>
                </a:solidFill>
              </a:ln>
              <a:solidFill>
                <a:schemeClr val="accent1"/>
              </a:solidFill>
              <a:latin typeface="+mj-lt"/>
              <a:ea typeface="+mj-lt"/>
              <a:cs typeface="MiSans" panose="00000500000000000000" pitchFamily="2" charset="-122"/>
              <a:sym typeface="+mn-ea"/>
            </a:endParaRPr>
          </a:p>
        </p:txBody>
      </p:sp>
      <p:sp>
        <p:nvSpPr>
          <p:cNvPr id="1048828" name="标题"/>
          <p:cNvSpPr txBox="1"/>
          <p:nvPr>
            <p:custDataLst>
              <p:tags r:id="rId5"/>
            </p:custDataLst>
          </p:nvPr>
        </p:nvSpPr>
        <p:spPr>
          <a:xfrm>
            <a:off x="3423920" y="2950845"/>
            <a:ext cx="1790700" cy="1210310"/>
          </a:xfrm>
          <a:prstGeom prst="rect"/>
          <a:noFill/>
        </p:spPr>
        <p:txBody>
          <a:bodyPr anchor="t" anchorCtr="0" bIns="0" lIns="71755" rIns="0" rtlCol="0" tIns="0" wrap="square">
            <a:normAutofit/>
          </a:bodyPr>
          <a:p>
            <a:pPr algn="l" lvl="0">
              <a:buClrTx/>
              <a:buSzTx/>
              <a:buFontTx/>
            </a:pPr>
            <a:r>
              <a:rPr altLang="en-US" dirty="0" lang="zh-CN" spc="300">
                <a:solidFill>
                  <a:schemeClr val="accent1"/>
                </a:solidFill>
                <a:latin typeface="+mj-lt"/>
                <a:ea typeface="+mj-lt"/>
                <a:cs typeface="MiSans" panose="00000500000000000000" pitchFamily="2" charset="-122"/>
                <a:sym typeface="+mn-ea"/>
              </a:rPr>
              <a:t>数字校园在线选课系统</a:t>
            </a:r>
            <a:endParaRPr altLang="en-US" dirty="0" lang="zh-CN" spc="300">
              <a:solidFill>
                <a:schemeClr val="accent1"/>
              </a:solidFill>
              <a:latin typeface="+mj-lt"/>
              <a:ea typeface="+mj-lt"/>
              <a:cs typeface="MiSans" panose="00000500000000000000" pitchFamily="2" charset="-122"/>
              <a:sym typeface="+mn-ea"/>
            </a:endParaRPr>
          </a:p>
        </p:txBody>
      </p:sp>
      <p:sp>
        <p:nvSpPr>
          <p:cNvPr id="1048830" name="序号"/>
          <p:cNvSpPr txBox="1"/>
          <p:nvPr>
            <p:custDataLst>
              <p:tags r:id="rId6"/>
            </p:custDataLst>
          </p:nvPr>
        </p:nvSpPr>
        <p:spPr>
          <a:xfrm>
            <a:off x="5495925" y="2263775"/>
            <a:ext cx="1668780" cy="687070"/>
          </a:xfrm>
          <a:prstGeom prst="rect"/>
          <a:noFill/>
        </p:spPr>
        <p:txBody>
          <a:bodyPr anchor="b" anchorCtr="0" bIns="45720" lIns="91440" rIns="91440" rtlCol="0" tIns="45720" wrap="square">
            <a:normAutofit/>
          </a:bodyPr>
          <a:p>
            <a:pPr algn="l" lvl="0">
              <a:buClrTx/>
              <a:buSzTx/>
              <a:buFontTx/>
            </a:pPr>
            <a:r>
              <a:rPr altLang="zh-CN" dirty="0" sz="3600" lang="en-US">
                <a:ln>
                  <a:solidFill>
                    <a:schemeClr val="accent3"/>
                  </a:solidFill>
                </a:ln>
                <a:solidFill>
                  <a:schemeClr val="accent1"/>
                </a:solidFill>
                <a:latin typeface="+mj-lt"/>
                <a:ea typeface="+mj-lt"/>
                <a:cs typeface="MiSans" panose="00000500000000000000" pitchFamily="2" charset="-122"/>
                <a:sym typeface="+mn-ea"/>
              </a:rPr>
              <a:t>03</a:t>
            </a:r>
            <a:endParaRPr altLang="zh-CN" dirty="0" sz="3600" lang="en-US">
              <a:ln>
                <a:solidFill>
                  <a:schemeClr val="accent3"/>
                </a:solidFill>
              </a:ln>
              <a:solidFill>
                <a:schemeClr val="accent1"/>
              </a:solidFill>
              <a:latin typeface="+mj-lt"/>
              <a:ea typeface="+mj-lt"/>
              <a:cs typeface="MiSans" panose="00000500000000000000" pitchFamily="2" charset="-122"/>
              <a:sym typeface="+mn-ea"/>
            </a:endParaRPr>
          </a:p>
        </p:txBody>
      </p:sp>
      <p:sp>
        <p:nvSpPr>
          <p:cNvPr id="1048832" name="标题"/>
          <p:cNvSpPr txBox="1"/>
          <p:nvPr>
            <p:custDataLst>
              <p:tags r:id="rId7"/>
            </p:custDataLst>
          </p:nvPr>
        </p:nvSpPr>
        <p:spPr>
          <a:xfrm>
            <a:off x="5495925" y="2950845"/>
            <a:ext cx="1789430" cy="1210310"/>
          </a:xfrm>
          <a:prstGeom prst="rect"/>
          <a:noFill/>
        </p:spPr>
        <p:txBody>
          <a:bodyPr anchor="t" anchorCtr="0" bIns="0" lIns="71755" rIns="0" rtlCol="0" tIns="0" wrap="square">
            <a:normAutofit/>
          </a:bodyPr>
          <a:p>
            <a:pPr algn="l" lvl="0">
              <a:buClrTx/>
              <a:buSzTx/>
              <a:buFontTx/>
            </a:pPr>
            <a:r>
              <a:rPr altLang="en-US" dirty="0" lang="zh-CN" spc="300">
                <a:solidFill>
                  <a:schemeClr val="accent1"/>
                </a:solidFill>
                <a:latin typeface="+mj-lt"/>
                <a:ea typeface="+mj-lt"/>
                <a:cs typeface="MiSans" panose="00000500000000000000" pitchFamily="2" charset="-122"/>
                <a:sym typeface="+mn-ea"/>
              </a:rPr>
              <a:t>教学资源共享平台</a:t>
            </a:r>
            <a:endParaRPr altLang="en-US" dirty="0" lang="zh-CN" spc="300">
              <a:solidFill>
                <a:schemeClr val="accent1"/>
              </a:solidFill>
              <a:latin typeface="+mj-lt"/>
              <a:ea typeface="+mj-lt"/>
              <a:cs typeface="MiSans" panose="00000500000000000000" pitchFamily="2" charset="-122"/>
              <a:sym typeface="+mn-ea"/>
            </a:endParaRPr>
          </a:p>
        </p:txBody>
      </p:sp>
      <p:sp>
        <p:nvSpPr>
          <p:cNvPr id="1048834" name="序号"/>
          <p:cNvSpPr txBox="1"/>
          <p:nvPr>
            <p:custDataLst>
              <p:tags r:id="rId8"/>
            </p:custDataLst>
          </p:nvPr>
        </p:nvSpPr>
        <p:spPr>
          <a:xfrm>
            <a:off x="7573645" y="2263775"/>
            <a:ext cx="1668780" cy="687070"/>
          </a:xfrm>
          <a:prstGeom prst="rect"/>
          <a:noFill/>
        </p:spPr>
        <p:txBody>
          <a:bodyPr anchor="b" anchorCtr="0" bIns="45720" lIns="91440" rIns="91440" rtlCol="0" tIns="45720" wrap="square">
            <a:normAutofit/>
          </a:bodyPr>
          <a:p>
            <a:pPr algn="l" lvl="0">
              <a:buClrTx/>
              <a:buSzTx/>
              <a:buFontTx/>
            </a:pPr>
            <a:r>
              <a:rPr altLang="zh-CN" dirty="0" sz="3600" lang="en-US">
                <a:ln>
                  <a:solidFill>
                    <a:schemeClr val="accent3"/>
                  </a:solidFill>
                </a:ln>
                <a:solidFill>
                  <a:schemeClr val="accent1"/>
                </a:solidFill>
                <a:latin typeface="+mj-lt"/>
                <a:ea typeface="+mj-lt"/>
                <a:cs typeface="MiSans" panose="00000500000000000000" pitchFamily="2" charset="-122"/>
                <a:sym typeface="+mn-ea"/>
              </a:rPr>
              <a:t>04</a:t>
            </a:r>
            <a:endParaRPr altLang="zh-CN" dirty="0" sz="3600" lang="en-US">
              <a:ln>
                <a:solidFill>
                  <a:schemeClr val="accent3"/>
                </a:solidFill>
              </a:ln>
              <a:solidFill>
                <a:schemeClr val="accent1"/>
              </a:solidFill>
              <a:latin typeface="+mj-lt"/>
              <a:ea typeface="+mj-lt"/>
              <a:cs typeface="MiSans" panose="00000500000000000000" pitchFamily="2" charset="-122"/>
              <a:sym typeface="+mn-ea"/>
            </a:endParaRPr>
          </a:p>
        </p:txBody>
      </p:sp>
      <p:sp>
        <p:nvSpPr>
          <p:cNvPr id="1048836" name="标题"/>
          <p:cNvSpPr txBox="1"/>
          <p:nvPr>
            <p:custDataLst>
              <p:tags r:id="rId9"/>
            </p:custDataLst>
          </p:nvPr>
        </p:nvSpPr>
        <p:spPr>
          <a:xfrm>
            <a:off x="7573645" y="2950845"/>
            <a:ext cx="1789430" cy="1210310"/>
          </a:xfrm>
          <a:prstGeom prst="rect"/>
          <a:noFill/>
        </p:spPr>
        <p:txBody>
          <a:bodyPr anchor="t" anchorCtr="0" bIns="0" lIns="71755" rIns="0" rtlCol="0" tIns="0" wrap="square">
            <a:normAutofit/>
          </a:bodyPr>
          <a:p>
            <a:pPr algn="l" lvl="0">
              <a:buClrTx/>
              <a:buSzTx/>
              <a:buFontTx/>
            </a:pPr>
            <a:r>
              <a:rPr altLang="en-US" dirty="0" lang="zh-CN" spc="300">
                <a:solidFill>
                  <a:schemeClr val="accent1"/>
                </a:solidFill>
                <a:latin typeface="+mj-lt"/>
                <a:ea typeface="+mj-lt"/>
                <a:cs typeface="MiSans" panose="00000500000000000000" pitchFamily="2" charset="-122"/>
                <a:sym typeface="+mn-ea"/>
              </a:rPr>
              <a:t>在线选课与教学资源共享的融合发展</a:t>
            </a:r>
            <a:endParaRPr altLang="en-US" dirty="0" lang="zh-CN" spc="300">
              <a:solidFill>
                <a:schemeClr val="accent1"/>
              </a:solidFill>
              <a:latin typeface="+mj-lt"/>
              <a:ea typeface="+mj-lt"/>
              <a:cs typeface="MiSans" panose="00000500000000000000" pitchFamily="2" charset="-122"/>
              <a:sym typeface="+mn-ea"/>
            </a:endParaRPr>
          </a:p>
        </p:txBody>
      </p:sp>
      <p:sp>
        <p:nvSpPr>
          <p:cNvPr id="1048838" name="序号"/>
          <p:cNvSpPr txBox="1"/>
          <p:nvPr>
            <p:custDataLst>
              <p:tags r:id="rId10"/>
            </p:custDataLst>
          </p:nvPr>
        </p:nvSpPr>
        <p:spPr>
          <a:xfrm>
            <a:off x="2385060" y="4298950"/>
            <a:ext cx="1645920" cy="687070"/>
          </a:xfrm>
          <a:prstGeom prst="rect"/>
          <a:noFill/>
        </p:spPr>
        <p:txBody>
          <a:bodyPr anchor="b" anchorCtr="0" bIns="45720" lIns="91440" rIns="91440" rtlCol="0" tIns="45720" wrap="square">
            <a:normAutofit/>
          </a:bodyPr>
          <a:p>
            <a:pPr algn="l" lvl="0">
              <a:buClrTx/>
              <a:buSzTx/>
              <a:buFontTx/>
            </a:pPr>
            <a:r>
              <a:rPr altLang="zh-CN" dirty="0" sz="3600" lang="en-US">
                <a:ln>
                  <a:solidFill>
                    <a:schemeClr val="accent3"/>
                  </a:solidFill>
                </a:ln>
                <a:solidFill>
                  <a:schemeClr val="accent1"/>
                </a:solidFill>
                <a:latin typeface="+mj-lt"/>
                <a:ea typeface="+mj-lt"/>
                <a:cs typeface="MiSans" panose="00000500000000000000" pitchFamily="2" charset="-122"/>
                <a:sym typeface="+mn-ea"/>
              </a:rPr>
              <a:t>05</a:t>
            </a:r>
            <a:endParaRPr altLang="zh-CN" dirty="0" sz="3600" lang="en-US">
              <a:ln>
                <a:solidFill>
                  <a:schemeClr val="accent3"/>
                </a:solidFill>
              </a:ln>
              <a:solidFill>
                <a:schemeClr val="accent1"/>
              </a:solidFill>
              <a:latin typeface="+mj-lt"/>
              <a:ea typeface="+mj-lt"/>
              <a:cs typeface="MiSans" panose="00000500000000000000" pitchFamily="2" charset="-122"/>
              <a:sym typeface="+mn-ea"/>
            </a:endParaRPr>
          </a:p>
        </p:txBody>
      </p:sp>
      <p:sp>
        <p:nvSpPr>
          <p:cNvPr id="1048840" name="标题"/>
          <p:cNvSpPr txBox="1"/>
          <p:nvPr>
            <p:custDataLst>
              <p:tags r:id="rId11"/>
            </p:custDataLst>
          </p:nvPr>
        </p:nvSpPr>
        <p:spPr>
          <a:xfrm>
            <a:off x="2385060" y="4986020"/>
            <a:ext cx="1790700" cy="1210310"/>
          </a:xfrm>
          <a:prstGeom prst="rect"/>
          <a:noFill/>
        </p:spPr>
        <p:txBody>
          <a:bodyPr anchor="t" anchorCtr="0" bIns="0" lIns="71755" rIns="0" rtlCol="0" tIns="0" wrap="square">
            <a:normAutofit/>
          </a:bodyPr>
          <a:p>
            <a:pPr algn="l" lvl="0">
              <a:buClrTx/>
              <a:buSzTx/>
              <a:buFontTx/>
            </a:pPr>
            <a:r>
              <a:rPr altLang="en-US" dirty="0" lang="zh-CN" spc="300">
                <a:solidFill>
                  <a:schemeClr val="accent1"/>
                </a:solidFill>
                <a:latin typeface="+mj-lt"/>
                <a:ea typeface="+mj-lt"/>
                <a:cs typeface="MiSans" panose="00000500000000000000" pitchFamily="2" charset="-122"/>
                <a:sym typeface="+mn-ea"/>
              </a:rPr>
              <a:t>数字校园在线选课与教学资源共享的挑战与对策</a:t>
            </a:r>
            <a:endParaRPr altLang="en-US" dirty="0" lang="zh-CN" spc="300">
              <a:solidFill>
                <a:schemeClr val="accent1"/>
              </a:solidFill>
              <a:latin typeface="+mj-lt"/>
              <a:ea typeface="+mj-lt"/>
              <a:cs typeface="MiSans" panose="00000500000000000000" pitchFamily="2" charset="-122"/>
              <a:sym typeface="+mn-ea"/>
            </a:endParaRPr>
          </a:p>
        </p:txBody>
      </p:sp>
      <p:sp>
        <p:nvSpPr>
          <p:cNvPr id="1048842" name="序号"/>
          <p:cNvSpPr txBox="1"/>
          <p:nvPr>
            <p:custDataLst>
              <p:tags r:id="rId12"/>
            </p:custDataLst>
          </p:nvPr>
        </p:nvSpPr>
        <p:spPr>
          <a:xfrm>
            <a:off x="4457065" y="4298950"/>
            <a:ext cx="1668780" cy="687070"/>
          </a:xfrm>
          <a:prstGeom prst="rect"/>
          <a:noFill/>
        </p:spPr>
        <p:txBody>
          <a:bodyPr anchor="b" anchorCtr="0" bIns="45720" lIns="91440" rIns="91440" rtlCol="0" tIns="45720" wrap="square">
            <a:normAutofit/>
          </a:bodyPr>
          <a:p>
            <a:pPr algn="l" lvl="0">
              <a:buClrTx/>
              <a:buSzTx/>
              <a:buFontTx/>
            </a:pPr>
            <a:r>
              <a:rPr altLang="zh-CN" dirty="0" sz="3600" lang="en-US">
                <a:ln>
                  <a:solidFill>
                    <a:schemeClr val="accent3"/>
                  </a:solidFill>
                </a:ln>
                <a:solidFill>
                  <a:schemeClr val="accent1"/>
                </a:solidFill>
                <a:latin typeface="+mj-lt"/>
                <a:ea typeface="+mj-lt"/>
                <a:cs typeface="MiSans" panose="00000500000000000000" pitchFamily="2" charset="-122"/>
                <a:sym typeface="+mn-ea"/>
              </a:rPr>
              <a:t>06</a:t>
            </a:r>
            <a:endParaRPr altLang="zh-CN" dirty="0" sz="3600" lang="en-US">
              <a:ln>
                <a:solidFill>
                  <a:schemeClr val="accent3"/>
                </a:solidFill>
              </a:ln>
              <a:solidFill>
                <a:schemeClr val="accent1"/>
              </a:solidFill>
              <a:latin typeface="+mj-lt"/>
              <a:ea typeface="+mj-lt"/>
              <a:cs typeface="MiSans" panose="00000500000000000000" pitchFamily="2" charset="-122"/>
              <a:sym typeface="+mn-ea"/>
            </a:endParaRPr>
          </a:p>
        </p:txBody>
      </p:sp>
      <p:sp>
        <p:nvSpPr>
          <p:cNvPr id="1048844" name="标题"/>
          <p:cNvSpPr txBox="1"/>
          <p:nvPr>
            <p:custDataLst>
              <p:tags r:id="rId13"/>
            </p:custDataLst>
          </p:nvPr>
        </p:nvSpPr>
        <p:spPr>
          <a:xfrm>
            <a:off x="4457065" y="4986020"/>
            <a:ext cx="1789430" cy="1210310"/>
          </a:xfrm>
          <a:prstGeom prst="rect"/>
          <a:noFill/>
        </p:spPr>
        <p:txBody>
          <a:bodyPr anchor="t" anchorCtr="0" bIns="0" lIns="71755" rIns="0" rtlCol="0" tIns="0" wrap="square">
            <a:normAutofit/>
          </a:bodyPr>
          <a:p>
            <a:pPr algn="l" lvl="0">
              <a:buClrTx/>
              <a:buSzTx/>
              <a:buFontTx/>
            </a:pPr>
            <a:r>
              <a:rPr altLang="en-US" dirty="0" lang="zh-CN" spc="300">
                <a:solidFill>
                  <a:schemeClr val="accent1"/>
                </a:solidFill>
                <a:latin typeface="+mj-lt"/>
                <a:ea typeface="+mj-lt"/>
                <a:cs typeface="MiSans" panose="00000500000000000000" pitchFamily="2" charset="-122"/>
                <a:sym typeface="+mn-ea"/>
              </a:rPr>
              <a:t>数字校园在线选课与教学资源共享的实践探索</a:t>
            </a:r>
            <a:endParaRPr altLang="en-US" dirty="0" lang="zh-CN" spc="300">
              <a:solidFill>
                <a:schemeClr val="accent1"/>
              </a:solidFill>
              <a:latin typeface="+mj-lt"/>
              <a:ea typeface="+mj-lt"/>
              <a:cs typeface="MiSans" panose="00000500000000000000" pitchFamily="2" charset="-122"/>
              <a:sym typeface="+mn-ea"/>
            </a:endParaRPr>
          </a:p>
        </p:txBody>
      </p:sp>
      <p:sp>
        <p:nvSpPr>
          <p:cNvPr id="1048846" name="序号"/>
          <p:cNvSpPr txBox="1"/>
          <p:nvPr>
            <p:custDataLst>
              <p:tags r:id="rId14"/>
            </p:custDataLst>
          </p:nvPr>
        </p:nvSpPr>
        <p:spPr>
          <a:xfrm>
            <a:off x="6534150" y="4298950"/>
            <a:ext cx="1668780" cy="687070"/>
          </a:xfrm>
          <a:prstGeom prst="rect"/>
          <a:noFill/>
        </p:spPr>
        <p:txBody>
          <a:bodyPr anchor="b" anchorCtr="0" bIns="45720" lIns="91440" rIns="91440" rtlCol="0" tIns="45720" wrap="square">
            <a:normAutofit/>
          </a:bodyPr>
          <a:p>
            <a:pPr algn="l" lvl="0">
              <a:buClrTx/>
              <a:buSzTx/>
              <a:buFontTx/>
            </a:pPr>
            <a:r>
              <a:rPr altLang="zh-CN" dirty="0" sz="3600" lang="en-US">
                <a:ln>
                  <a:solidFill>
                    <a:schemeClr val="accent3"/>
                  </a:solidFill>
                </a:ln>
                <a:solidFill>
                  <a:schemeClr val="accent1"/>
                </a:solidFill>
                <a:latin typeface="+mj-lt"/>
                <a:ea typeface="+mj-lt"/>
                <a:cs typeface="MiSans" panose="00000500000000000000" pitchFamily="2" charset="-122"/>
                <a:sym typeface="+mn-ea"/>
              </a:rPr>
              <a:t>07</a:t>
            </a:r>
            <a:endParaRPr altLang="zh-CN" dirty="0" sz="3600" lang="en-US">
              <a:ln>
                <a:solidFill>
                  <a:schemeClr val="accent3"/>
                </a:solidFill>
              </a:ln>
              <a:solidFill>
                <a:schemeClr val="accent1"/>
              </a:solidFill>
              <a:latin typeface="+mj-lt"/>
              <a:ea typeface="+mj-lt"/>
              <a:cs typeface="MiSans" panose="00000500000000000000" pitchFamily="2" charset="-122"/>
              <a:sym typeface="+mn-ea"/>
            </a:endParaRPr>
          </a:p>
        </p:txBody>
      </p:sp>
      <p:sp>
        <p:nvSpPr>
          <p:cNvPr id="1048848" name="标题"/>
          <p:cNvSpPr txBox="1"/>
          <p:nvPr>
            <p:custDataLst>
              <p:tags r:id="rId15"/>
            </p:custDataLst>
          </p:nvPr>
        </p:nvSpPr>
        <p:spPr>
          <a:xfrm>
            <a:off x="6534150" y="4986020"/>
            <a:ext cx="1789430" cy="1210310"/>
          </a:xfrm>
          <a:prstGeom prst="rect"/>
          <a:noFill/>
        </p:spPr>
        <p:txBody>
          <a:bodyPr anchor="t" anchorCtr="0" bIns="0" lIns="71755" rIns="0" rtlCol="0" tIns="0" wrap="square">
            <a:normAutofit/>
          </a:bodyPr>
          <a:p>
            <a:pPr algn="l" lvl="0">
              <a:buClrTx/>
              <a:buSzTx/>
              <a:buFontTx/>
            </a:pPr>
            <a:r>
              <a:rPr altLang="en-US" dirty="0" lang="zh-CN" spc="300">
                <a:solidFill>
                  <a:schemeClr val="accent1"/>
                </a:solidFill>
                <a:latin typeface="+mj-lt"/>
                <a:ea typeface="+mj-lt"/>
                <a:cs typeface="MiSans" panose="00000500000000000000" pitchFamily="2" charset="-122"/>
                <a:sym typeface="+mn-ea"/>
              </a:rPr>
              <a:t>数字校园在线选课与教学资源共享的推广与应用</a:t>
            </a:r>
            <a:endParaRPr altLang="en-US" dirty="0" lang="zh-CN" spc="300">
              <a:solidFill>
                <a:schemeClr val="accent1"/>
              </a:solidFill>
              <a:latin typeface="+mj-lt"/>
              <a:ea typeface="+mj-lt"/>
              <a:cs typeface="MiSans" panose="00000500000000000000" pitchFamily="2" charset="-122"/>
              <a:sym typeface="+mn-ea"/>
            </a:endParaRPr>
          </a:p>
        </p:txBody>
      </p:sp>
    </p:spTree>
    <p:custDataLst>
      <p:tags r:id="rId16"/>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78" name="文本占位符 1"/>
          <p:cNvSpPr>
            <a:spLocks noGrp="1"/>
          </p:cNvSpPr>
          <p:nvPr>
            <p:ph type="body" idx="2"/>
            <p:custDataLst>
              <p:tags r:id="rId1"/>
            </p:custDataLst>
          </p:nvPr>
        </p:nvSpPr>
        <p:spPr/>
        <p:txBody>
          <a:bodyPr>
            <a:normAutofit fontScale="99138" lnSpcReduction="10000"/>
          </a:bodyPr>
          <a:p>
            <a:r>
              <a:rPr altLang="en-US" lang="zh-CN"/>
              <a:t>01</a:t>
            </a:r>
            <a:endParaRPr altLang="en-US" lang="zh-CN"/>
          </a:p>
        </p:txBody>
      </p:sp>
      <p:sp>
        <p:nvSpPr>
          <p:cNvPr id="1048880" name="标题 4"/>
          <p:cNvSpPr>
            <a:spLocks noGrp="1"/>
          </p:cNvSpPr>
          <p:nvPr>
            <p:ph type="title" idx="1"/>
            <p:custDataLst>
              <p:tags r:id="rId2"/>
            </p:custDataLst>
          </p:nvPr>
        </p:nvSpPr>
        <p:spPr/>
        <p:txBody>
          <a:bodyPr/>
          <a:p>
            <a:r>
              <a:rPr altLang="en-US" lang="zh-CN"/>
              <a:t>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30" name="文本占位符 1"/>
          <p:cNvSpPr>
            <a:spLocks noGrp="1"/>
          </p:cNvSpPr>
          <p:nvPr>
            <p:ph type="body" idx="2"/>
            <p:custDataLst>
              <p:tags r:id="rId1"/>
            </p:custDataLst>
          </p:nvPr>
        </p:nvSpPr>
        <p:spPr/>
        <p:txBody>
          <a:bodyPr>
            <a:normAutofit fontScale="99138" lnSpcReduction="10000"/>
          </a:bodyPr>
          <a:p>
            <a:r>
              <a:rPr altLang="en-US" lang="zh-CN"/>
              <a:t>02</a:t>
            </a:r>
            <a:endParaRPr altLang="en-US" lang="zh-CN"/>
          </a:p>
        </p:txBody>
      </p:sp>
      <p:sp>
        <p:nvSpPr>
          <p:cNvPr id="1048932" name="标题 4"/>
          <p:cNvSpPr>
            <a:spLocks noGrp="1"/>
          </p:cNvSpPr>
          <p:nvPr>
            <p:ph type="title" idx="1"/>
            <p:custDataLst>
              <p:tags r:id="rId2"/>
            </p:custDataLst>
          </p:nvPr>
        </p:nvSpPr>
        <p:spPr/>
        <p:txBody>
          <a:bodyPr>
            <a:normAutofit fontScale="94545"/>
          </a:bodyPr>
          <a:p>
            <a:r>
              <a:rPr altLang="en-US" lang="zh-CN"/>
              <a:t>数字校园在线选课系统</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10" name="标题 2"/>
          <p:cNvSpPr>
            <a:spLocks noGrp="1"/>
          </p:cNvSpPr>
          <p:nvPr>
            <p:ph type="title" idx="1"/>
          </p:nvPr>
        </p:nvSpPr>
        <p:spPr/>
        <p:txBody>
          <a:bodyPr/>
          <a:p>
            <a:r>
              <a:rPr altLang="en-US" lang="zh-CN"/>
              <a:t>系统的功能与特点</a:t>
            </a:r>
            <a:endParaRPr altLang="en-US" lang="zh-CN"/>
          </a:p>
        </p:txBody>
      </p:sp>
      <p:sp>
        <p:nvSpPr>
          <p:cNvPr id="1049012"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14"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16"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18"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20"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22"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24"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26"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28"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30"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32"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34"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36"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38"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40"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42"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44"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46"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48"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功能：提供在线选课服务，支持多种选课方式</a:t>
            </a:r>
            <a:endParaRPr altLang="en-US" dirty="0" sz="1200" lang="zh-CN" spc="150">
              <a:solidFill>
                <a:schemeClr val="tx1">
                  <a:lumMod val="65000"/>
                  <a:lumOff val="35000"/>
                </a:schemeClr>
              </a:solidFill>
              <a:latin typeface="+mn-ea"/>
              <a:sym typeface="+mn-ea"/>
            </a:endParaRPr>
          </a:p>
        </p:txBody>
      </p:sp>
      <p:sp>
        <p:nvSpPr>
          <p:cNvPr id="1049050"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安全性：采用身份验证机制，确保选课过程的安全可靠</a:t>
            </a:r>
            <a:endParaRPr altLang="en-US" dirty="0" sz="1200" lang="zh-CN" spc="150">
              <a:solidFill>
                <a:schemeClr val="tx1">
                  <a:lumMod val="65000"/>
                  <a:lumOff val="35000"/>
                </a:schemeClr>
              </a:solidFill>
              <a:latin typeface="+mn-ea"/>
              <a:sym typeface="+mn-ea"/>
            </a:endParaRPr>
          </a:p>
        </p:txBody>
      </p:sp>
      <p:sp>
        <p:nvSpPr>
          <p:cNvPr id="1049052"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互动性：支持在线交流与讨论，方便学生与教师沟通</a:t>
            </a:r>
            <a:endParaRPr altLang="en-US" dirty="0" sz="1200" lang="zh-CN" spc="150">
              <a:solidFill>
                <a:schemeClr val="tx1">
                  <a:lumMod val="65000"/>
                  <a:lumOff val="35000"/>
                </a:schemeClr>
              </a:solidFill>
              <a:latin typeface="+mn-ea"/>
              <a:sym typeface="+mn-ea"/>
            </a:endParaRPr>
          </a:p>
        </p:txBody>
      </p:sp>
      <p:sp>
        <p:nvSpPr>
          <p:cNvPr id="1049054"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特点：实时更新课程信息，方便学生随时了解课程动态</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88" name="标题 2"/>
          <p:cNvSpPr>
            <a:spLocks noGrp="1"/>
          </p:cNvSpPr>
          <p:nvPr>
            <p:ph type="title" idx="1"/>
          </p:nvPr>
        </p:nvSpPr>
        <p:spPr/>
        <p:txBody>
          <a:bodyPr/>
          <a:p>
            <a:r>
              <a:rPr altLang="en-US" lang="zh-CN"/>
              <a:t>选课流程与操作方式</a:t>
            </a:r>
            <a:endParaRPr altLang="en-US" lang="zh-CN"/>
          </a:p>
        </p:txBody>
      </p:sp>
      <p:sp>
        <p:nvSpPr>
          <p:cNvPr id="1049090"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092"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094"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96"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98"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确认选课结果</a:t>
            </a:r>
            <a:endParaRPr altLang="en-US" dirty="0" sz="1200" lang="zh-CN" spc="150">
              <a:solidFill>
                <a:srgbClr val="FFFFFF"/>
              </a:solidFill>
              <a:latin typeface="+mn-ea"/>
              <a:sym typeface="+mn-ea"/>
            </a:endParaRPr>
          </a:p>
        </p:txBody>
      </p:sp>
      <p:sp>
        <p:nvSpPr>
          <p:cNvPr id="1049100"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02"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04"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选择课程并提交</a:t>
            </a:r>
            <a:endParaRPr altLang="en-US" dirty="0" sz="1200" lang="zh-CN" spc="150">
              <a:solidFill>
                <a:schemeClr val="tx1">
                  <a:lumMod val="65000"/>
                  <a:lumOff val="35000"/>
                </a:schemeClr>
              </a:solidFill>
              <a:latin typeface="+mn-ea"/>
              <a:sym typeface="+mn-ea"/>
            </a:endParaRPr>
          </a:p>
        </p:txBody>
      </p:sp>
      <p:sp>
        <p:nvSpPr>
          <p:cNvPr id="1049106"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08"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10"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查看课程信息</a:t>
            </a:r>
            <a:endParaRPr altLang="en-US" dirty="0" sz="1200" lang="zh-CN" spc="150">
              <a:solidFill>
                <a:srgbClr val="FFFFFF"/>
              </a:solidFill>
              <a:latin typeface="+mn-ea"/>
              <a:sym typeface="+mn-ea"/>
            </a:endParaRPr>
          </a:p>
        </p:txBody>
      </p:sp>
      <p:sp>
        <p:nvSpPr>
          <p:cNvPr id="1049112"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14"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16"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登录选课系统</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50" name="内容占位符 1"/>
          <p:cNvSpPr>
            <a:spLocks noGrp="1"/>
          </p:cNvSpPr>
          <p:nvPr>
            <p:ph idx="2"/>
          </p:nvPr>
        </p:nvSpPr>
        <p:spPr/>
        <p:txBody>
          <a:bodyPr>
            <a:normAutofit fontScale="73750" lnSpcReduction="10000"/>
          </a:bodyPr>
          <a:p>
            <a:r>
              <a:rPr altLang="en-US" lang="zh-CN"/>
              <a:t>优势： (1) 方便快捷：学生可以在任何时间、任何地点进行选课，不受时间和地点的限制。 (2) 资源丰富：数字校园在线选课系统可以提供丰富的课程资源，学生可以根据自己的兴趣和需求选择适合自己的课程。 (3) 灵活性高：学生可以根据自己的时间和进度安排学习，自由选择课程和上课时间。 </a:t>
            </a:r>
            <a:endParaRPr altLang="en-US" lang="zh-CN"/>
          </a:p>
          <a:p>
            <a:pPr lvl="1"/>
            <a:r>
              <a:rPr altLang="en-US" lang="zh-CN"/>
              <a:t>(1) 方便快捷：学生可以在任何时间、任何地点进行选课，不受时间和地点的限制。</a:t>
            </a:r>
            <a:endParaRPr altLang="en-US" lang="zh-CN"/>
          </a:p>
          <a:p>
            <a:pPr lvl="1"/>
            <a:r>
              <a:rPr altLang="en-US" lang="zh-CN"/>
              <a:t>(2) 资源丰富：数字校园在线选课系统可以提供丰富的课程资源，学生可以根据自己的兴趣和需求选择适合自己的课程。</a:t>
            </a:r>
            <a:endParaRPr altLang="en-US" lang="zh-CN"/>
          </a:p>
          <a:p>
            <a:pPr lvl="1"/>
            <a:r>
              <a:rPr altLang="en-US" lang="zh-CN"/>
              <a:t>(3) 灵活性高：学生可以根据自己的时间和进度安排学习，自由选择课程和上课时间。</a:t>
            </a:r>
            <a:endParaRPr altLang="en-US" lang="zh-CN"/>
          </a:p>
          <a:p>
            <a:r>
              <a:rPr altLang="en-US" lang="zh-CN"/>
              <a:t>不足： (1) 技术依赖：数字校园在线选课系统需要一定的技术支持和维护，一旦出现技术问题，可能会影响到学生的选课和学习。 (2) 学习效果难以保证：在线学习需要学生具有较强的自主学习能力和自我管理能力，如果学生没有足够的学习动力和自律性，学习效果可能会受到影响。 (3) 缺乏互动性：在线学习缺乏面对面的交流和互动，学生可能会感到孤独和无助，不利于学习的深入和拓展。</a:t>
            </a:r>
            <a:endParaRPr altLang="en-US" lang="zh-CN"/>
          </a:p>
          <a:p>
            <a:pPr lvl="1"/>
            <a:r>
              <a:rPr altLang="en-US" lang="zh-CN"/>
              <a:t>(1) 技术依赖：数字校园在线选课系统需要一定的技术支持和维护，一旦出现技术问题，可能会影响到学生的选课和学习。</a:t>
            </a:r>
            <a:endParaRPr altLang="en-US" lang="zh-CN"/>
          </a:p>
          <a:p>
            <a:pPr lvl="1"/>
            <a:r>
              <a:rPr altLang="en-US" lang="zh-CN"/>
              <a:t>(2) 学习效果难以保证：在线学习需要学生具有较强的自主学习能力和自我管理能力，如果学生没有足够的学习动力和自律性，学习效果可能会受到影响。</a:t>
            </a:r>
            <a:endParaRPr altLang="en-US" lang="zh-CN"/>
          </a:p>
          <a:p>
            <a:pPr lvl="1"/>
            <a:r>
              <a:rPr altLang="en-US" lang="zh-CN"/>
              <a:t>(3) 缺乏互动性：在线学习缺乏面对面的交流和互动，学生可能会感到孤独和无助，不利于学习的深入和拓展。</a:t>
            </a:r>
            <a:endParaRPr altLang="en-US" lang="zh-CN"/>
          </a:p>
        </p:txBody>
      </p:sp>
      <p:sp>
        <p:nvSpPr>
          <p:cNvPr id="1049152" name="标题 2"/>
          <p:cNvSpPr>
            <a:spLocks noGrp="1"/>
          </p:cNvSpPr>
          <p:nvPr>
            <p:ph type="title" idx="1"/>
          </p:nvPr>
        </p:nvSpPr>
        <p:spPr/>
        <p:txBody>
          <a:bodyPr/>
          <a:p>
            <a:r>
              <a:rPr altLang="en-US" lang="zh-CN"/>
              <a:t>选课系统的优势与不足</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86" name="文本占位符 1"/>
          <p:cNvSpPr>
            <a:spLocks noGrp="1"/>
          </p:cNvSpPr>
          <p:nvPr>
            <p:ph type="body" idx="2"/>
            <p:custDataLst>
              <p:tags r:id="rId1"/>
            </p:custDataLst>
          </p:nvPr>
        </p:nvSpPr>
        <p:spPr/>
        <p:txBody>
          <a:bodyPr>
            <a:normAutofit fontScale="99138" lnSpcReduction="10000"/>
          </a:bodyPr>
          <a:p>
            <a:r>
              <a:rPr altLang="en-US" lang="zh-CN"/>
              <a:t>03</a:t>
            </a:r>
            <a:endParaRPr altLang="en-US" lang="zh-CN"/>
          </a:p>
        </p:txBody>
      </p:sp>
      <p:sp>
        <p:nvSpPr>
          <p:cNvPr id="1049188" name="标题 4"/>
          <p:cNvSpPr>
            <a:spLocks noGrp="1"/>
          </p:cNvSpPr>
          <p:nvPr>
            <p:ph type="title" idx="1"/>
            <p:custDataLst>
              <p:tags r:id="rId2"/>
            </p:custDataLst>
          </p:nvPr>
        </p:nvSpPr>
        <p:spPr/>
        <p:txBody>
          <a:bodyPr/>
          <a:p>
            <a:r>
              <a:rPr altLang="en-US" lang="zh-CN"/>
              <a:t>教学资源共享平台</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66" name="标题 2"/>
          <p:cNvSpPr>
            <a:spLocks noGrp="1"/>
          </p:cNvSpPr>
          <p:nvPr>
            <p:ph type="title" idx="1"/>
          </p:nvPr>
        </p:nvSpPr>
        <p:spPr/>
        <p:txBody>
          <a:bodyPr/>
          <a:p>
            <a:r>
              <a:rPr altLang="en-US" lang="zh-CN"/>
              <a:t>教学资源共享的意义</a:t>
            </a:r>
            <a:endParaRPr altLang="en-US" lang="zh-CN"/>
          </a:p>
        </p:txBody>
      </p:sp>
      <p:sp>
        <p:nvSpPr>
          <p:cNvPr id="1049268"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提高教育资源利用效率</a:t>
            </a:r>
            <a:endParaRPr altLang="en-US" dirty="0" sz="1200" lang="zh-CN" spc="150">
              <a:solidFill>
                <a:schemeClr val="tx1">
                  <a:lumMod val="65000"/>
                  <a:lumOff val="35000"/>
                </a:schemeClr>
              </a:solidFill>
              <a:latin typeface="+mn-ea"/>
              <a:sym typeface="+mn-ea"/>
            </a:endParaRPr>
          </a:p>
        </p:txBody>
      </p:sp>
      <p:sp>
        <p:nvSpPr>
          <p:cNvPr id="1049270"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促进教育公平与均衡发展</a:t>
            </a:r>
            <a:endParaRPr altLang="en-US" dirty="0" sz="1200" lang="zh-CN" spc="150">
              <a:solidFill>
                <a:schemeClr val="tx1">
                  <a:lumMod val="65000"/>
                  <a:lumOff val="35000"/>
                </a:schemeClr>
              </a:solidFill>
              <a:latin typeface="+mn-ea"/>
              <a:sym typeface="+mn-ea"/>
            </a:endParaRPr>
          </a:p>
        </p:txBody>
      </p:sp>
      <p:sp>
        <p:nvSpPr>
          <p:cNvPr id="1049272"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提升教学质量与效果</a:t>
            </a:r>
            <a:endParaRPr altLang="en-US" dirty="0" sz="1200" lang="zh-CN" spc="150">
              <a:solidFill>
                <a:schemeClr val="tx1">
                  <a:lumMod val="65000"/>
                  <a:lumOff val="35000"/>
                </a:schemeClr>
              </a:solidFill>
              <a:latin typeface="+mn-ea"/>
              <a:sym typeface="+mn-ea"/>
            </a:endParaRPr>
          </a:p>
        </p:txBody>
      </p:sp>
      <p:sp>
        <p:nvSpPr>
          <p:cNvPr id="1049274"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培养学生自主学习与创新能力</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08" name="标题 2"/>
          <p:cNvSpPr>
            <a:spLocks noGrp="1"/>
          </p:cNvSpPr>
          <p:nvPr>
            <p:ph type="title" idx="1"/>
          </p:nvPr>
        </p:nvSpPr>
        <p:spPr/>
        <p:txBody>
          <a:bodyPr/>
          <a:p>
            <a:r>
              <a:rPr altLang="en-US" lang="zh-CN"/>
              <a:t>资源共享平台的建设与运营</a:t>
            </a:r>
            <a:endParaRPr altLang="en-US" lang="zh-CN"/>
          </a:p>
        </p:txBody>
      </p:sp>
      <p:sp>
        <p:nvSpPr>
          <p:cNvPr id="1049310"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12"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14"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16"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18"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20"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22"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24"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26"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28"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30"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32"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34"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36"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5"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38"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40"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42"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44"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46" name="正文"/>
          <p:cNvSpPr txBox="1"/>
          <p:nvPr>
            <p:custDataLst>
              <p:tags r:id="rId26"/>
            </p:custDataLst>
          </p:nvPr>
        </p:nvSpPr>
        <p:spPr>
          <a:xfrm>
            <a:off x="608400" y="3788960"/>
            <a:ext cx="2158097" cy="808877"/>
          </a:xfrm>
          <a:prstGeom prst="rect"/>
          <a:noFill/>
        </p:spPr>
        <p:txBody>
          <a:bodyPr anchor="t" anchorCtr="0" bIns="0" lIns="0" rIns="0" rtlCol="0" tIns="0" wrap="square">
            <a:normAutofit fontScale="91667"/>
          </a:bodyPr>
          <a:p>
            <a:pPr algn="l" fontAlgn="auto" indent="0">
              <a:lnSpc>
                <a:spcPct val="130000"/>
              </a:lnSpc>
            </a:pPr>
            <a:r>
              <a:rPr altLang="en-US" dirty="0" sz="1200" lang="zh-CN" spc="150">
                <a:solidFill>
                  <a:schemeClr val="tx1">
                    <a:lumMod val="65000"/>
                    <a:lumOff val="35000"/>
                  </a:schemeClr>
                </a:solidFill>
                <a:latin typeface="+mn-ea"/>
                <a:sym typeface="+mn-ea"/>
              </a:rPr>
              <a:t>建设目标：实现优质教学资源的共享，提高教学质量和效益</a:t>
            </a:r>
            <a:endParaRPr altLang="en-US" dirty="0" sz="1200" lang="zh-CN" spc="150">
              <a:solidFill>
                <a:schemeClr val="tx1">
                  <a:lumMod val="65000"/>
                  <a:lumOff val="35000"/>
                </a:schemeClr>
              </a:solidFill>
              <a:latin typeface="+mn-ea"/>
              <a:sym typeface="+mn-ea"/>
            </a:endParaRPr>
          </a:p>
        </p:txBody>
      </p:sp>
      <p:sp>
        <p:nvSpPr>
          <p:cNvPr id="1049348" name="正文"/>
          <p:cNvSpPr txBox="1"/>
          <p:nvPr>
            <p:custDataLst>
              <p:tags r:id="rId27"/>
            </p:custDataLst>
          </p:nvPr>
        </p:nvSpPr>
        <p:spPr>
          <a:xfrm>
            <a:off x="9419575" y="3788960"/>
            <a:ext cx="2158097" cy="808877"/>
          </a:xfrm>
          <a:prstGeom prst="rect"/>
          <a:noFill/>
        </p:spPr>
        <p:txBody>
          <a:bodyPr anchor="t" anchorCtr="0" bIns="0" lIns="0" rIns="0" rtlCol="0" tIns="0" wrap="square">
            <a:normAutofit fontScale="91667"/>
          </a:bodyPr>
          <a:p>
            <a:pPr algn="r" fontAlgn="auto" indent="0">
              <a:lnSpc>
                <a:spcPct val="130000"/>
              </a:lnSpc>
            </a:pPr>
            <a:r>
              <a:rPr altLang="en-US" dirty="0" sz="1200" lang="zh-CN" spc="150">
                <a:solidFill>
                  <a:schemeClr val="tx1">
                    <a:lumMod val="65000"/>
                    <a:lumOff val="35000"/>
                  </a:schemeClr>
                </a:solidFill>
                <a:latin typeface="+mn-ea"/>
                <a:sym typeface="+mn-ea"/>
              </a:rPr>
              <a:t>未来发展：拓展资源类型、完善平台功能、提高服务质量等</a:t>
            </a:r>
            <a:endParaRPr altLang="en-US" dirty="0" sz="1200" lang="zh-CN" spc="150">
              <a:solidFill>
                <a:schemeClr val="tx1">
                  <a:lumMod val="65000"/>
                  <a:lumOff val="35000"/>
                </a:schemeClr>
              </a:solidFill>
              <a:latin typeface="+mn-ea"/>
              <a:sym typeface="+mn-ea"/>
            </a:endParaRPr>
          </a:p>
        </p:txBody>
      </p:sp>
      <p:sp>
        <p:nvSpPr>
          <p:cNvPr id="1049350"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运营策略：推广宣传、用户管理、数据统计与分析等</a:t>
            </a:r>
            <a:endParaRPr altLang="en-US" dirty="0" sz="1200" lang="zh-CN" spc="150">
              <a:solidFill>
                <a:schemeClr val="tx1">
                  <a:lumMod val="65000"/>
                  <a:lumOff val="35000"/>
                </a:schemeClr>
              </a:solidFill>
              <a:latin typeface="+mn-ea"/>
              <a:sym typeface="+mn-ea"/>
            </a:endParaRPr>
          </a:p>
        </p:txBody>
      </p:sp>
      <p:sp>
        <p:nvSpPr>
          <p:cNvPr id="1049352"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建设内容：平台架构、功能模块、数据存储与访问等</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86" name="标题 2"/>
          <p:cNvSpPr>
            <a:spLocks noGrp="1"/>
          </p:cNvSpPr>
          <p:nvPr>
            <p:ph type="title" idx="1"/>
          </p:nvPr>
        </p:nvSpPr>
        <p:spPr/>
        <p:txBody>
          <a:bodyPr/>
          <a:p>
            <a:r>
              <a:rPr altLang="en-US" lang="zh-CN"/>
              <a:t>资源共享的实践案例与效果</a:t>
            </a:r>
            <a:endParaRPr altLang="en-US" lang="zh-CN"/>
          </a:p>
        </p:txBody>
      </p:sp>
      <p:sp>
        <p:nvSpPr>
          <p:cNvPr id="1049388"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90"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92" name="TextBox 2"/>
          <p:cNvSpPr txBox="1"/>
          <p:nvPr>
            <p:custDataLst>
              <p:tags r:id="rId3"/>
            </p:custDataLst>
          </p:nvPr>
        </p:nvSpPr>
        <p:spPr>
          <a:xfrm>
            <a:off x="763381" y="3137508"/>
            <a:ext cx="2278952" cy="184023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实践案例1：某高校教学资源共享平台的建设与应用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94"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96"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98" name="TextBox 2"/>
          <p:cNvSpPr txBox="1"/>
          <p:nvPr>
            <p:custDataLst>
              <p:tags r:id="rId6"/>
            </p:custDataLst>
          </p:nvPr>
        </p:nvSpPr>
        <p:spPr>
          <a:xfrm>
            <a:off x="3561327" y="3137508"/>
            <a:ext cx="2278952" cy="1840235"/>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实践案例2：某地区多所高校联合开展教学资源共享活动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00"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02"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04" name="TextBox 2"/>
          <p:cNvSpPr txBox="1"/>
          <p:nvPr>
            <p:custDataLst>
              <p:tags r:id="rId9"/>
            </p:custDataLst>
          </p:nvPr>
        </p:nvSpPr>
        <p:spPr>
          <a:xfrm>
            <a:off x="6356085" y="3137508"/>
            <a:ext cx="2278952" cy="184023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实践效果1：提高教学资源利用效率，降低教学成本</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06"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08"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10" name="TextBox 2"/>
          <p:cNvSpPr txBox="1"/>
          <p:nvPr>
            <p:custDataLst>
              <p:tags r:id="rId12"/>
            </p:custDataLst>
          </p:nvPr>
        </p:nvSpPr>
        <p:spPr>
          <a:xfrm>
            <a:off x="9144465" y="3137508"/>
            <a:ext cx="2278952" cy="1840235"/>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效果2：促进优质教学资源的传播与共享，提高教学质量</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44" name="文本占位符 1"/>
          <p:cNvSpPr>
            <a:spLocks noGrp="1"/>
          </p:cNvSpPr>
          <p:nvPr>
            <p:ph type="body" idx="2"/>
            <p:custDataLst>
              <p:tags r:id="rId1"/>
            </p:custDataLst>
          </p:nvPr>
        </p:nvSpPr>
        <p:spPr/>
        <p:txBody>
          <a:bodyPr>
            <a:normAutofit fontScale="99138" lnSpcReduction="10000"/>
          </a:bodyPr>
          <a:p>
            <a:r>
              <a:rPr altLang="en-US" lang="zh-CN"/>
              <a:t>04</a:t>
            </a:r>
            <a:endParaRPr altLang="en-US" lang="zh-CN"/>
          </a:p>
        </p:txBody>
      </p:sp>
      <p:sp>
        <p:nvSpPr>
          <p:cNvPr id="1049446" name="标题 4"/>
          <p:cNvSpPr>
            <a:spLocks noGrp="1"/>
          </p:cNvSpPr>
          <p:nvPr>
            <p:ph type="title" idx="1"/>
            <p:custDataLst>
              <p:tags r:id="rId2"/>
            </p:custDataLst>
          </p:nvPr>
        </p:nvSpPr>
        <p:spPr/>
        <p:txBody>
          <a:bodyPr>
            <a:normAutofit fontScale="90000"/>
          </a:bodyPr>
          <a:p>
            <a:r>
              <a:rPr altLang="en-US" lang="zh-CN"/>
              <a:t>在线选课与教学资源共享的融合发展</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24" name="标题 2"/>
          <p:cNvSpPr>
            <a:spLocks noGrp="1"/>
          </p:cNvSpPr>
          <p:nvPr>
            <p:ph type="title" idx="1"/>
          </p:nvPr>
        </p:nvSpPr>
        <p:spPr/>
        <p:txBody>
          <a:bodyPr/>
          <a:p>
            <a:r>
              <a:rPr altLang="en-US" lang="zh-CN"/>
              <a:t>在线选课与资源共享的关联性</a:t>
            </a:r>
            <a:endParaRPr altLang="en-US" lang="zh-CN"/>
          </a:p>
        </p:txBody>
      </p:sp>
      <p:sp>
        <p:nvSpPr>
          <p:cNvPr id="1049526"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28"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30"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32"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34"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在线选课与资源共享的融合发展</a:t>
            </a:r>
            <a:endParaRPr altLang="en-US" sz="1400" lang="zh-CN" spc="150">
              <a:solidFill>
                <a:schemeClr val="tx1"/>
              </a:solidFill>
              <a:effectLst/>
              <a:latin typeface="+mn-ea"/>
              <a:sym typeface="+mn-ea"/>
            </a:endParaRPr>
          </a:p>
        </p:txBody>
      </p:sp>
      <p:sp>
        <p:nvSpPr>
          <p:cNvPr id="1049536"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在线选课与资源共享的相互促进</a:t>
            </a:r>
            <a:endParaRPr altLang="en-US" dirty="0" sz="1400" lang="zh-CN" spc="150">
              <a:solidFill>
                <a:schemeClr val="tx1"/>
              </a:solidFill>
              <a:effectLst/>
              <a:latin typeface="+mn-ea"/>
              <a:sym typeface="+mn-ea"/>
            </a:endParaRPr>
          </a:p>
        </p:txBody>
      </p:sp>
      <p:sp>
        <p:nvSpPr>
          <p:cNvPr id="1049538"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在线选课与资源共享的未来趋势</a:t>
            </a:r>
            <a:endParaRPr altLang="en-US" sz="1400" lang="zh-CN" spc="150">
              <a:solidFill>
                <a:schemeClr val="tx1"/>
              </a:solidFill>
              <a:effectLst/>
              <a:latin typeface="+mn-ea"/>
              <a:sym typeface="+mn-ea"/>
            </a:endParaRPr>
          </a:p>
        </p:txBody>
      </p:sp>
      <p:sp>
        <p:nvSpPr>
          <p:cNvPr id="1049540"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在线选课与资源共享的挑战与对策</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74" name="标题 2"/>
          <p:cNvSpPr>
            <a:spLocks noGrp="1"/>
          </p:cNvSpPr>
          <p:nvPr>
            <p:ph type="title" idx="1"/>
          </p:nvPr>
        </p:nvSpPr>
        <p:spPr/>
        <p:txBody>
          <a:bodyPr/>
          <a:p>
            <a:r>
              <a:rPr altLang="en-US" lang="zh-CN"/>
              <a:t>融合发展的策略与实践</a:t>
            </a:r>
            <a:endParaRPr altLang="en-US" lang="zh-CN"/>
          </a:p>
        </p:txBody>
      </p:sp>
      <p:sp>
        <p:nvSpPr>
          <p:cNvPr id="1049576" name="矩形 3"/>
          <p:cNvSpPr/>
          <p:nvPr>
            <p:custDataLst>
              <p:tags r:id="rId1"/>
            </p:custDataLst>
          </p:nvPr>
        </p:nvSpPr>
        <p:spPr>
          <a:xfrm>
            <a:off x="972714" y="1775192"/>
            <a:ext cx="4918093" cy="124158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578" name="矩形 13"/>
          <p:cNvSpPr/>
          <p:nvPr>
            <p:custDataLst>
              <p:tags r:id="rId2"/>
            </p:custDataLst>
          </p:nvPr>
        </p:nvSpPr>
        <p:spPr>
          <a:xfrm>
            <a:off x="608400" y="1775192"/>
            <a:ext cx="177667" cy="124158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p>
        </p:txBody>
      </p:sp>
      <p:sp>
        <p:nvSpPr>
          <p:cNvPr id="1049580" name="文本框 4"/>
          <p:cNvSpPr txBox="1"/>
          <p:nvPr>
            <p:custDataLst>
              <p:tags r:id="rId3"/>
            </p:custDataLst>
          </p:nvPr>
        </p:nvSpPr>
        <p:spPr>
          <a:xfrm>
            <a:off x="1160644" y="1882305"/>
            <a:ext cx="4619588" cy="1027100"/>
          </a:xfrm>
          <a:prstGeom prst="rect"/>
          <a:noFill/>
        </p:spPr>
        <p:txBody>
          <a:bodyPr anchor="ctr" anchorCtr="0" bIns="45720" lIns="91440" rIns="91440" rtlCol="0" tIns="45720" vert="horz" wrap="square">
            <a:normAutofit fontScale="95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策略一：整合优质资源，提高教学质量</a:t>
            </a:r>
            <a:endParaRPr altLang="en-US" dirty="0" sz="2000" lang="zh-CN" spc="150">
              <a:solidFill>
                <a:schemeClr val="tx1">
                  <a:lumMod val="85000"/>
                  <a:lumOff val="15000"/>
                </a:schemeClr>
              </a:solidFill>
              <a:latin typeface="+mn-ea"/>
              <a:sym typeface="+mn-ea"/>
            </a:endParaRPr>
          </a:p>
        </p:txBody>
      </p:sp>
      <p:sp>
        <p:nvSpPr>
          <p:cNvPr id="1049582" name="矩形 39"/>
          <p:cNvSpPr/>
          <p:nvPr>
            <p:custDataLst>
              <p:tags r:id="rId4"/>
            </p:custDataLst>
          </p:nvPr>
        </p:nvSpPr>
        <p:spPr>
          <a:xfrm>
            <a:off x="972714" y="3249126"/>
            <a:ext cx="4918093" cy="124158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584" name="矩形 5"/>
          <p:cNvSpPr/>
          <p:nvPr>
            <p:custDataLst>
              <p:tags r:id="rId5"/>
            </p:custDataLst>
          </p:nvPr>
        </p:nvSpPr>
        <p:spPr>
          <a:xfrm>
            <a:off x="608400" y="3249126"/>
            <a:ext cx="177667" cy="124158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586" name="文本框 41"/>
          <p:cNvSpPr txBox="1"/>
          <p:nvPr>
            <p:custDataLst>
              <p:tags r:id="rId6"/>
            </p:custDataLst>
          </p:nvPr>
        </p:nvSpPr>
        <p:spPr>
          <a:xfrm>
            <a:off x="1160644" y="3356240"/>
            <a:ext cx="4619588" cy="1027100"/>
          </a:xfrm>
          <a:prstGeom prst="rect"/>
          <a:noFill/>
        </p:spPr>
        <p:txBody>
          <a:bodyPr anchor="ctr" anchorCtr="0" bIns="45720" lIns="91440" rIns="91440" rtlCol="0" tIns="45720" vert="horz" wrap="square">
            <a:normAutofit fontScale="95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策略二：建立共享平台，促进资源共享</a:t>
            </a:r>
            <a:endParaRPr altLang="en-US" dirty="0" sz="2000" lang="zh-CN" spc="150">
              <a:solidFill>
                <a:schemeClr val="tx1">
                  <a:lumMod val="85000"/>
                  <a:lumOff val="15000"/>
                </a:schemeClr>
              </a:solidFill>
              <a:latin typeface="+mn-ea"/>
              <a:sym typeface="+mn-ea"/>
            </a:endParaRPr>
          </a:p>
        </p:txBody>
      </p:sp>
      <p:sp>
        <p:nvSpPr>
          <p:cNvPr id="1049588" name="矩形 12"/>
          <p:cNvSpPr/>
          <p:nvPr>
            <p:custDataLst>
              <p:tags r:id="rId7"/>
            </p:custDataLst>
          </p:nvPr>
        </p:nvSpPr>
        <p:spPr>
          <a:xfrm>
            <a:off x="972714" y="4723060"/>
            <a:ext cx="4918093" cy="124158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590" name="矩形 17"/>
          <p:cNvSpPr/>
          <p:nvPr>
            <p:custDataLst>
              <p:tags r:id="rId8"/>
            </p:custDataLst>
          </p:nvPr>
        </p:nvSpPr>
        <p:spPr>
          <a:xfrm>
            <a:off x="608400" y="4723060"/>
            <a:ext cx="177667" cy="124158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592" name="文本框 19"/>
          <p:cNvSpPr txBox="1"/>
          <p:nvPr>
            <p:custDataLst>
              <p:tags r:id="rId9"/>
            </p:custDataLst>
          </p:nvPr>
        </p:nvSpPr>
        <p:spPr>
          <a:xfrm>
            <a:off x="1160644" y="4830174"/>
            <a:ext cx="4619588" cy="1027100"/>
          </a:xfrm>
          <a:prstGeom prst="rect"/>
          <a:noFill/>
        </p:spPr>
        <p:txBody>
          <a:bodyPr anchor="ctr" anchorCtr="0" bIns="45720" lIns="91440" rIns="91440" rtlCol="0" tIns="45720" vert="horz" wrap="square">
            <a:normAutofit fontScale="9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策略三：加强技术支持，提高在线选课与教学资源共享的效率</a:t>
            </a:r>
            <a:endParaRPr altLang="en-US" dirty="0" sz="2000" lang="zh-CN" spc="150">
              <a:solidFill>
                <a:schemeClr val="tx1">
                  <a:lumMod val="85000"/>
                  <a:lumOff val="15000"/>
                </a:schemeClr>
              </a:solidFill>
              <a:latin typeface="+mn-ea"/>
              <a:sym typeface="+mn-ea"/>
            </a:endParaRPr>
          </a:p>
        </p:txBody>
      </p:sp>
      <p:sp>
        <p:nvSpPr>
          <p:cNvPr id="1049594" name="矩形 49"/>
          <p:cNvSpPr/>
          <p:nvPr>
            <p:custDataLst>
              <p:tags r:id="rId10"/>
            </p:custDataLst>
          </p:nvPr>
        </p:nvSpPr>
        <p:spPr>
          <a:xfrm>
            <a:off x="6659355" y="1775192"/>
            <a:ext cx="4918093" cy="124158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596" name="矩形 26"/>
          <p:cNvSpPr/>
          <p:nvPr>
            <p:custDataLst>
              <p:tags r:id="rId11"/>
            </p:custDataLst>
          </p:nvPr>
        </p:nvSpPr>
        <p:spPr>
          <a:xfrm>
            <a:off x="6295041" y="1775192"/>
            <a:ext cx="177667" cy="124158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598" name="文本框 27"/>
          <p:cNvSpPr txBox="1"/>
          <p:nvPr>
            <p:custDataLst>
              <p:tags r:id="rId12"/>
            </p:custDataLst>
          </p:nvPr>
        </p:nvSpPr>
        <p:spPr>
          <a:xfrm>
            <a:off x="6847285" y="1882305"/>
            <a:ext cx="4619588" cy="1027100"/>
          </a:xfrm>
          <a:prstGeom prst="rect"/>
          <a:noFill/>
        </p:spPr>
        <p:txBody>
          <a:bodyPr anchor="ctr" anchorCtr="0" bIns="45720" lIns="91440" rIns="91440" rtlCol="0" tIns="45720" vert="horz" wrap="square">
            <a:normAutofit fontScale="9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实践一：实施在线选课与教学资源共享的试点项目</a:t>
            </a:r>
            <a:endParaRPr altLang="en-US" dirty="0" sz="2000" lang="zh-CN" spc="150">
              <a:solidFill>
                <a:schemeClr val="tx1">
                  <a:lumMod val="85000"/>
                  <a:lumOff val="15000"/>
                </a:schemeClr>
              </a:solidFill>
              <a:latin typeface="+mn-ea"/>
              <a:sym typeface="+mn-ea"/>
            </a:endParaRPr>
          </a:p>
        </p:txBody>
      </p:sp>
      <p:sp>
        <p:nvSpPr>
          <p:cNvPr id="1049600" name="矩形 64"/>
          <p:cNvSpPr/>
          <p:nvPr>
            <p:custDataLst>
              <p:tags r:id="rId13"/>
            </p:custDataLst>
          </p:nvPr>
        </p:nvSpPr>
        <p:spPr>
          <a:xfrm>
            <a:off x="6659355" y="3249126"/>
            <a:ext cx="4918093" cy="1241586"/>
          </a:xfrm>
          <a:prstGeom prst="rect"/>
          <a:solidFill>
            <a:schemeClr val="accent5">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602" name="矩形 65"/>
          <p:cNvSpPr/>
          <p:nvPr>
            <p:custDataLst>
              <p:tags r:id="rId14"/>
            </p:custDataLst>
          </p:nvPr>
        </p:nvSpPr>
        <p:spPr>
          <a:xfrm>
            <a:off x="6295041" y="3249126"/>
            <a:ext cx="177667" cy="1241586"/>
          </a:xfrm>
          <a:prstGeom prst="rect"/>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604" name="文本框 66"/>
          <p:cNvSpPr txBox="1"/>
          <p:nvPr>
            <p:custDataLst>
              <p:tags r:id="rId15"/>
            </p:custDataLst>
          </p:nvPr>
        </p:nvSpPr>
        <p:spPr>
          <a:xfrm>
            <a:off x="6847285" y="3356240"/>
            <a:ext cx="4619588" cy="1027100"/>
          </a:xfrm>
          <a:prstGeom prst="rect"/>
          <a:noFill/>
        </p:spPr>
        <p:txBody>
          <a:bodyPr anchor="ctr" anchorCtr="0" bIns="45720" lIns="91440" rIns="91440" rtlCol="0" tIns="45720" vert="horz" wrap="square">
            <a:normAutofit fontScale="9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实践二：推广在线选课与教学资源共享的实践经验</a:t>
            </a:r>
            <a:endParaRPr altLang="en-US" dirty="0" sz="2000" lang="zh-CN" spc="150">
              <a:solidFill>
                <a:schemeClr val="tx1">
                  <a:lumMod val="85000"/>
                  <a:lumOff val="15000"/>
                </a:schemeClr>
              </a:solidFill>
              <a:latin typeface="+mn-ea"/>
              <a:sym typeface="+mn-ea"/>
            </a:endParaRPr>
          </a:p>
        </p:txBody>
      </p:sp>
      <p:sp>
        <p:nvSpPr>
          <p:cNvPr id="1049606" name="矩形 67"/>
          <p:cNvSpPr/>
          <p:nvPr>
            <p:custDataLst>
              <p:tags r:id="rId16"/>
            </p:custDataLst>
          </p:nvPr>
        </p:nvSpPr>
        <p:spPr>
          <a:xfrm>
            <a:off x="6659355" y="4723060"/>
            <a:ext cx="4918093" cy="1241586"/>
          </a:xfrm>
          <a:prstGeom prst="rect"/>
          <a:solidFill>
            <a:schemeClr val="accent6">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608" name="矩形 68"/>
          <p:cNvSpPr/>
          <p:nvPr>
            <p:custDataLst>
              <p:tags r:id="rId17"/>
            </p:custDataLst>
          </p:nvPr>
        </p:nvSpPr>
        <p:spPr>
          <a:xfrm>
            <a:off x="6295041" y="4723060"/>
            <a:ext cx="177667" cy="1241586"/>
          </a:xfrm>
          <a:prstGeom prst="rect"/>
          <a:solidFill>
            <a:schemeClr val="accent6">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610" name="文本框 69"/>
          <p:cNvSpPr txBox="1"/>
          <p:nvPr>
            <p:custDataLst>
              <p:tags r:id="rId18"/>
            </p:custDataLst>
          </p:nvPr>
        </p:nvSpPr>
        <p:spPr>
          <a:xfrm>
            <a:off x="6847285" y="4830174"/>
            <a:ext cx="4619588" cy="1027100"/>
          </a:xfrm>
          <a:prstGeom prst="rect"/>
          <a:noFill/>
        </p:spPr>
        <p:txBody>
          <a:bodyPr anchor="ctr" anchorCtr="0" bIns="45720" lIns="91440" rIns="91440" rtlCol="0" tIns="45720" vert="horz" wrap="square">
            <a:normAutofit fontScale="9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实践三：加强在线选课与教学资源共享的宣传与推广</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44" name="标题 2"/>
          <p:cNvSpPr>
            <a:spLocks noGrp="1"/>
          </p:cNvSpPr>
          <p:nvPr>
            <p:ph type="title" idx="1"/>
          </p:nvPr>
        </p:nvSpPr>
        <p:spPr/>
        <p:txBody>
          <a:bodyPr/>
          <a:p>
            <a:r>
              <a:rPr altLang="en-US" lang="zh-CN"/>
              <a:t>未来发展趋势与挑战</a:t>
            </a:r>
            <a:endParaRPr altLang="en-US" lang="zh-CN"/>
          </a:p>
        </p:txBody>
      </p:sp>
      <p:sp>
        <p:nvSpPr>
          <p:cNvPr id="1049646"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48"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50"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52"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54"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挑战：如何提高在线选课与教学资源共享的质量和效率</a:t>
            </a:r>
            <a:endParaRPr altLang="en-US" sz="1400" lang="zh-CN" spc="150">
              <a:solidFill>
                <a:schemeClr val="tx1"/>
              </a:solidFill>
              <a:effectLst/>
              <a:latin typeface="+mn-ea"/>
              <a:sym typeface="+mn-ea"/>
            </a:endParaRPr>
          </a:p>
        </p:txBody>
      </p:sp>
      <p:sp>
        <p:nvSpPr>
          <p:cNvPr id="1049656"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发展趋势：在线选课与教学资源共享的深度融合</a:t>
            </a:r>
            <a:endParaRPr altLang="en-US" dirty="0" sz="1400" lang="zh-CN" spc="150">
              <a:solidFill>
                <a:schemeClr val="tx1"/>
              </a:solidFill>
              <a:effectLst/>
              <a:latin typeface="+mn-ea"/>
              <a:sym typeface="+mn-ea"/>
            </a:endParaRPr>
          </a:p>
        </p:txBody>
      </p:sp>
      <p:sp>
        <p:nvSpPr>
          <p:cNvPr id="1049658"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未来展望：探索更加智能化的在线选课与教学资源共享模式</a:t>
            </a:r>
            <a:endParaRPr altLang="en-US" sz="1400" lang="zh-CN" spc="150">
              <a:solidFill>
                <a:schemeClr val="tx1"/>
              </a:solidFill>
              <a:effectLst/>
              <a:latin typeface="+mn-ea"/>
              <a:sym typeface="+mn-ea"/>
            </a:endParaRPr>
          </a:p>
        </p:txBody>
      </p:sp>
      <p:sp>
        <p:nvSpPr>
          <p:cNvPr id="1049660"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应对策略：加强技术支持和教师培训，提高在线教学的质量和效果</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94" name="文本占位符 1"/>
          <p:cNvSpPr>
            <a:spLocks noGrp="1"/>
          </p:cNvSpPr>
          <p:nvPr>
            <p:ph type="body" idx="2"/>
            <p:custDataLst>
              <p:tags r:id="rId1"/>
            </p:custDataLst>
          </p:nvPr>
        </p:nvSpPr>
        <p:spPr/>
        <p:txBody>
          <a:bodyPr>
            <a:normAutofit fontScale="99138" lnSpcReduction="10000"/>
          </a:bodyPr>
          <a:p>
            <a:r>
              <a:rPr altLang="en-US" lang="zh-CN"/>
              <a:t>05</a:t>
            </a:r>
            <a:endParaRPr altLang="en-US" lang="zh-CN"/>
          </a:p>
        </p:txBody>
      </p:sp>
      <p:sp>
        <p:nvSpPr>
          <p:cNvPr id="1049696" name="标题 4"/>
          <p:cNvSpPr>
            <a:spLocks noGrp="1"/>
          </p:cNvSpPr>
          <p:nvPr>
            <p:ph type="title" idx="1"/>
            <p:custDataLst>
              <p:tags r:id="rId2"/>
            </p:custDataLst>
          </p:nvPr>
        </p:nvSpPr>
        <p:spPr/>
        <p:txBody>
          <a:bodyPr>
            <a:normAutofit fontScale="90000"/>
          </a:bodyPr>
          <a:p>
            <a:r>
              <a:rPr altLang="en-US" lang="zh-CN"/>
              <a:t>数字校园在线选课与教学资源共享的挑战与对策</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74" name="标题 2"/>
          <p:cNvSpPr>
            <a:spLocks noGrp="1"/>
          </p:cNvSpPr>
          <p:nvPr>
            <p:ph type="title" idx="1"/>
          </p:nvPr>
        </p:nvSpPr>
        <p:spPr/>
        <p:txBody>
          <a:bodyPr/>
          <a:p>
            <a:r>
              <a:rPr altLang="en-US" lang="zh-CN"/>
              <a:t>技术挑战与解决方案</a:t>
            </a:r>
            <a:endParaRPr altLang="en-US" lang="zh-CN"/>
          </a:p>
        </p:txBody>
      </p:sp>
      <p:sp>
        <p:nvSpPr>
          <p:cNvPr id="1049776"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8"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0"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2"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4"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6"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8"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0"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技术挑战：网络拥堵、系统崩溃、数据安全等问题</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79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解决方案：建立完善的技术支持体系，提供在线帮助和故障排除服务</a:t>
            </a:r>
            <a:endParaRPr dirty="0" sz="2000" err="1">
              <a:solidFill>
                <a:schemeClr val="tx1">
                  <a:lumMod val="75000"/>
                  <a:lumOff val="25000"/>
                </a:schemeClr>
              </a:solidFill>
              <a:latin typeface="+mn-ea"/>
              <a:ea typeface="+mn-ea"/>
              <a:cs typeface="+mn-ea"/>
              <a:sym typeface="+mn-lt"/>
            </a:endParaRPr>
          </a:p>
        </p:txBody>
      </p:sp>
      <p:sp>
        <p:nvSpPr>
          <p:cNvPr id="1049796"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8"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00"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802"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04"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06"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08"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0"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解决方案：加强教师和学生的培训，提高他们的信息技术素养和技能水平</a:t>
            </a:r>
            <a:endParaRPr dirty="0" sz="2000" err="1">
              <a:solidFill>
                <a:schemeClr val="tx1">
                  <a:lumMod val="75000"/>
                  <a:lumOff val="25000"/>
                </a:schemeClr>
              </a:solidFill>
              <a:latin typeface="+mn-ea"/>
              <a:ea typeface="+mn-ea"/>
              <a:cs typeface="+mn-ea"/>
              <a:sym typeface="+mn-lt"/>
            </a:endParaRPr>
          </a:p>
        </p:txBody>
      </p:sp>
      <p:sp>
        <p:nvSpPr>
          <p:cNvPr id="104981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解决方案：采用分布式架构、负载均衡技术、数据加密技术等</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48" name="标题 2"/>
          <p:cNvSpPr>
            <a:spLocks noGrp="1"/>
          </p:cNvSpPr>
          <p:nvPr>
            <p:ph type="title" idx="1"/>
          </p:nvPr>
        </p:nvSpPr>
        <p:spPr/>
        <p:txBody>
          <a:bodyPr/>
          <a:p>
            <a:r>
              <a:rPr altLang="en-US" lang="zh-CN"/>
              <a:t>管理挑战与对策建议</a:t>
            </a:r>
            <a:endParaRPr altLang="en-US" lang="zh-CN"/>
          </a:p>
        </p:txBody>
      </p:sp>
      <p:sp>
        <p:nvSpPr>
          <p:cNvPr id="1049850" name="矩形 31"/>
          <p:cNvSpPr/>
          <p:nvPr>
            <p:custDataLst>
              <p:tags r:id="rId1"/>
            </p:custDataLst>
          </p:nvPr>
        </p:nvSpPr>
        <p:spPr>
          <a:xfrm>
            <a:off x="608400" y="2032401"/>
            <a:ext cx="10970811" cy="1691783"/>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挑战：课程资源不足、选课系统不稳定、学生选课指导不足</a:t>
            </a:r>
            <a:endParaRPr altLang="en-US" dirty="0" sz="1200" lang="zh-CN" spc="150">
              <a:solidFill>
                <a:schemeClr val="tx1">
                  <a:lumMod val="65000"/>
                  <a:lumOff val="35000"/>
                </a:schemeClr>
              </a:solidFill>
              <a:latin typeface="+mn-ea"/>
              <a:sym typeface="+mn-ea"/>
            </a:endParaRPr>
          </a:p>
        </p:txBody>
      </p:sp>
      <p:sp>
        <p:nvSpPr>
          <p:cNvPr id="1049852" name="矩形 4"/>
          <p:cNvSpPr/>
          <p:nvPr>
            <p:custDataLst>
              <p:tags r:id="rId2"/>
            </p:custDataLst>
          </p:nvPr>
        </p:nvSpPr>
        <p:spPr>
          <a:xfrm>
            <a:off x="608400" y="4015816"/>
            <a:ext cx="10970811" cy="1691783"/>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对策建议：增加课程资源投入、优化选课系统、加强学生选课指导</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86" name="标题 2"/>
          <p:cNvSpPr>
            <a:spLocks noGrp="1"/>
          </p:cNvSpPr>
          <p:nvPr>
            <p:ph type="title" idx="1"/>
          </p:nvPr>
        </p:nvSpPr>
        <p:spPr/>
        <p:txBody>
          <a:bodyPr/>
          <a:p>
            <a:r>
              <a:rPr altLang="en-US" lang="zh-CN"/>
              <a:t>资源整合与优化策略</a:t>
            </a:r>
            <a:endParaRPr altLang="en-US" lang="zh-CN"/>
          </a:p>
        </p:txBody>
      </p:sp>
      <p:sp>
        <p:nvSpPr>
          <p:cNvPr id="1049888"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90"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92" name="TextBox 2"/>
          <p:cNvSpPr txBox="1"/>
          <p:nvPr>
            <p:custDataLst>
              <p:tags r:id="rId3"/>
            </p:custDataLst>
          </p:nvPr>
        </p:nvSpPr>
        <p:spPr>
          <a:xfrm>
            <a:off x="763381" y="3137508"/>
            <a:ext cx="2278952" cy="184023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资源整合：整合各类教学资源，提高资源利用效率</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94"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96"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98"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资源优化：优化资源配置，提高教学质量</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00"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02"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04"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资源共享：实现教学资源共享，促进教育公平</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06"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08"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10"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资源管理：加强资源管理，确保资源安全与稳定</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44" name="文本占位符 1"/>
          <p:cNvSpPr>
            <a:spLocks noGrp="1"/>
          </p:cNvSpPr>
          <p:nvPr>
            <p:ph type="body" idx="2"/>
            <p:custDataLst>
              <p:tags r:id="rId1"/>
            </p:custDataLst>
          </p:nvPr>
        </p:nvSpPr>
        <p:spPr/>
        <p:txBody>
          <a:bodyPr>
            <a:normAutofit fontScale="99138" lnSpcReduction="10000"/>
          </a:bodyPr>
          <a:p>
            <a:r>
              <a:rPr altLang="en-US" lang="zh-CN"/>
              <a:t>06</a:t>
            </a:r>
            <a:endParaRPr altLang="en-US" lang="zh-CN"/>
          </a:p>
        </p:txBody>
      </p:sp>
      <p:sp>
        <p:nvSpPr>
          <p:cNvPr id="1049946" name="标题 4"/>
          <p:cNvSpPr>
            <a:spLocks noGrp="1"/>
          </p:cNvSpPr>
          <p:nvPr>
            <p:ph type="title" idx="1"/>
            <p:custDataLst>
              <p:tags r:id="rId2"/>
            </p:custDataLst>
          </p:nvPr>
        </p:nvSpPr>
        <p:spPr/>
        <p:txBody>
          <a:bodyPr>
            <a:normAutofit fontScale="90000"/>
          </a:bodyPr>
          <a:p>
            <a:r>
              <a:rPr altLang="en-US" lang="zh-CN"/>
              <a:t>数字校园在线选课与教学资源共享的实践探索</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24" name="标题 2"/>
          <p:cNvSpPr>
            <a:spLocks noGrp="1"/>
          </p:cNvSpPr>
          <p:nvPr>
            <p:ph type="title" idx="1"/>
          </p:nvPr>
        </p:nvSpPr>
        <p:spPr/>
        <p:txBody>
          <a:bodyPr/>
          <a:p>
            <a:r>
              <a:rPr altLang="en-US" lang="zh-CN"/>
              <a:t>实践案例的介绍与分析</a:t>
            </a:r>
            <a:endParaRPr altLang="en-US" lang="zh-CN"/>
          </a:p>
        </p:txBody>
      </p:sp>
      <p:sp>
        <p:nvSpPr>
          <p:cNvPr id="1050026"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028"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030"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32"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34"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案例四：某国际知名大学在线课程共享实践</a:t>
            </a:r>
            <a:endParaRPr altLang="en-US" dirty="0" sz="1200" lang="zh-CN" spc="150">
              <a:solidFill>
                <a:srgbClr val="FFFFFF"/>
              </a:solidFill>
              <a:latin typeface="+mn-ea"/>
              <a:sym typeface="+mn-ea"/>
            </a:endParaRPr>
          </a:p>
        </p:txBody>
      </p:sp>
      <p:sp>
        <p:nvSpPr>
          <p:cNvPr id="1050036"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38"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40"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案例三：某创新型在线教育平台实践</a:t>
            </a:r>
            <a:endParaRPr altLang="en-US" dirty="0" sz="1200" lang="zh-CN" spc="150">
              <a:solidFill>
                <a:schemeClr val="tx1">
                  <a:lumMod val="65000"/>
                  <a:lumOff val="35000"/>
                </a:schemeClr>
              </a:solidFill>
              <a:latin typeface="+mn-ea"/>
              <a:sym typeface="+mn-ea"/>
            </a:endParaRPr>
          </a:p>
        </p:txBody>
      </p:sp>
      <p:sp>
        <p:nvSpPr>
          <p:cNvPr id="1050042"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44"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46"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案例二：某地区多所学校教学资源共享实践</a:t>
            </a:r>
            <a:endParaRPr altLang="en-US" dirty="0" sz="1200" lang="zh-CN" spc="150">
              <a:solidFill>
                <a:srgbClr val="FFFFFF"/>
              </a:solidFill>
              <a:latin typeface="+mn-ea"/>
              <a:sym typeface="+mn-ea"/>
            </a:endParaRPr>
          </a:p>
        </p:txBody>
      </p:sp>
      <p:sp>
        <p:nvSpPr>
          <p:cNvPr id="1050048"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50"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52"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案例一：某高校在线选课系统实践</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086" name="标题 2"/>
          <p:cNvSpPr>
            <a:spLocks noGrp="1"/>
          </p:cNvSpPr>
          <p:nvPr>
            <p:ph type="title" idx="1"/>
          </p:nvPr>
        </p:nvSpPr>
        <p:spPr/>
        <p:txBody>
          <a:bodyPr/>
          <a:p>
            <a:r>
              <a:rPr altLang="en-US" lang="zh-CN"/>
              <a:t>实践经验的总结与分享</a:t>
            </a:r>
            <a:endParaRPr altLang="en-US" lang="zh-CN"/>
          </a:p>
        </p:txBody>
      </p:sp>
      <p:sp>
        <p:nvSpPr>
          <p:cNvPr id="1050088"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实践经验：介绍数字校园在线选课与教学资源共享的实践过程和经验</a:t>
            </a:r>
            <a:endParaRPr altLang="en-US" dirty="0" sz="1200" lang="zh-CN" spc="150">
              <a:solidFill>
                <a:schemeClr val="tx1">
                  <a:lumMod val="65000"/>
                  <a:lumOff val="35000"/>
                </a:schemeClr>
              </a:solidFill>
              <a:latin typeface="+mn-ea"/>
              <a:sym typeface="+mn-ea"/>
            </a:endParaRPr>
          </a:p>
        </p:txBody>
      </p:sp>
      <p:sp>
        <p:nvSpPr>
          <p:cNvPr id="1050090"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挑战与问题：分析在实践过程中遇到的问题和挑战，以及如何解决这些问题</a:t>
            </a:r>
            <a:endParaRPr altLang="en-US" dirty="0" sz="1200" lang="zh-CN" spc="150">
              <a:solidFill>
                <a:schemeClr val="tx1">
                  <a:lumMod val="65000"/>
                  <a:lumOff val="35000"/>
                </a:schemeClr>
              </a:solidFill>
              <a:latin typeface="+mn-ea"/>
              <a:sym typeface="+mn-ea"/>
            </a:endParaRPr>
          </a:p>
        </p:txBody>
      </p:sp>
      <p:sp>
        <p:nvSpPr>
          <p:cNvPr id="1050092"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效果与影响：介绍实践经验对数字校园在线选课与教学资源共享的影响和效果</a:t>
            </a:r>
            <a:endParaRPr altLang="en-US" dirty="0" sz="1200" lang="zh-CN" spc="150">
              <a:solidFill>
                <a:schemeClr val="tx1">
                  <a:lumMod val="65000"/>
                  <a:lumOff val="35000"/>
                </a:schemeClr>
              </a:solidFill>
              <a:latin typeface="+mn-ea"/>
              <a:sym typeface="+mn-ea"/>
            </a:endParaRPr>
          </a:p>
        </p:txBody>
      </p:sp>
      <p:sp>
        <p:nvSpPr>
          <p:cNvPr id="1050094"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未来展望：展望未来数字校园在线选课与教学资源共享的发展趋势和前景</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128" name="标题 2"/>
          <p:cNvSpPr>
            <a:spLocks noGrp="1"/>
          </p:cNvSpPr>
          <p:nvPr>
            <p:ph type="title" idx="1"/>
          </p:nvPr>
        </p:nvSpPr>
        <p:spPr/>
        <p:txBody>
          <a:bodyPr/>
          <a:p>
            <a:r>
              <a:rPr altLang="en-US" lang="zh-CN"/>
              <a:t>未来实践的方向与展望</a:t>
            </a:r>
            <a:endParaRPr altLang="en-US" lang="zh-CN"/>
          </a:p>
        </p:txBody>
      </p:sp>
      <p:sp>
        <p:nvSpPr>
          <p:cNvPr id="1050130"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32"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34"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36"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38"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40"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42"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44"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完善在线选课系统功能</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14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加强教师培训和支持</a:t>
            </a:r>
            <a:endParaRPr dirty="0" sz="2000" err="1">
              <a:solidFill>
                <a:schemeClr val="tx1">
                  <a:lumMod val="75000"/>
                  <a:lumOff val="25000"/>
                </a:schemeClr>
              </a:solidFill>
              <a:latin typeface="+mn-ea"/>
              <a:ea typeface="+mn-ea"/>
              <a:cs typeface="+mn-ea"/>
              <a:sym typeface="+mn-lt"/>
            </a:endParaRPr>
          </a:p>
        </p:txBody>
      </p:sp>
      <p:sp>
        <p:nvSpPr>
          <p:cNvPr id="1050150"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52"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54"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156"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58"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60"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62"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64"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探索新的教学模式和教学方法</a:t>
            </a:r>
            <a:endParaRPr dirty="0" sz="2000" err="1">
              <a:solidFill>
                <a:schemeClr val="tx1">
                  <a:lumMod val="75000"/>
                  <a:lumOff val="25000"/>
                </a:schemeClr>
              </a:solidFill>
              <a:latin typeface="+mn-ea"/>
              <a:ea typeface="+mn-ea"/>
              <a:cs typeface="+mn-ea"/>
              <a:sym typeface="+mn-lt"/>
            </a:endParaRPr>
          </a:p>
        </p:txBody>
      </p:sp>
      <p:sp>
        <p:nvSpPr>
          <p:cNvPr id="105016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推广教学资源共享平台</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202" name="文本占位符 1"/>
          <p:cNvSpPr>
            <a:spLocks noGrp="1"/>
          </p:cNvSpPr>
          <p:nvPr>
            <p:ph type="body" idx="2"/>
            <p:custDataLst>
              <p:tags r:id="rId1"/>
            </p:custDataLst>
          </p:nvPr>
        </p:nvSpPr>
        <p:spPr/>
        <p:txBody>
          <a:bodyPr>
            <a:normAutofit fontScale="99138" lnSpcReduction="10000"/>
          </a:bodyPr>
          <a:p>
            <a:r>
              <a:rPr altLang="en-US" lang="zh-CN"/>
              <a:t>07</a:t>
            </a:r>
            <a:endParaRPr altLang="en-US" lang="zh-CN"/>
          </a:p>
        </p:txBody>
      </p:sp>
      <p:sp>
        <p:nvSpPr>
          <p:cNvPr id="1050204" name="标题 4"/>
          <p:cNvSpPr>
            <a:spLocks noGrp="1"/>
          </p:cNvSpPr>
          <p:nvPr>
            <p:ph type="title" idx="1"/>
            <p:custDataLst>
              <p:tags r:id="rId2"/>
            </p:custDataLst>
          </p:nvPr>
        </p:nvSpPr>
        <p:spPr/>
        <p:txBody>
          <a:bodyPr>
            <a:normAutofit fontScale="90000"/>
          </a:bodyPr>
          <a:p>
            <a:r>
              <a:rPr altLang="en-US" lang="zh-CN"/>
              <a:t>数字校园在线选课与教学资源共享的推广与应用</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282" name="标题 2"/>
          <p:cNvSpPr>
            <a:spLocks noGrp="1"/>
          </p:cNvSpPr>
          <p:nvPr>
            <p:ph type="title" idx="1"/>
          </p:nvPr>
        </p:nvSpPr>
        <p:spPr/>
        <p:txBody>
          <a:bodyPr/>
          <a:p>
            <a:r>
              <a:rPr altLang="en-US" lang="zh-CN"/>
              <a:t>推广策略与渠道建设</a:t>
            </a:r>
            <a:endParaRPr altLang="en-US" lang="zh-CN"/>
          </a:p>
        </p:txBody>
      </p:sp>
      <p:sp>
        <p:nvSpPr>
          <p:cNvPr id="1050284"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86"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88"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90"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92"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94"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96"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98"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0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推广策略：通过校园官网、社交媒体、线下活动等多种渠道进行宣传推广</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30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合作推广：与学校、教育机构等合作，共同推广数字校园在线选课与教学资源共享</a:t>
            </a:r>
            <a:endParaRPr dirty="0" sz="2000" err="1">
              <a:solidFill>
                <a:schemeClr val="tx1">
                  <a:lumMod val="75000"/>
                  <a:lumOff val="25000"/>
                </a:schemeClr>
              </a:solidFill>
              <a:latin typeface="+mn-ea"/>
              <a:ea typeface="+mn-ea"/>
              <a:cs typeface="+mn-ea"/>
              <a:sym typeface="+mn-lt"/>
            </a:endParaRPr>
          </a:p>
        </p:txBody>
      </p:sp>
      <p:sp>
        <p:nvSpPr>
          <p:cNvPr id="1050304"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06"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08"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310"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12"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14"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16"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18"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用户体验优化：不断优化平台功能和用户体验，提高用户满意度和忠诚度</a:t>
            </a:r>
            <a:endParaRPr dirty="0" sz="2000" err="1">
              <a:solidFill>
                <a:schemeClr val="tx1">
                  <a:lumMod val="75000"/>
                  <a:lumOff val="25000"/>
                </a:schemeClr>
              </a:solidFill>
              <a:latin typeface="+mn-ea"/>
              <a:ea typeface="+mn-ea"/>
              <a:cs typeface="+mn-ea"/>
              <a:sym typeface="+mn-lt"/>
            </a:endParaRPr>
          </a:p>
        </p:txBody>
      </p:sp>
      <p:sp>
        <p:nvSpPr>
          <p:cNvPr id="105032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fontScale="8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渠道建设：建立完善的在线选课与教学资源共享平台，提供便捷的渠道供学生使用</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356" name="标题 2"/>
          <p:cNvSpPr>
            <a:spLocks noGrp="1"/>
          </p:cNvSpPr>
          <p:nvPr>
            <p:ph type="title" idx="1"/>
          </p:nvPr>
        </p:nvSpPr>
        <p:spPr/>
        <p:txBody>
          <a:bodyPr/>
          <a:p>
            <a:r>
              <a:rPr altLang="en-US" lang="zh-CN"/>
              <a:t>应用场景的拓展与创新</a:t>
            </a:r>
            <a:endParaRPr altLang="en-US" lang="zh-CN"/>
          </a:p>
        </p:txBody>
      </p:sp>
      <p:sp>
        <p:nvSpPr>
          <p:cNvPr id="1050358"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60"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62"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拓展应用场景：将在线选课与教学资源共享应用于更多领域，如职业教育、继续教育等</a:t>
            </a:r>
            <a:endParaRPr altLang="en-US" dirty="0" sz="2000" lang="zh-CN" spc="150">
              <a:solidFill>
                <a:schemeClr val="tx1">
                  <a:lumMod val="85000"/>
                  <a:lumOff val="15000"/>
                </a:schemeClr>
              </a:solidFill>
              <a:latin typeface="+mn-ea"/>
              <a:sym typeface="+mn-ea"/>
            </a:endParaRPr>
          </a:p>
        </p:txBody>
      </p:sp>
      <p:sp>
        <p:nvSpPr>
          <p:cNvPr id="1050364"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66"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68"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创新应用模式：探索新的应用模式，如基于云计算的在线选课与教学资源共享平台</a:t>
            </a:r>
            <a:endParaRPr altLang="en-US" dirty="0" sz="2000" lang="zh-CN" spc="150">
              <a:solidFill>
                <a:schemeClr val="tx1">
                  <a:lumMod val="85000"/>
                  <a:lumOff val="15000"/>
                </a:schemeClr>
              </a:solidFill>
              <a:latin typeface="+mn-ea"/>
              <a:sym typeface="+mn-ea"/>
            </a:endParaRPr>
          </a:p>
        </p:txBody>
      </p:sp>
      <p:sp>
        <p:nvSpPr>
          <p:cNvPr id="1050370"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72"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74"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提升用户体验：通过优化界面设计、增加交互功能等方式提升用户体验</a:t>
            </a:r>
            <a:endParaRPr altLang="en-US" dirty="0" sz="2000" lang="zh-CN" spc="150">
              <a:solidFill>
                <a:schemeClr val="tx1">
                  <a:lumMod val="85000"/>
                  <a:lumOff val="15000"/>
                </a:schemeClr>
              </a:solidFill>
              <a:latin typeface="+mn-ea"/>
              <a:sym typeface="+mn-ea"/>
            </a:endParaRPr>
          </a:p>
        </p:txBody>
      </p:sp>
      <p:sp>
        <p:nvSpPr>
          <p:cNvPr id="1050376"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78"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80"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推动数字化转型：促进学校数字化转型，提高教育教学质量和效率</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414" name="标题 2"/>
          <p:cNvSpPr>
            <a:spLocks noGrp="1"/>
          </p:cNvSpPr>
          <p:nvPr>
            <p:ph type="title" idx="1"/>
          </p:nvPr>
        </p:nvSpPr>
        <p:spPr/>
        <p:txBody>
          <a:bodyPr/>
          <a:p>
            <a:r>
              <a:rPr altLang="en-US" lang="zh-CN"/>
              <a:t>社会效益与影响评估</a:t>
            </a:r>
            <a:endParaRPr altLang="en-US" lang="zh-CN"/>
          </a:p>
        </p:txBody>
      </p:sp>
      <p:sp>
        <p:nvSpPr>
          <p:cNvPr id="1050416" name="文本框 5"/>
          <p:cNvSpPr txBox="1"/>
          <p:nvPr>
            <p:custDataLst>
              <p:tags r:id="rId1"/>
            </p:custDataLst>
          </p:nvPr>
        </p:nvSpPr>
        <p:spPr>
          <a:xfrm>
            <a:off x="3358489" y="2679401"/>
            <a:ext cx="5469023" cy="359703"/>
          </a:xfrm>
          <a:prstGeom prst="rect"/>
          <a:noFill/>
        </p:spPr>
        <p:txBody>
          <a:bodyPr anchor="b" anchorCtr="0" bIns="0" lIns="0" rtlCol="0" wrap="square">
            <a:normAutofit fontScale="86364" lnSpcReduction="10000"/>
          </a:bodyPr>
          <a:p>
            <a:pPr>
              <a:buClrTx/>
              <a:buSzTx/>
              <a:buFontTx/>
            </a:pPr>
            <a:r>
              <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rPr>
              <a:t>单击添加标题</a:t>
            </a:r>
            <a:endPar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endParaRPr>
          </a:p>
        </p:txBody>
      </p:sp>
      <p:sp>
        <p:nvSpPr>
          <p:cNvPr id="1050418" name="正文"/>
          <p:cNvSpPr txBox="1"/>
          <p:nvPr>
            <p:custDataLst>
              <p:tags r:id="rId2"/>
            </p:custDataLst>
          </p:nvPr>
        </p:nvSpPr>
        <p:spPr>
          <a:xfrm>
            <a:off x="3358489" y="3067855"/>
            <a:ext cx="5469023" cy="664461"/>
          </a:xfrm>
          <a:prstGeom prst="rect"/>
          <a:noFill/>
        </p:spPr>
        <p:txBody>
          <a:bodyPr anchor="t" anchorCtr="0" bIns="0" lIns="0" rIns="0" rtlCol="0" tIns="0" wrap="square">
            <a:normAutofit/>
          </a:bodyPr>
          <a:p>
            <a:pPr algn="l" defTabSz="457200" lvl="0">
              <a:lnSpc>
                <a:spcPct val="130000"/>
              </a:lnSpc>
              <a:buClrTx/>
              <a:buSzTx/>
              <a:buFontTx/>
            </a:pPr>
            <a:r>
              <a:rPr altLang="en-US" dirty="0" sz="1200" lang="zh-CN" spc="150">
                <a:solidFill>
                  <a:schemeClr val="tx1">
                    <a:lumMod val="65000"/>
                    <a:lumOff val="35000"/>
                  </a:schemeClr>
                </a:solidFill>
                <a:latin typeface="+mn-ea"/>
                <a:sym typeface="+mn-ea"/>
              </a:rPr>
              <a:t>促进教育公平：数字校园在线选课与教学资源共享可以让学生和教师跨越地域限制，获取更多的教育资源和服务，促进教育公平。</a:t>
            </a:r>
            <a:endParaRPr altLang="en-US" dirty="0" sz="1200" lang="zh-CN" spc="150">
              <a:solidFill>
                <a:schemeClr val="tx1">
                  <a:lumMod val="65000"/>
                  <a:lumOff val="35000"/>
                </a:schemeClr>
              </a:solidFill>
              <a:latin typeface="+mn-ea"/>
              <a:sym typeface="+mn-ea"/>
            </a:endParaRPr>
          </a:p>
        </p:txBody>
      </p:sp>
      <p:sp>
        <p:nvSpPr>
          <p:cNvPr id="1050420" name="文本框 7"/>
          <p:cNvSpPr txBox="1"/>
          <p:nvPr>
            <p:custDataLst>
              <p:tags r:id="rId3"/>
            </p:custDataLst>
          </p:nvPr>
        </p:nvSpPr>
        <p:spPr>
          <a:xfrm>
            <a:off x="3358489" y="1490400"/>
            <a:ext cx="5469662" cy="350120"/>
          </a:xfrm>
          <a:prstGeom prst="rect"/>
          <a:noFill/>
        </p:spPr>
        <p:txBody>
          <a:bodyPr anchor="b" anchorCtr="0" bIns="0" lIns="0" rtlCol="0" wrap="square">
            <a:normAutofit fontScale="90909" lnSpcReduction="20000"/>
          </a:bodyPr>
          <a:p>
            <a:pPr>
              <a:buClrTx/>
              <a:buSzTx/>
              <a:buFontTx/>
            </a:pPr>
            <a:r>
              <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rPr>
              <a:t>单击添加标题</a:t>
            </a:r>
            <a:endPar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endParaRPr>
          </a:p>
        </p:txBody>
      </p:sp>
      <p:sp>
        <p:nvSpPr>
          <p:cNvPr id="1050422" name="正文"/>
          <p:cNvSpPr txBox="1"/>
          <p:nvPr>
            <p:custDataLst>
              <p:tags r:id="rId4"/>
            </p:custDataLst>
          </p:nvPr>
        </p:nvSpPr>
        <p:spPr>
          <a:xfrm>
            <a:off x="3358489" y="1862881"/>
            <a:ext cx="5469023" cy="646571"/>
          </a:xfrm>
          <a:prstGeom prst="rect"/>
          <a:noFill/>
        </p:spPr>
        <p:txBody>
          <a:bodyPr anchor="t" anchorCtr="0" bIns="0" lIns="0" rIns="0" rtlCol="0" tIns="0" wrap="square">
            <a:normAutofit/>
          </a:bodyPr>
          <a:p>
            <a:pPr algn="l" defTabSz="457200" lvl="0">
              <a:lnSpc>
                <a:spcPct val="130000"/>
              </a:lnSpc>
              <a:buClrTx/>
              <a:buSzTx/>
              <a:buFontTx/>
            </a:pPr>
            <a:r>
              <a:rPr altLang="en-US" dirty="0" sz="1200" lang="zh-CN" spc="150">
                <a:solidFill>
                  <a:schemeClr val="tx1">
                    <a:lumMod val="65000"/>
                    <a:lumOff val="35000"/>
                  </a:schemeClr>
                </a:solidFill>
                <a:latin typeface="+mn-ea"/>
                <a:sym typeface="+mn-ea"/>
              </a:rPr>
              <a:t>提高教育资源利用效率：数字校园在线选课与教学资源共享可以让学生和教师更加便捷地获取和使用教育资源，提高教育资源的利用效率。</a:t>
            </a:r>
            <a:endParaRPr altLang="en-US" dirty="0" sz="1200" lang="zh-CN" spc="150">
              <a:solidFill>
                <a:schemeClr val="tx1">
                  <a:lumMod val="65000"/>
                  <a:lumOff val="35000"/>
                </a:schemeClr>
              </a:solidFill>
              <a:latin typeface="+mn-ea"/>
              <a:sym typeface="+mn-ea"/>
            </a:endParaRPr>
          </a:p>
        </p:txBody>
      </p:sp>
      <p:sp>
        <p:nvSpPr>
          <p:cNvPr id="1050424" name="文本框 12"/>
          <p:cNvSpPr txBox="1"/>
          <p:nvPr>
            <p:custDataLst>
              <p:tags r:id="rId5"/>
            </p:custDataLst>
          </p:nvPr>
        </p:nvSpPr>
        <p:spPr>
          <a:xfrm>
            <a:off x="3358489" y="3902265"/>
            <a:ext cx="5469023" cy="372481"/>
          </a:xfrm>
          <a:prstGeom prst="rect"/>
          <a:noFill/>
        </p:spPr>
        <p:txBody>
          <a:bodyPr anchor="b" anchorCtr="0" bIns="0" lIns="0" rtlCol="0" wrap="square">
            <a:normAutofit fontScale="90909" lnSpcReduction="10000"/>
          </a:bodyPr>
          <a:p>
            <a:pPr>
              <a:buClrTx/>
              <a:buSzTx/>
              <a:buFontTx/>
            </a:pPr>
            <a:r>
              <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rPr>
              <a:t>单击添加标题</a:t>
            </a:r>
            <a:endPar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endParaRPr>
          </a:p>
        </p:txBody>
      </p:sp>
      <p:sp>
        <p:nvSpPr>
          <p:cNvPr id="1050426" name="正文"/>
          <p:cNvSpPr txBox="1"/>
          <p:nvPr>
            <p:custDataLst>
              <p:tags r:id="rId6"/>
            </p:custDataLst>
          </p:nvPr>
        </p:nvSpPr>
        <p:spPr>
          <a:xfrm>
            <a:off x="3358489" y="4303497"/>
            <a:ext cx="5469023" cy="688100"/>
          </a:xfrm>
          <a:prstGeom prst="rect"/>
          <a:noFill/>
        </p:spPr>
        <p:txBody>
          <a:bodyPr anchor="t" anchorCtr="0" bIns="0" lIns="0" rIns="0" rtlCol="0" tIns="0" wrap="square">
            <a:normAutofit/>
          </a:bodyPr>
          <a:p>
            <a:pPr algn="l" defTabSz="457200" lvl="0">
              <a:lnSpc>
                <a:spcPct val="130000"/>
              </a:lnSpc>
              <a:buClrTx/>
              <a:buSzTx/>
              <a:buFontTx/>
            </a:pPr>
            <a:r>
              <a:rPr altLang="en-US" dirty="0" sz="1200" lang="zh-CN" spc="150">
                <a:solidFill>
                  <a:schemeClr val="tx1">
                    <a:lumMod val="65000"/>
                    <a:lumOff val="35000"/>
                  </a:schemeClr>
                </a:solidFill>
                <a:latin typeface="+mn-ea"/>
                <a:sym typeface="+mn-ea"/>
              </a:rPr>
              <a:t>提升教学质量：数字校园在线选课与教学资源共享可以让学生和教师更加便捷地获取和使用优质的教学资源和服务，提升教学质量。</a:t>
            </a:r>
            <a:endParaRPr altLang="en-US" dirty="0" sz="1200" lang="zh-CN" spc="150">
              <a:solidFill>
                <a:schemeClr val="tx1">
                  <a:lumMod val="65000"/>
                  <a:lumOff val="35000"/>
                </a:schemeClr>
              </a:solidFill>
              <a:latin typeface="+mn-ea"/>
              <a:sym typeface="+mn-ea"/>
            </a:endParaRPr>
          </a:p>
        </p:txBody>
      </p:sp>
      <p:sp>
        <p:nvSpPr>
          <p:cNvPr id="1050428" name="文本框 15"/>
          <p:cNvSpPr txBox="1"/>
          <p:nvPr>
            <p:custDataLst>
              <p:tags r:id="rId7"/>
            </p:custDataLst>
          </p:nvPr>
        </p:nvSpPr>
        <p:spPr>
          <a:xfrm>
            <a:off x="3358489" y="5160907"/>
            <a:ext cx="5469023" cy="372481"/>
          </a:xfrm>
          <a:prstGeom prst="rect"/>
          <a:noFill/>
        </p:spPr>
        <p:txBody>
          <a:bodyPr anchor="b" anchorCtr="0" bIns="0" lIns="0" rtlCol="0" wrap="square">
            <a:normAutofit fontScale="90909" lnSpcReduction="10000"/>
          </a:bodyPr>
          <a:p>
            <a:pPr>
              <a:buClrTx/>
              <a:buSzTx/>
              <a:buFontTx/>
            </a:pPr>
            <a:r>
              <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rPr>
              <a:t>单击添加标题</a:t>
            </a:r>
            <a:endPar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endParaRPr>
          </a:p>
        </p:txBody>
      </p:sp>
      <p:sp>
        <p:nvSpPr>
          <p:cNvPr id="1050430" name="正文"/>
          <p:cNvSpPr txBox="1"/>
          <p:nvPr>
            <p:custDataLst>
              <p:tags r:id="rId8"/>
            </p:custDataLst>
          </p:nvPr>
        </p:nvSpPr>
        <p:spPr>
          <a:xfrm>
            <a:off x="3358489" y="5562139"/>
            <a:ext cx="5469023" cy="688100"/>
          </a:xfrm>
          <a:prstGeom prst="rect"/>
          <a:noFill/>
        </p:spPr>
        <p:txBody>
          <a:bodyPr anchor="t" anchorCtr="0" bIns="0" lIns="0" rIns="0" rtlCol="0" tIns="0" wrap="square">
            <a:normAutofit/>
          </a:bodyPr>
          <a:p>
            <a:pPr algn="l" defTabSz="457200" lvl="0">
              <a:lnSpc>
                <a:spcPct val="130000"/>
              </a:lnSpc>
              <a:buClrTx/>
              <a:buSzTx/>
              <a:buFontTx/>
            </a:pPr>
            <a:r>
              <a:rPr altLang="en-US" dirty="0" sz="1200" lang="zh-CN" spc="150">
                <a:solidFill>
                  <a:schemeClr val="tx1">
                    <a:lumMod val="65000"/>
                    <a:lumOff val="35000"/>
                  </a:schemeClr>
                </a:solidFill>
                <a:latin typeface="+mn-ea"/>
                <a:sym typeface="+mn-ea"/>
              </a:rPr>
              <a:t>推动教育信息化发展：数字校园在线选课与教学资源共享是教育信息化发展的重要组成部分，可以推动教育信息化的发展。</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464" name="文本占位符 3"/>
          <p:cNvSpPr>
            <a:spLocks noGrp="1"/>
          </p:cNvSpPr>
          <p:nvPr>
            <p:ph type="body" idx="3"/>
            <p:custDataLst>
              <p:tags r:id="rId1"/>
            </p:custDataLst>
          </p:nvPr>
        </p:nvSpPr>
        <p:spPr/>
        <p:txBody>
          <a:bodyPr/>
          <a:p>
            <a:r>
              <a:rPr altLang="en-US" lang="zh-CN"/>
              <a:t>汇报人：</a:t>
            </a:r>
            <a:r>
              <a:rPr altLang="zh-CN" lang="en-US"/>
              <a:t/>
            </a:r>
            <a:endParaRPr altLang="en-US" lang="zh-CN"/>
          </a:p>
        </p:txBody>
      </p:sp>
      <p:sp>
        <p:nvSpPr>
          <p:cNvPr id="1050466" name="标题 6"/>
          <p:cNvSpPr>
            <a:spLocks noGrp="1"/>
          </p:cNvSpPr>
          <p:nvPr>
            <p:ph type="title" idx="2"/>
            <p:custDataLst>
              <p:tags r:id="rId2"/>
            </p:custDataLst>
          </p:nvPr>
        </p:nvSpPr>
        <p:spPr/>
        <p:txBody>
          <a:bodyPr/>
          <a:p>
            <a:r>
              <a:rPr altLang="en-US" lang="zh-CN"/>
              <a:t>感谢观看</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FILL_FORE_SCHEMECOLOR_INDEX_BRIGHTNESS" val="0"/>
  <p:tag name="KSO_WM_UNIT_FILL_FORE_SCHEMECOLOR_INDEX" val="8"/>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UNIT_FILL_FORE_SCHEMECOLOR_INDEX_BRIGHTNESS" val="0"/>
  <p:tag name="KSO_WM_UNIT_FILL_FORE_SCHEMECOLOR_INDEX" val="7"/>
  <p:tag name="KSO_WM_UNIT_FILL_TYPE" val="1"/>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4.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8.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ISCONTENTSTITLE" val="0"/>
  <p:tag name="KSO_WM_UNIT_ISNUMDGMTITLE" val="0"/>
  <p:tag name="KSO_WM_UNIT_PRESET_TEXT" val="单击此处 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19.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CONTENT_GROUP_TYPE" val="contentchip"/>
  <p:tag name="KSO_WM_UNIT_TYPE" val="i"/>
  <p:tag name="KSO_WM_UNIT_INDEX" val="2"/>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26.xml><?xml version="1.0" encoding="utf-8"?>
<p:tagLst xmlns:p="http://schemas.openxmlformats.org/presentationml/2006/main">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2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28.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29.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3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40.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4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4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8.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CONTENT_GROUP_TYPE" val="titlestyle"/>
</p:tagLst>
</file>

<file path=ppt/tags/tag5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3.xml><?xml version="1.0" encoding="utf-8"?>
<p:tagLst xmlns:p="http://schemas.openxmlformats.org/presentationml/2006/main">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64.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65.xml><?xml version="1.0" encoding="utf-8"?>
<p:tagLst xmlns:p="http://schemas.openxmlformats.org/presentationml/2006/main">
  <p:tag name="KSO_WM_UNIT_FILL_FORE_SCHEMECOLOR_INDEX_BRIGHTNESS" val="0"/>
  <p:tag name="KSO_WM_UNIT_FILL_FORE_SCHEMECOLOR_INDEX" val="8"/>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66.xml><?xml version="1.0" encoding="utf-8"?>
<p:tagLst xmlns:p="http://schemas.openxmlformats.org/presentationml/2006/main">
  <p:tag name="KSO_WM_UNIT_FILL_FORE_SCHEMECOLOR_INDEX_BRIGHTNESS" val="0"/>
  <p:tag name="KSO_WM_UNIT_FILL_FORE_SCHEMECOLOR_INDEX" val="7"/>
  <p:tag name="KSO_WM_UNIT_FILL_TYPE" val="1"/>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6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69.xml><?xml version="1.0" encoding="utf-8"?>
<p:tagLst xmlns:p="http://schemas.openxmlformats.org/presentationml/2006/main">
  <p:tag name="KSO_WM_UNIT_ISCONTENTSTITLE" val="0"/>
  <p:tag name="KSO_WM_UNIT_ISNUMDGMTITLE" val="0"/>
  <p:tag name="KSO_WM_UNIT_PRESET_TEXT" val="感谢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70.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1*i*6"/>
  <p:tag name="KSO_WM_UNIT_LAYERLEVEL" val="1"/>
  <p:tag name="KSO_WM_TAG_VERSION" val="1.0"/>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70"/>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70"/>
</p:tagLst>
</file>

<file path=ppt/tags/tag79.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70"/>
  <p:tag name="KSO_WM_SPECIAL_SOURCE" val="bdnull"/>
  <p:tag name="KSO_WM_TEMPLATE_THUMBS_INDEX" val="1、11"/>
</p:tagLst>
</file>

<file path=ppt/tags/tag80.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81.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70_1*f*1"/>
  <p:tag name="KSO_WM_TEMPLATE_CATEGORY" val="custom"/>
  <p:tag name="KSO_WM_TEMPLATE_INDEX" val="20230270"/>
  <p:tag name="KSO_WM_UNIT_LAYERLEVEL" val="1"/>
  <p:tag name="KSO_WM_TAG_VERSION" val="1.0"/>
  <p:tag name="KSO_WM_BEAUTIFY_FLAG" val="#wm#"/>
  <p:tag name="KSO_WM_UNIT_PRESET_TEXT" val="汇报人：WPS"/>
</p:tagLst>
</file>

<file path=ppt/tags/tag82.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70_1*b*1"/>
  <p:tag name="KSO_WM_TEMPLATE_CATEGORY" val="custom"/>
  <p:tag name="KSO_WM_TEMPLATE_INDEX" val="20230270"/>
  <p:tag name="KSO_WM_UNIT_LAYERLEVEL" val="1"/>
  <p:tag name="KSO_WM_TAG_VERSION" val="1.0"/>
  <p:tag name="KSO_WM_BEAUTIFY_FLAG" val="#wm#"/>
  <p:tag name="KSO_WM_UNIT_PRESET_TEXT" val="WPS,a click to unlimited possibilities"/>
</p:tagLst>
</file>

<file path=ppt/tags/tag8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0_1*a*1"/>
  <p:tag name="KSO_WM_TEMPLATE_CATEGORY" val="custom"/>
  <p:tag name="KSO_WM_TEMPLATE_INDEX" val="20230270"/>
  <p:tag name="KSO_WM_UNIT_LAYERLEVEL" val="1"/>
  <p:tag name="KSO_WM_TAG_VERSION" val="1.0"/>
  <p:tag name="KSO_WM_BEAUTIFY_FLAG" val="#wm#"/>
  <p:tag name="KSO_WM_UNIT_PRESET_TEXT" val="单击此处 添加文档标题"/>
</p:tagLst>
</file>

<file path=ppt/tags/tag84.xml><?xml version="1.0" encoding="utf-8"?>
<p:tagLst xmlns:p="http://schemas.openxmlformats.org/presentationml/2006/main">
  <p:tag name="KSO_WM_SLIDE_ID" val="custom2023027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70"/>
  <p:tag name="KSO_WM_SLIDE_TYPE" val="title"/>
  <p:tag name="KSO_WM_SLIDE_SUBTYPE" val="pureTxt"/>
  <p:tag name="KSO_WM_SLIDE_LAYOUT" val="a_b_f"/>
  <p:tag name="KSO_WM_SLIDE_LAYOUT_CNT" val="1_1_1"/>
  <p:tag name="KSO_WM_SPECIAL_SOURCE" val="bdnull"/>
  <p:tag name="KSO_WM_TEMPLATE_THUMBS_INDEX" val="1、11"/>
  <p:tag name="KSO_WM_SLIDE_CONTENT_AREA" val="{&quot;left&quot;:&quot;48.4&quot;,&quot;top&quot;:&quot;87.45&quot;,&quot;width&quot;:&quot;505.15&quot;,&quot;height&quot;:&quot;339.1&quot;}"/>
</p:tagLst>
</file>

<file path=ppt/tags/tag85.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0_7*a*1"/>
  <p:tag name="KSO_WM_TEMPLATE_CATEGORY" val="custom"/>
  <p:tag name="KSO_WM_TEMPLATE_INDEX" val="20230270"/>
  <p:tag name="KSO_WM_UNIT_LAYERLEVEL" val="1"/>
  <p:tag name="KSO_WM_TAG_VERSION" val="1.0"/>
  <p:tag name="KSO_WM_DIAGRAM_GROUP_CODE" val="l1-1"/>
  <p:tag name="KSO_WM_BEAUTIFY_FLAG" val="#wm#"/>
  <p:tag name="KSO_WM_UNIT_PRESET_TEXT" val="目录"/>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70_7*l_h_i*1_1_1"/>
  <p:tag name="KSO_WM_TEMPLATE_CATEGORY" val="custom"/>
  <p:tag name="KSO_WM_TEMPLATE_INDEX" val="20230270"/>
  <p:tag name="KSO_WM_UNIT_LAYERLEVEL" val="1_1_1"/>
  <p:tag name="KSO_WM_TAG_VERSION" val="1.0"/>
  <p:tag name="KSO_WM_BEAUTIFY_FLAG" val="#wm#"/>
  <p:tag name="KSO_WM_DIAGRAM_GROUP_CODE" val="l1-1"/>
  <p:tag name="KSO_WM_DIAGRAM_VERSION" val="3"/>
  <p:tag name="KSO_WM_UNIT_PRESET_TEXT" val="01"/>
  <p:tag name="KSO_WM_DIAGRAM_MAX_ITEMCNT" val="8"/>
  <p:tag name="KSO_WM_DIAGRAM_MIN_ITEMCNT" val="2"/>
  <p:tag name="KSO_WM_DIAGRAM_VIRTUALLY_FRAME" val="{&quot;height&quot;:303.8,&quot;width&quot;:635.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70"/>
  <p:tag name="KSO_WM_UNIT_LAYERLEVEL" val="1_1_1"/>
  <p:tag name="KSO_WM_TAG_VERSION" val="1.0"/>
  <p:tag name="KSO_WM_BEAUTIFY_FLAG" val="#wm#"/>
  <p:tag name="KSO_WM_DIAGRAM_GROUP_CODE" val="l1-1"/>
  <p:tag name="KSO_WM_UNIT_TYPE" val="l_h_a"/>
  <p:tag name="KSO_WM_UNIT_ID" val="custom20230270_7*l_h_a*1_1_1"/>
  <p:tag name="KSO_WM_DIAGRAM_VERSION" val="3"/>
  <p:tag name="KSO_WM_UNIT_PRESET_TEXT" val="添加目录标题"/>
  <p:tag name="KSO_WM_DIAGRAM_MAX_ITEMCNT" val="8"/>
  <p:tag name="KSO_WM_DIAGRAM_MIN_ITEMCNT" val="2"/>
  <p:tag name="KSO_WM_DIAGRAM_VIRTUALLY_FRAME" val="{&quot;height&quot;:303.8,&quot;width&quot;:635.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70_7*l_h_i*1_2_1"/>
  <p:tag name="KSO_WM_TEMPLATE_CATEGORY" val="custom"/>
  <p:tag name="KSO_WM_TEMPLATE_INDEX" val="20230270"/>
  <p:tag name="KSO_WM_UNIT_LAYERLEVEL" val="1_1_1"/>
  <p:tag name="KSO_WM_TAG_VERSION" val="1.0"/>
  <p:tag name="KSO_WM_BEAUTIFY_FLAG" val="#wm#"/>
  <p:tag name="KSO_WM_DIAGRAM_GROUP_CODE" val="l1-1"/>
  <p:tag name="KSO_WM_DIAGRAM_VERSION" val="3"/>
  <p:tag name="KSO_WM_UNIT_PRESET_TEXT" val="02"/>
  <p:tag name="KSO_WM_DIAGRAM_MAX_ITEMCNT" val="8"/>
  <p:tag name="KSO_WM_DIAGRAM_MIN_ITEMCNT" val="2"/>
  <p:tag name="KSO_WM_DIAGRAM_VIRTUALLY_FRAME" val="{&quot;height&quot;:303.8,&quot;width&quot;:635.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70"/>
  <p:tag name="KSO_WM_UNIT_LAYERLEVEL" val="1_1_1"/>
  <p:tag name="KSO_WM_TAG_VERSION" val="1.0"/>
  <p:tag name="KSO_WM_BEAUTIFY_FLAG" val="#wm#"/>
  <p:tag name="KSO_WM_DIAGRAM_GROUP_CODE" val="l1-1"/>
  <p:tag name="KSO_WM_UNIT_TYPE" val="l_h_a"/>
  <p:tag name="KSO_WM_UNIT_ID" val="custom20230270_7*l_h_a*1_2_1"/>
  <p:tag name="KSO_WM_DIAGRAM_VERSION" val="3"/>
  <p:tag name="KSO_WM_UNIT_PRESET_TEXT" val="添加目录标题"/>
  <p:tag name="KSO_WM_DIAGRAM_MAX_ITEMCNT" val="8"/>
  <p:tag name="KSO_WM_DIAGRAM_MIN_ITEMCNT" val="2"/>
  <p:tag name="KSO_WM_DIAGRAM_VIRTUALLY_FRAME" val="{&quot;height&quot;:303.8,&quot;width&quot;:635.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70_7*l_h_i*1_3_1"/>
  <p:tag name="KSO_WM_TEMPLATE_CATEGORY" val="custom"/>
  <p:tag name="KSO_WM_TEMPLATE_INDEX" val="20230270"/>
  <p:tag name="KSO_WM_UNIT_LAYERLEVEL" val="1_1_1"/>
  <p:tag name="KSO_WM_TAG_VERSION" val="1.0"/>
  <p:tag name="KSO_WM_BEAUTIFY_FLAG" val="#wm#"/>
  <p:tag name="KSO_WM_DIAGRAM_GROUP_CODE" val="l1-1"/>
  <p:tag name="KSO_WM_DIAGRAM_VERSION" val="3"/>
  <p:tag name="KSO_WM_UNIT_PRESET_TEXT" val="03"/>
  <p:tag name="KSO_WM_DIAGRAM_MAX_ITEMCNT" val="8"/>
  <p:tag name="KSO_WM_DIAGRAM_MIN_ITEMCNT" val="2"/>
  <p:tag name="KSO_WM_DIAGRAM_VIRTUALLY_FRAME" val="{&quot;height&quot;:303.8,&quot;width&quot;:635.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70"/>
  <p:tag name="KSO_WM_UNIT_LAYERLEVEL" val="1_1_1"/>
  <p:tag name="KSO_WM_TAG_VERSION" val="1.0"/>
  <p:tag name="KSO_WM_BEAUTIFY_FLAG" val="#wm#"/>
  <p:tag name="KSO_WM_DIAGRAM_GROUP_CODE" val="l1-1"/>
  <p:tag name="KSO_WM_UNIT_TYPE" val="l_h_a"/>
  <p:tag name="KSO_WM_UNIT_ID" val="custom20230270_7*l_h_a*1_3_1"/>
  <p:tag name="KSO_WM_DIAGRAM_VERSION" val="3"/>
  <p:tag name="KSO_WM_UNIT_PRESET_TEXT" val="添加目录标题"/>
  <p:tag name="KSO_WM_DIAGRAM_MAX_ITEMCNT" val="8"/>
  <p:tag name="KSO_WM_DIAGRAM_MIN_ITEMCNT" val="2"/>
  <p:tag name="KSO_WM_DIAGRAM_VIRTUALLY_FRAME" val="{&quot;height&quot;:303.8,&quot;width&quot;:635.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70_7*l_h_i*1_4_1"/>
  <p:tag name="KSO_WM_TEMPLATE_CATEGORY" val="custom"/>
  <p:tag name="KSO_WM_TEMPLATE_INDEX" val="20230270"/>
  <p:tag name="KSO_WM_UNIT_LAYERLEVEL" val="1_1_1"/>
  <p:tag name="KSO_WM_TAG_VERSION" val="1.0"/>
  <p:tag name="KSO_WM_BEAUTIFY_FLAG" val="#wm#"/>
  <p:tag name="KSO_WM_DIAGRAM_GROUP_CODE" val="l1-1"/>
  <p:tag name="KSO_WM_DIAGRAM_VERSION" val="3"/>
  <p:tag name="KSO_WM_UNIT_PRESET_TEXT" val="04"/>
  <p:tag name="KSO_WM_DIAGRAM_MAX_ITEMCNT" val="8"/>
  <p:tag name="KSO_WM_DIAGRAM_MIN_ITEMCNT" val="2"/>
  <p:tag name="KSO_WM_DIAGRAM_VIRTUALLY_FRAME" val="{&quot;height&quot;:303.8,&quot;width&quot;:635.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70"/>
  <p:tag name="KSO_WM_UNIT_LAYERLEVEL" val="1_1_1"/>
  <p:tag name="KSO_WM_TAG_VERSION" val="1.0"/>
  <p:tag name="KSO_WM_BEAUTIFY_FLAG" val="#wm#"/>
  <p:tag name="KSO_WM_DIAGRAM_GROUP_CODE" val="l1-1"/>
  <p:tag name="KSO_WM_UNIT_TYPE" val="l_h_a"/>
  <p:tag name="KSO_WM_UNIT_ID" val="custom20230270_7*l_h_a*1_4_1"/>
  <p:tag name="KSO_WM_DIAGRAM_VERSION" val="3"/>
  <p:tag name="KSO_WM_UNIT_PRESET_TEXT" val="添加目录标题"/>
  <p:tag name="KSO_WM_DIAGRAM_MAX_ITEMCNT" val="8"/>
  <p:tag name="KSO_WM_DIAGRAM_MIN_ITEMCNT" val="2"/>
  <p:tag name="KSO_WM_DIAGRAM_VIRTUALLY_FRAME" val="{&quot;height&quot;:303.8,&quot;width&quot;:635.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70_7*l_h_i*1_5_1"/>
  <p:tag name="KSO_WM_TEMPLATE_CATEGORY" val="custom"/>
  <p:tag name="KSO_WM_TEMPLATE_INDEX" val="20230270"/>
  <p:tag name="KSO_WM_UNIT_LAYERLEVEL" val="1_1_1"/>
  <p:tag name="KSO_WM_TAG_VERSION" val="1.0"/>
  <p:tag name="KSO_WM_BEAUTIFY_FLAG" val="#wm#"/>
  <p:tag name="KSO_WM_DIAGRAM_GROUP_CODE" val="l1-1"/>
  <p:tag name="KSO_WM_DIAGRAM_VERSION" val="3"/>
  <p:tag name="KSO_WM_UNIT_PRESET_TEXT" val="05"/>
  <p:tag name="KSO_WM_DIAGRAM_MAX_ITEMCNT" val="8"/>
  <p:tag name="KSO_WM_DIAGRAM_MIN_ITEMCNT" val="2"/>
  <p:tag name="KSO_WM_DIAGRAM_VIRTUALLY_FRAME" val="{&quot;height&quot;:303.8,&quot;width&quot;:635.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70"/>
  <p:tag name="KSO_WM_UNIT_LAYERLEVEL" val="1_1_1"/>
  <p:tag name="KSO_WM_TAG_VERSION" val="1.0"/>
  <p:tag name="KSO_WM_BEAUTIFY_FLAG" val="#wm#"/>
  <p:tag name="KSO_WM_DIAGRAM_GROUP_CODE" val="l1-1"/>
  <p:tag name="KSO_WM_UNIT_TYPE" val="l_h_a"/>
  <p:tag name="KSO_WM_UNIT_ID" val="custom20230270_7*l_h_a*1_5_1"/>
  <p:tag name="KSO_WM_DIAGRAM_VERSION" val="3"/>
  <p:tag name="KSO_WM_UNIT_PRESET_TEXT" val="添加目录标题"/>
  <p:tag name="KSO_WM_DIAGRAM_MAX_ITEMCNT" val="8"/>
  <p:tag name="KSO_WM_DIAGRAM_MIN_ITEMCNT" val="2"/>
  <p:tag name="KSO_WM_DIAGRAM_VIRTUALLY_FRAME" val="{&quot;height&quot;:303.8,&quot;width&quot;:635.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270_7*l_h_i*1_6_1"/>
  <p:tag name="KSO_WM_TEMPLATE_CATEGORY" val="custom"/>
  <p:tag name="KSO_WM_TEMPLATE_INDEX" val="20230270"/>
  <p:tag name="KSO_WM_UNIT_LAYERLEVEL" val="1_1_1"/>
  <p:tag name="KSO_WM_TAG_VERSION" val="1.0"/>
  <p:tag name="KSO_WM_BEAUTIFY_FLAG" val="#wm#"/>
  <p:tag name="KSO_WM_DIAGRAM_GROUP_CODE" val="l1-1"/>
  <p:tag name="KSO_WM_DIAGRAM_VERSION" val="3"/>
  <p:tag name="KSO_WM_UNIT_PRESET_TEXT" val="06"/>
  <p:tag name="KSO_WM_DIAGRAM_MAX_ITEMCNT" val="8"/>
  <p:tag name="KSO_WM_DIAGRAM_MIN_ITEMCNT" val="2"/>
  <p:tag name="KSO_WM_DIAGRAM_VIRTUALLY_FRAME" val="{&quot;height&quot;:303.8,&quot;width&quot;:635.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70"/>
  <p:tag name="KSO_WM_UNIT_LAYERLEVEL" val="1_1_1"/>
  <p:tag name="KSO_WM_TAG_VERSION" val="1.0"/>
  <p:tag name="KSO_WM_BEAUTIFY_FLAG" val="#wm#"/>
  <p:tag name="KSO_WM_DIAGRAM_GROUP_CODE" val="l1-1"/>
  <p:tag name="KSO_WM_UNIT_TYPE" val="l_h_a"/>
  <p:tag name="KSO_WM_UNIT_ID" val="custom20230270_7*l_h_a*1_6_1"/>
  <p:tag name="KSO_WM_DIAGRAM_VERSION" val="3"/>
  <p:tag name="KSO_WM_UNIT_PRESET_TEXT" val="添加目录标题"/>
  <p:tag name="KSO_WM_DIAGRAM_MAX_ITEMCNT" val="8"/>
  <p:tag name="KSO_WM_DIAGRAM_MIN_ITEMCNT" val="2"/>
  <p:tag name="KSO_WM_DIAGRAM_VIRTUALLY_FRAME" val="{&quot;height&quot;:303.8,&quot;width&quot;:635.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7_1"/>
  <p:tag name="KSO_WM_UNIT_ID" val="custom20230270_7*l_h_i*1_7_1"/>
  <p:tag name="KSO_WM_TEMPLATE_CATEGORY" val="custom"/>
  <p:tag name="KSO_WM_TEMPLATE_INDEX" val="20230270"/>
  <p:tag name="KSO_WM_UNIT_LAYERLEVEL" val="1_1_1"/>
  <p:tag name="KSO_WM_TAG_VERSION" val="1.0"/>
  <p:tag name="KSO_WM_BEAUTIFY_FLAG" val="#wm#"/>
  <p:tag name="KSO_WM_DIAGRAM_GROUP_CODE" val="l1-1"/>
  <p:tag name="KSO_WM_DIAGRAM_VERSION" val="3"/>
  <p:tag name="KSO_WM_UNIT_PRESET_TEXT" val="07"/>
  <p:tag name="KSO_WM_DIAGRAM_MAX_ITEMCNT" val="8"/>
  <p:tag name="KSO_WM_DIAGRAM_MIN_ITEMCNT" val="2"/>
  <p:tag name="KSO_WM_DIAGRAM_VIRTUALLY_FRAME" val="{&quot;height&quot;:303.8,&quot;width&quot;:635.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7_1"/>
  <p:tag name="KSO_WM_TEMPLATE_CATEGORY" val="custom"/>
  <p:tag name="KSO_WM_TEMPLATE_INDEX" val="20230270"/>
  <p:tag name="KSO_WM_UNIT_LAYERLEVEL" val="1_1_1"/>
  <p:tag name="KSO_WM_TAG_VERSION" val="1.0"/>
  <p:tag name="KSO_WM_BEAUTIFY_FLAG" val="#wm#"/>
  <p:tag name="KSO_WM_DIAGRAM_GROUP_CODE" val="l1-1"/>
  <p:tag name="KSO_WM_UNIT_TYPE" val="l_h_a"/>
  <p:tag name="KSO_WM_UNIT_ID" val="custom20230270_7*l_h_a*1_7_1"/>
  <p:tag name="KSO_WM_DIAGRAM_VERSION" val="3"/>
  <p:tag name="KSO_WM_UNIT_PRESET_TEXT" val="添加目录标题"/>
  <p:tag name="KSO_WM_DIAGRAM_MAX_ITEMCNT" val="8"/>
  <p:tag name="KSO_WM_DIAGRAM_MIN_ITEMCNT" val="2"/>
  <p:tag name="KSO_WM_DIAGRAM_VIRTUALLY_FRAME" val="{&quot;height&quot;:303.8,&quot;width&quot;:635.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SLIDE_ID" val="custom20230270_7"/>
  <p:tag name="KSO_WM_TEMPLATE_SUBCATEGORY" val="29"/>
  <p:tag name="KSO_WM_TEMPLATE_MASTER_TYPE" val="0"/>
  <p:tag name="KSO_WM_TEMPLATE_COLOR_TYPE" val="0"/>
  <p:tag name="KSO_WM_SLIDE_ITEM_CNT" val="7"/>
  <p:tag name="KSO_WM_SLIDE_INDEX" val="7"/>
  <p:tag name="KSO_WM_TAG_VERSION" val="1.0"/>
  <p:tag name="KSO_WM_BEAUTIFY_FLAG" val="#wm#"/>
  <p:tag name="KSO_WM_TEMPLATE_CATEGORY" val="custom"/>
  <p:tag name="KSO_WM_TEMPLATE_INDEX" val="20230270"/>
  <p:tag name="KSO_WM_SLIDE_TYPE" val="contents"/>
  <p:tag name="KSO_WM_SLIDE_SUBTYPE" val="diag"/>
  <p:tag name="KSO_WM_SLIDE_LAYOUT" val="a_l"/>
  <p:tag name="KSO_WM_SLIDE_LAYOUT_CNT" val="1_1"/>
  <p:tag name="KSO_WM_SPECIAL_SOURCE" val="bdnull"/>
  <p:tag name="KSO_WM_DIAGRAM_GROUP_CODE" val="l1-1"/>
  <p:tag name="KSO_WM_SLIDE_DIAGTYPE" val="l"/>
</p:tagLst>
</file>

<file path=ppt/tags/tag10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0_9*e*1"/>
  <p:tag name="KSO_WM_TEMPLATE_CATEGORY" val="custom"/>
  <p:tag name="KSO_WM_TEMPLATE_INDEX" val="20230270"/>
  <p:tag name="KSO_WM_UNIT_LAYERLEVEL" val="1"/>
  <p:tag name="KSO_WM_TAG_VERSION" val="1.0"/>
  <p:tag name="KSO_WM_BEAUTIFY_FLAG" val="#wm#"/>
  <p:tag name="KSO_WM_UNIT_CONTENT_GROUP_TYPE" val="contentchip"/>
  <p:tag name="KSO_WM_UNIT_PRESET_TEXT" val="01"/>
</p:tagLst>
</file>

<file path=ppt/tags/tag10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0_9*a*1"/>
  <p:tag name="KSO_WM_TEMPLATE_CATEGORY" val="custom"/>
  <p:tag name="KSO_WM_TEMPLATE_INDEX" val="20230270"/>
  <p:tag name="KSO_WM_UNIT_LAYERLEVEL" val="1"/>
  <p:tag name="KSO_WM_TAG_VERSION" val="1.0"/>
  <p:tag name="KSO_WM_BEAUTIFY_FLAG" val="#wm#"/>
  <p:tag name="KSO_WM_UNIT_CONTENT_GROUP_TYPE" val="contentchip"/>
  <p:tag name="KSO_WM_UNIT_PRESET_TEXT" val="添加章节标题"/>
</p:tagLst>
</file>

<file path=ppt/tags/tag103.xml><?xml version="1.0" encoding="utf-8"?>
<p:tagLst xmlns:p="http://schemas.openxmlformats.org/presentationml/2006/main">
  <p:tag name="KSO_WM_SLIDE_ID" val="custom2023027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70"/>
  <p:tag name="KSO_WM_SLIDE_TYPE" val="sectionTitle"/>
  <p:tag name="KSO_WM_SLIDE_SUBTYPE" val="pureTxt"/>
  <p:tag name="KSO_WM_SLIDE_LAYOUT" val="a_e"/>
  <p:tag name="KSO_WM_SLIDE_LAYOUT_CNT" val="1_1"/>
  <p:tag name="KSO_WM_SPECIAL_SOURCE" val="bdnull"/>
  <p:tag name="KSO_WM_SLIDE_CONTENT_AREA" val="{&quot;left&quot;:&quot;48.4&quot;,&quot;top&quot;:&quot;87.45&quot;,&quot;width&quot;:&quot;511.35&quot;,&quot;height&quot;:&quot;342.95&quot;}"/>
</p:tagLst>
</file>

<file path=ppt/tags/tag10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0_9*e*1"/>
  <p:tag name="KSO_WM_TEMPLATE_CATEGORY" val="custom"/>
  <p:tag name="KSO_WM_TEMPLATE_INDEX" val="20230270"/>
  <p:tag name="KSO_WM_UNIT_LAYERLEVEL" val="1"/>
  <p:tag name="KSO_WM_TAG_VERSION" val="1.0"/>
  <p:tag name="KSO_WM_BEAUTIFY_FLAG" val="#wm#"/>
  <p:tag name="KSO_WM_UNIT_CONTENT_GROUP_TYPE" val="contentchip"/>
  <p:tag name="KSO_WM_UNIT_PRESET_TEXT" val="02"/>
</p:tagLst>
</file>

<file path=ppt/tags/tag1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0_9*a*1"/>
  <p:tag name="KSO_WM_TEMPLATE_CATEGORY" val="custom"/>
  <p:tag name="KSO_WM_TEMPLATE_INDEX" val="20230270"/>
  <p:tag name="KSO_WM_UNIT_LAYERLEVEL" val="1"/>
  <p:tag name="KSO_WM_TAG_VERSION" val="1.0"/>
  <p:tag name="KSO_WM_BEAUTIFY_FLAG" val="#wm#"/>
  <p:tag name="KSO_WM_UNIT_CONTENT_GROUP_TYPE" val="contentchip"/>
  <p:tag name="KSO_WM_UNIT_PRESET_TEXT" val="添加章节标题"/>
</p:tagLst>
</file>

<file path=ppt/tags/tag106.xml><?xml version="1.0" encoding="utf-8"?>
<p:tagLst xmlns:p="http://schemas.openxmlformats.org/presentationml/2006/main">
  <p:tag name="KSO_WM_SLIDE_ID" val="custom2023027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70"/>
  <p:tag name="KSO_WM_SLIDE_TYPE" val="sectionTitle"/>
  <p:tag name="KSO_WM_SLIDE_SUBTYPE" val="pureTxt"/>
  <p:tag name="KSO_WM_SLIDE_LAYOUT" val="a_e"/>
  <p:tag name="KSO_WM_SLIDE_LAYOUT_CNT" val="1_1"/>
  <p:tag name="KSO_WM_SPECIAL_SOURCE" val="bdnull"/>
  <p:tag name="KSO_WM_SLIDE_CONTENT_AREA" val="{&quot;left&quot;:&quot;48.4&quot;,&quot;top&quot;:&quot;87.45&quot;,&quot;width&quot;:&quot;511.35&quot;,&quot;height&quot;:&quot;342.95&quot;}"/>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0_9*e*1"/>
  <p:tag name="KSO_WM_TEMPLATE_CATEGORY" val="custom"/>
  <p:tag name="KSO_WM_TEMPLATE_INDEX" val="20230270"/>
  <p:tag name="KSO_WM_UNIT_LAYERLEVEL" val="1"/>
  <p:tag name="KSO_WM_TAG_VERSION" val="1.0"/>
  <p:tag name="KSO_WM_BEAUTIFY_FLAG" val="#wm#"/>
  <p:tag name="KSO_WM_UNIT_CONTENT_GROUP_TYPE" val="contentchip"/>
  <p:tag name="KSO_WM_UNIT_PRESET_TEXT" val="03"/>
</p:tagLst>
</file>

<file path=ppt/tags/tag1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0_9*a*1"/>
  <p:tag name="KSO_WM_TEMPLATE_CATEGORY" val="custom"/>
  <p:tag name="KSO_WM_TEMPLATE_INDEX" val="20230270"/>
  <p:tag name="KSO_WM_UNIT_LAYERLEVEL" val="1"/>
  <p:tag name="KSO_WM_TAG_VERSION" val="1.0"/>
  <p:tag name="KSO_WM_BEAUTIFY_FLAG" val="#wm#"/>
  <p:tag name="KSO_WM_UNIT_CONTENT_GROUP_TYPE" val="contentchip"/>
  <p:tag name="KSO_WM_UNIT_PRESET_TEXT" val="添加章节标题"/>
</p:tagLst>
</file>

<file path=ppt/tags/tag152.xml><?xml version="1.0" encoding="utf-8"?>
<p:tagLst xmlns:p="http://schemas.openxmlformats.org/presentationml/2006/main">
  <p:tag name="KSO_WM_SLIDE_ID" val="custom2023027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70"/>
  <p:tag name="KSO_WM_SLIDE_TYPE" val="sectionTitle"/>
  <p:tag name="KSO_WM_SLIDE_SUBTYPE" val="pureTxt"/>
  <p:tag name="KSO_WM_SLIDE_LAYOUT" val="a_e"/>
  <p:tag name="KSO_WM_SLIDE_LAYOUT_CNT" val="1_1"/>
  <p:tag name="KSO_WM_SPECIAL_SOURCE" val="bdnull"/>
  <p:tag name="KSO_WM_SLIDE_CONTENT_AREA" val="{&quot;left&quot;:&quot;48.4&quot;,&quot;top&quot;:&quot;87.45&quot;,&quot;width&quot;:&quot;511.35&quot;,&quot;height&quot;:&quot;342.95&quot;}"/>
</p:tagLst>
</file>

<file path=ppt/tags/tag15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0_9*e*1"/>
  <p:tag name="KSO_WM_TEMPLATE_CATEGORY" val="custom"/>
  <p:tag name="KSO_WM_TEMPLATE_INDEX" val="20230270"/>
  <p:tag name="KSO_WM_UNIT_LAYERLEVEL" val="1"/>
  <p:tag name="KSO_WM_TAG_VERSION" val="1.0"/>
  <p:tag name="KSO_WM_BEAUTIFY_FLAG" val="#wm#"/>
  <p:tag name="KSO_WM_UNIT_CONTENT_GROUP_TYPE" val="contentchip"/>
  <p:tag name="KSO_WM_UNIT_PRESET_TEXT" val="04"/>
</p:tagLst>
</file>

<file path=ppt/tags/tag19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0_9*a*1"/>
  <p:tag name="KSO_WM_TEMPLATE_CATEGORY" val="custom"/>
  <p:tag name="KSO_WM_TEMPLATE_INDEX" val="20230270"/>
  <p:tag name="KSO_WM_UNIT_LAYERLEVEL" val="1"/>
  <p:tag name="KSO_WM_TAG_VERSION" val="1.0"/>
  <p:tag name="KSO_WM_BEAUTIFY_FLAG" val="#wm#"/>
  <p:tag name="KSO_WM_UNIT_CONTENT_GROUP_TYPE" val="contentchip"/>
  <p:tag name="KSO_WM_UNIT_PRESET_TEXT" val="添加章节标题"/>
</p:tagLst>
</file>

<file path=ppt/tags/tag200.xml><?xml version="1.0" encoding="utf-8"?>
<p:tagLst xmlns:p="http://schemas.openxmlformats.org/presentationml/2006/main">
  <p:tag name="KSO_WM_SLIDE_ID" val="custom2023027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70"/>
  <p:tag name="KSO_WM_SLIDE_TYPE" val="sectionTitle"/>
  <p:tag name="KSO_WM_SLIDE_SUBTYPE" val="pureTxt"/>
  <p:tag name="KSO_WM_SLIDE_LAYOUT" val="a_e"/>
  <p:tag name="KSO_WM_SLIDE_LAYOUT_CNT" val="1_1"/>
  <p:tag name="KSO_WM_SPECIAL_SOURCE" val="bdnull"/>
  <p:tag name="KSO_WM_SLIDE_CONTENT_AREA" val="{&quot;left&quot;:&quot;48.4&quot;,&quot;top&quot;:&quot;87.45&quot;,&quot;width&quot;:&quot;511.35&quot;,&quot;height&quot;:&quot;342.95&quot;}"/>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5*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5*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5*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5*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5*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5*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5*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5*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5*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5*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5*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5*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20_5*l_h_i*1_5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9,&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20_5*l_h_i*1_5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9,&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20_5*l_h_f*1_5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20231320_5*l_h_i*1_6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10,&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320_5*l_h_i*1_6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10,&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231320_5*l_h_f*1_6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0_9*e*1"/>
  <p:tag name="KSO_WM_TEMPLATE_CATEGORY" val="custom"/>
  <p:tag name="KSO_WM_TEMPLATE_INDEX" val="20230270"/>
  <p:tag name="KSO_WM_UNIT_LAYERLEVEL" val="1"/>
  <p:tag name="KSO_WM_TAG_VERSION" val="1.0"/>
  <p:tag name="KSO_WM_BEAUTIFY_FLAG" val="#wm#"/>
  <p:tag name="KSO_WM_UNIT_CONTENT_GROUP_TYPE" val="contentchip"/>
  <p:tag name="KSO_WM_UNIT_PRESET_TEXT" val="05"/>
</p:tagLst>
</file>

<file path=ppt/tags/tag23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0_9*a*1"/>
  <p:tag name="KSO_WM_TEMPLATE_CATEGORY" val="custom"/>
  <p:tag name="KSO_WM_TEMPLATE_INDEX" val="20230270"/>
  <p:tag name="KSO_WM_UNIT_LAYERLEVEL" val="1"/>
  <p:tag name="KSO_WM_TAG_VERSION" val="1.0"/>
  <p:tag name="KSO_WM_BEAUTIFY_FLAG" val="#wm#"/>
  <p:tag name="KSO_WM_UNIT_CONTENT_GROUP_TYPE" val="contentchip"/>
  <p:tag name="KSO_WM_UNIT_PRESET_TEXT" val="添加章节标题"/>
</p:tagLst>
</file>

<file path=ppt/tags/tag237.xml><?xml version="1.0" encoding="utf-8"?>
<p:tagLst xmlns:p="http://schemas.openxmlformats.org/presentationml/2006/main">
  <p:tag name="KSO_WM_SLIDE_ID" val="custom2023027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70"/>
  <p:tag name="KSO_WM_SLIDE_TYPE" val="sectionTitle"/>
  <p:tag name="KSO_WM_SLIDE_SUBTYPE" val="pureTxt"/>
  <p:tag name="KSO_WM_SLIDE_LAYOUT" val="a_e"/>
  <p:tag name="KSO_WM_SLIDE_LAYOUT_CNT" val="1_1"/>
  <p:tag name="KSO_WM_SPECIAL_SOURCE" val="bdnull"/>
  <p:tag name="KSO_WM_SLIDE_CONTENT_AREA" val="{&quot;left&quot;:&quot;48.4&quot;,&quot;top&quot;:&quot;87.45&quot;,&quot;width&quot;:&quot;511.35&quot;,&quot;height&quot;:&quot;342.95&quot;}"/>
</p:tagLst>
</file>

<file path=ppt/tags/tag2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255_1*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255_1*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0_9*e*1"/>
  <p:tag name="KSO_WM_TEMPLATE_CATEGORY" val="custom"/>
  <p:tag name="KSO_WM_TEMPLATE_INDEX" val="20230270"/>
  <p:tag name="KSO_WM_UNIT_LAYERLEVEL" val="1"/>
  <p:tag name="KSO_WM_TAG_VERSION" val="1.0"/>
  <p:tag name="KSO_WM_BEAUTIFY_FLAG" val="#wm#"/>
  <p:tag name="KSO_WM_UNIT_CONTENT_GROUP_TYPE" val="contentchip"/>
  <p:tag name="KSO_WM_UNIT_PRESET_TEXT" val="06"/>
</p:tagLst>
</file>

<file path=ppt/tags/tag27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0_9*a*1"/>
  <p:tag name="KSO_WM_TEMPLATE_CATEGORY" val="custom"/>
  <p:tag name="KSO_WM_TEMPLATE_INDEX" val="20230270"/>
  <p:tag name="KSO_WM_UNIT_LAYERLEVEL" val="1"/>
  <p:tag name="KSO_WM_TAG_VERSION" val="1.0"/>
  <p:tag name="KSO_WM_BEAUTIFY_FLAG" val="#wm#"/>
  <p:tag name="KSO_WM_UNIT_CONTENT_GROUP_TYPE" val="contentchip"/>
  <p:tag name="KSO_WM_UNIT_PRESET_TEXT" val="添加章节标题"/>
</p:tagLst>
</file>

<file path=ppt/tags/tag274.xml><?xml version="1.0" encoding="utf-8"?>
<p:tagLst xmlns:p="http://schemas.openxmlformats.org/presentationml/2006/main">
  <p:tag name="KSO_WM_SLIDE_ID" val="custom2023027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70"/>
  <p:tag name="KSO_WM_SLIDE_TYPE" val="sectionTitle"/>
  <p:tag name="KSO_WM_SLIDE_SUBTYPE" val="pureTxt"/>
  <p:tag name="KSO_WM_SLIDE_LAYOUT" val="a_e"/>
  <p:tag name="KSO_WM_SLIDE_LAYOUT_CNT" val="1_1"/>
  <p:tag name="KSO_WM_SPECIAL_SOURCE" val="bdnull"/>
  <p:tag name="KSO_WM_SLIDE_CONTENT_AREA" val="{&quot;left&quot;:&quot;48.4&quot;,&quot;top&quot;:&quot;87.45&quot;,&quot;width&quot;:&quot;511.35&quot;,&quot;height&quot;:&quot;342.95&quot;}"/>
</p:tagLst>
</file>

<file path=ppt/tags/tag27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0_9*e*1"/>
  <p:tag name="KSO_WM_TEMPLATE_CATEGORY" val="custom"/>
  <p:tag name="KSO_WM_TEMPLATE_INDEX" val="20230270"/>
  <p:tag name="KSO_WM_UNIT_LAYERLEVEL" val="1"/>
  <p:tag name="KSO_WM_TAG_VERSION" val="1.0"/>
  <p:tag name="KSO_WM_BEAUTIFY_FLAG" val="#wm#"/>
  <p:tag name="KSO_WM_UNIT_CONTENT_GROUP_TYPE" val="contentchip"/>
  <p:tag name="KSO_WM_UNIT_PRESET_TEXT" val="07"/>
</p:tagLst>
</file>

<file path=ppt/tags/tag3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0_9*a*1"/>
  <p:tag name="KSO_WM_TEMPLATE_CATEGORY" val="custom"/>
  <p:tag name="KSO_WM_TEMPLATE_INDEX" val="20230270"/>
  <p:tag name="KSO_WM_UNIT_LAYERLEVEL" val="1"/>
  <p:tag name="KSO_WM_TAG_VERSION" val="1.0"/>
  <p:tag name="KSO_WM_BEAUTIFY_FLAG" val="#wm#"/>
  <p:tag name="KSO_WM_UNIT_CONTENT_GROUP_TYPE" val="contentchip"/>
  <p:tag name="KSO_WM_UNIT_PRESET_TEXT" val="添加章节标题"/>
</p:tagLst>
</file>

<file path=ppt/tags/tag315.xml><?xml version="1.0" encoding="utf-8"?>
<p:tagLst xmlns:p="http://schemas.openxmlformats.org/presentationml/2006/main">
  <p:tag name="KSO_WM_SLIDE_ID" val="custom2023027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70"/>
  <p:tag name="KSO_WM_SLIDE_TYPE" val="sectionTitle"/>
  <p:tag name="KSO_WM_SLIDE_SUBTYPE" val="pureTxt"/>
  <p:tag name="KSO_WM_SLIDE_LAYOUT" val="a_e"/>
  <p:tag name="KSO_WM_SLIDE_LAYOUT_CNT" val="1_1"/>
  <p:tag name="KSO_WM_SPECIAL_SOURCE" val="bdnull"/>
  <p:tag name="KSO_WM_SLIDE_CONTENT_AREA" val="{&quot;left&quot;:&quot;48.4&quot;,&quot;top&quot;:&quot;87.45&quot;,&quot;width&quot;:&quot;511.35&quot;,&quot;height&quot;:&quot;342.95&quot;}"/>
</p:tagLst>
</file>

<file path=ppt/tags/tag3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TYPE" val="l_h_a"/>
  <p:tag name="KSO_WM_UNIT_INDEX" val="1_2_1"/>
  <p:tag name="KSO_WM_UNIT_ID" val="diagram20231261_3*l_h_a*1_2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1_3*l_h_f*1_2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以便观者准确地理解您传达的思想。单击此处添加文本具体内容，简明扼要地阐述您的观点"/>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TYPE" val="l_h_a"/>
  <p:tag name="KSO_WM_UNIT_INDEX" val="1_1_1"/>
  <p:tag name="KSO_WM_UNIT_ID" val="diagram20231261_3*l_h_a*1_1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1_3*l_h_f*1_1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以便观者准确地理解您传达的思想。单击此处添加文本具体内容，简明扼要地阐述您的观点"/>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TYPE" val="l_h_a"/>
  <p:tag name="KSO_WM_UNIT_INDEX" val="1_3_1"/>
  <p:tag name="KSO_WM_UNIT_ID" val="diagram20231261_3*l_h_a*1_3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1_3*l_h_f*1_3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以便观者准确地理解您传达的思想。单击此处添加文本具体内容，简明扼要地阐述您的观点"/>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TYPE" val="l_h_a"/>
  <p:tag name="KSO_WM_UNIT_INDEX" val="1_4_1"/>
  <p:tag name="KSO_WM_UNIT_ID" val="diagram20231261_3*l_h_a*1_4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1_3*l_h_f*1_4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以便观者准确地理解您传达的思想。单击此处添加文本具体内容，简明扼要地阐述您的观点"/>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70_11*f*1"/>
  <p:tag name="KSO_WM_TEMPLATE_CATEGORY" val="custom"/>
  <p:tag name="KSO_WM_TEMPLATE_INDEX" val="20230270"/>
  <p:tag name="KSO_WM_UNIT_LAYERLEVEL" val="1"/>
  <p:tag name="KSO_WM_TAG_VERSION" val="1.0"/>
  <p:tag name="KSO_WM_BEAUTIFY_FLAG" val="#wm#"/>
  <p:tag name="KSO_WM_UNIT_CONTENT_GROUP_TYPE" val="contentchip"/>
  <p:tag name="KSO_WM_UNIT_PRESET_TEXT" val="汇报人：WPS"/>
</p:tagLst>
</file>

<file path=ppt/tags/tag35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0_11*a*1"/>
  <p:tag name="KSO_WM_TEMPLATE_CATEGORY" val="custom"/>
  <p:tag name="KSO_WM_TEMPLATE_INDEX" val="20230270"/>
  <p:tag name="KSO_WM_UNIT_LAYERLEVEL" val="1"/>
  <p:tag name="KSO_WM_TAG_VERSION" val="1.0"/>
  <p:tag name="KSO_WM_BEAUTIFY_FLAG" val="#wm#"/>
  <p:tag name="KSO_WM_UNIT_CONTENT_GROUP_TYPE" val="contentchip"/>
  <p:tag name="KSO_WM_UNIT_PRESET_TEXT" val="感谢观看"/>
</p:tagLst>
</file>

<file path=ppt/tags/tag358.xml><?xml version="1.0" encoding="utf-8"?>
<p:tagLst xmlns:p="http://schemas.openxmlformats.org/presentationml/2006/main">
  <p:tag name="KSO_WM_SLIDE_ID" val="custom20230270_11"/>
  <p:tag name="KSO_WM_TEMPLATE_SUBCATEGORY" val="29"/>
  <p:tag name="KSO_WM_TEMPLATE_MASTER_TYPE" val="0"/>
  <p:tag name="KSO_WM_TEMPLATE_COLOR_TYPE" val="0"/>
  <p:tag name="KSO_WM_SLIDE_ITEM_CNT" val="0"/>
  <p:tag name="KSO_WM_SLIDE_INDEX" val="11"/>
  <p:tag name="KSO_WM_TAG_VERSION" val="1.0"/>
  <p:tag name="KSO_WM_BEAUTIFY_FLAG" val="#wm#"/>
  <p:tag name="KSO_WM_TEMPLATE_CATEGORY" val="custom"/>
  <p:tag name="KSO_WM_TEMPLATE_INDEX" val="20230270"/>
  <p:tag name="KSO_WM_SLIDE_TYPE" val="endPage"/>
  <p:tag name="KSO_WM_SLIDE_SUBTYPE" val="pureTxt"/>
  <p:tag name="KSO_WM_SLIDE_LAYOUT" val="a_f"/>
  <p:tag name="KSO_WM_SLIDE_LAYOUT_CNT" val="1_1"/>
  <p:tag name="KSO_WM_SPECIAL_SOURCE" val="bdnull"/>
  <p:tag name="KSO_WM_SLIDE_CONTENT_AREA" val="{&quot;left&quot;:&quot;48.4&quot;,&quot;top&quot;:&quot;87.45&quot;,&quot;width&quot;:&quot;505.15&quot;,&quot;height&quot;:&quot;339.1&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36">
      <a:dk1>
        <a:srgbClr val="000000"/>
      </a:dk1>
      <a:lt1>
        <a:srgbClr val="FFFFFF"/>
      </a:lt1>
      <a:dk2>
        <a:srgbClr val="49412A"/>
      </a:dk2>
      <a:lt2>
        <a:srgbClr val="F9F8F5"/>
      </a:lt2>
      <a:accent1>
        <a:srgbClr val="458731"/>
      </a:accent1>
      <a:accent2>
        <a:srgbClr val="629532"/>
      </a:accent2>
      <a:accent3>
        <a:srgbClr val="7FA333"/>
      </a:accent3>
      <a:accent4>
        <a:srgbClr val="9BB135"/>
      </a:accent4>
      <a:accent5>
        <a:srgbClr val="B8BF36"/>
      </a:accent5>
      <a:accent6>
        <a:srgbClr val="D5CD37"/>
      </a:accent6>
      <a:hlink>
        <a:srgbClr val="0563C1"/>
      </a:hlink>
      <a:folHlink>
        <a:srgbClr val="954D72"/>
      </a:folHlink>
    </a:clrScheme>
    <a:fontScheme name="自定义 10">
      <a:majorFont>
        <a:latin typeface="汉仪书宋二简"/>
        <a:ea typeface="汉仪书宋二简"/>
        <a:cs typeface=""/>
      </a:majorFont>
      <a:minorFont>
        <a:latin typeface="MiSans"/>
        <a:ea typeface="MiSan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2023-12-15T22:02:09Z</dcterms:created>
  <dcterms:modified xsi:type="dcterms:W3CDTF">2023-12-15T22:02:09Z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453e4910e6694204af4b26d3e78724ef_21</vt:lpwstr>
  </property>
</Properties>
</file>