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444" r:id="rId1"/>
    <p:sldMasterId id="2147484481" r:id="rId2"/>
  </p:sldMasterIdLst>
  <p:notesMasterIdLst>
    <p:notesMasterId r:id="rId3"/>
  </p:notesMasterIdLst>
  <p:sldIdLst>
    <p:sldId id="620" r:id="rId4"/>
    <p:sldId id="625" r:id="rId5"/>
    <p:sldId id="629" r:id="rId6"/>
    <p:sldId id="632" r:id="rId7"/>
    <p:sldId id="635" r:id="rId8"/>
    <p:sldId id="638" r:id="rId9"/>
    <p:sldId id="641" r:id="rId10"/>
    <p:sldId id="644" r:id="rId11"/>
    <p:sldId id="647" r:id="rId12"/>
    <p:sldId id="650" r:id="rId13"/>
    <p:sldId id="653" r:id="rId14"/>
    <p:sldId id="656" r:id="rId15"/>
    <p:sldId id="659" r:id="rId16"/>
    <p:sldId id="662" r:id="rId17"/>
    <p:sldId id="665" r:id="rId18"/>
    <p:sldId id="668" r:id="rId19"/>
    <p:sldId id="671" r:id="rId20"/>
    <p:sldId id="674" r:id="rId21"/>
    <p:sldId id="677" r:id="rId22"/>
    <p:sldId id="680" r:id="rId23"/>
    <p:sldId id="683" r:id="rId24"/>
    <p:sldId id="686" r:id="rId25"/>
    <p:sldId id="689" r:id="rId26"/>
    <p:sldId id="692" r:id="rId27"/>
    <p:sldId id="695" r:id="rId28"/>
    <p:sldId id="698" r:id="rId29"/>
    <p:sldId id="701" r:id="rId30"/>
    <p:sldId id="704"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83" name="幻灯片图像占位符 1"/>
          <p:cNvSpPr>
            <a:spLocks noChangeAspect="1" noRot="1" noGrp="1"/>
          </p:cNvSpPr>
          <p:nvPr>
            <p:ph type="sldImg"/>
          </p:nvPr>
        </p:nvSpPr>
        <p:spPr/>
      </p:sp>
      <p:sp>
        <p:nvSpPr>
          <p:cNvPr id="1048685" name="备注占位符 2"/>
          <p:cNvSpPr>
            <a:spLocks noGrp="1"/>
          </p:cNvSpPr>
          <p:nvPr>
            <p:ph type="body" idx="1"/>
          </p:nvPr>
        </p:nvSpPr>
        <p:spPr/>
        <p:txBody>
          <a:bodyPr/>
          <a:p>
            <a:endParaRPr altLang="en-US" dirty="0" lang="zh-CN"/>
          </a:p>
        </p:txBody>
      </p:sp>
      <p:sp>
        <p:nvSpPr>
          <p:cNvPr id="104868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9" name="幻灯片图像占位符 1"/>
          <p:cNvSpPr>
            <a:spLocks noChangeAspect="1" noRot="1" noGrp="1"/>
          </p:cNvSpPr>
          <p:nvPr>
            <p:ph type="sldImg"/>
          </p:nvPr>
        </p:nvSpPr>
        <p:spPr/>
      </p:sp>
      <p:sp>
        <p:nvSpPr>
          <p:cNvPr id="1048631" name="备注占位符 2"/>
          <p:cNvSpPr>
            <a:spLocks noGrp="1"/>
          </p:cNvSpPr>
          <p:nvPr>
            <p:ph type="body" idx="1"/>
          </p:nvPr>
        </p:nvSpPr>
        <p:spPr/>
        <p:txBody>
          <a:bodyPr/>
          <a:p>
            <a:endParaRPr altLang="en-US" dirty="0" lang="zh-CN"/>
          </a:p>
        </p:txBody>
      </p:sp>
      <p:sp>
        <p:nvSpPr>
          <p:cNvPr id="104863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tags" Target="../tags/tag76.xml"/><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任意多边形 10"/>
          <p:cNvSpPr/>
          <p:nvPr>
            <p:custDataLst>
              <p:tags r:id="rId1"/>
            </p:custDataLst>
          </p:nvPr>
        </p:nvSpPr>
        <p:spPr>
          <a:xfrm>
            <a:off x="0" y="4578350"/>
            <a:ext cx="2159000" cy="2289175"/>
          </a:xfrm>
          <a:custGeom>
            <a:avLst/>
            <a:gdLst>
              <a:gd name="adj" fmla="val 21666"/>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2">
                  <a:alpha val="70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672" name="任意多边形 9"/>
          <p:cNvSpPr/>
          <p:nvPr>
            <p:custDataLst>
              <p:tags r:id="rId2"/>
            </p:custDataLst>
          </p:nvPr>
        </p:nvSpPr>
        <p:spPr>
          <a:xfrm>
            <a:off x="8852535" y="3810"/>
            <a:ext cx="3339465" cy="3338195"/>
          </a:xfrm>
          <a:custGeom>
            <a:avLst/>
            <a:gdLst>
              <a:gd name="adj" fmla="val 13398"/>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259" h="5257">
                <a:moveTo>
                  <a:pt x="5211" y="0"/>
                </a:moveTo>
                <a:lnTo>
                  <a:pt x="5259" y="0"/>
                </a:lnTo>
                <a:lnTo>
                  <a:pt x="5259" y="1397"/>
                </a:lnTo>
                <a:lnTo>
                  <a:pt x="5211" y="1396"/>
                </a:lnTo>
                <a:cubicBezTo>
                  <a:pt x="3104" y="1396"/>
                  <a:pt x="1396" y="3104"/>
                  <a:pt x="1396" y="5211"/>
                </a:cubicBezTo>
                <a:lnTo>
                  <a:pt x="1397" y="5257"/>
                </a:lnTo>
                <a:lnTo>
                  <a:pt x="0" y="5257"/>
                </a:lnTo>
                <a:lnTo>
                  <a:pt x="0" y="5211"/>
                </a:lnTo>
                <a:cubicBezTo>
                  <a:pt x="0" y="2333"/>
                  <a:pt x="2333" y="0"/>
                  <a:pt x="5211" y="0"/>
                </a:cubicBezTo>
                <a:close/>
              </a:path>
            </a:pathLst>
          </a:custGeom>
          <a:gradFill>
            <a:gsLst>
              <a:gs pos="0">
                <a:schemeClr val="accent1"/>
              </a:gs>
              <a:gs pos="10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674" name="任意多边形 14"/>
          <p:cNvSpPr/>
          <p:nvPr>
            <p:custDataLst>
              <p:tags r:id="rId3"/>
            </p:custDataLst>
          </p:nvPr>
        </p:nvSpPr>
        <p:spPr>
          <a:xfrm>
            <a:off x="10189845" y="1349375"/>
            <a:ext cx="2001520" cy="3781425"/>
          </a:xfrm>
          <a:custGeom>
            <a:avLst/>
            <a:ahLst/>
            <a:cxnLst>
              <a:cxn ang="3">
                <a:pos x="hc" y="t"/>
              </a:cxn>
              <a:cxn ang="cd2">
                <a:pos x="l" y="vc"/>
              </a:cxn>
              <a:cxn ang="cd4">
                <a:pos x="hc" y="b"/>
              </a:cxn>
              <a:cxn ang="0">
                <a:pos x="r" y="vc"/>
              </a:cxn>
            </a:cxnLst>
            <a:rect l="l" t="t" r="r" b="b"/>
            <a:pathLst>
              <a:path w="3197" h="6039">
                <a:moveTo>
                  <a:pt x="3020" y="0"/>
                </a:moveTo>
                <a:cubicBezTo>
                  <a:pt x="3072" y="0"/>
                  <a:pt x="3123" y="1"/>
                  <a:pt x="3175" y="4"/>
                </a:cubicBezTo>
                <a:lnTo>
                  <a:pt x="3197" y="5"/>
                </a:lnTo>
                <a:lnTo>
                  <a:pt x="3197" y="6034"/>
                </a:lnTo>
                <a:lnTo>
                  <a:pt x="3175" y="6035"/>
                </a:lnTo>
                <a:cubicBezTo>
                  <a:pt x="3123" y="6038"/>
                  <a:pt x="3072" y="6039"/>
                  <a:pt x="3020" y="6039"/>
                </a:cubicBezTo>
                <a:cubicBezTo>
                  <a:pt x="1352" y="6039"/>
                  <a:pt x="0" y="4687"/>
                  <a:pt x="0" y="3020"/>
                </a:cubicBezTo>
                <a:cubicBezTo>
                  <a:pt x="0" y="1352"/>
                  <a:pt x="1352" y="0"/>
                  <a:pt x="3020" y="0"/>
                </a:cubicBezTo>
                <a:close/>
              </a:path>
            </a:pathLst>
          </a:custGeom>
          <a:gradFill>
            <a:gsLst>
              <a:gs pos="0">
                <a:schemeClr val="accent1">
                  <a:alpha val="0"/>
                </a:schemeClr>
              </a:gs>
              <a:gs pos="100000">
                <a:schemeClr val="accent1">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676" name="副标题"/>
          <p:cNvSpPr txBox="1">
            <a:spLocks noGrp="1"/>
          </p:cNvSpPr>
          <p:nvPr>
            <p:ph type="body" idx="3" hasCustomPrompt="1"/>
            <p:custDataLst>
              <p:tags r:id="rId4"/>
            </p:custDataLst>
          </p:nvPr>
        </p:nvSpPr>
        <p:spPr>
          <a:xfrm>
            <a:off x="1437005" y="3160395"/>
            <a:ext cx="7401560" cy="635000"/>
          </a:xfrm>
          <a:prstGeom prst="rect"/>
        </p:spPr>
        <p:txBody>
          <a:bodyPr anchor="t"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200" strike="noStrike" u="none">
                <a:solidFill>
                  <a:schemeClr val="tx1"/>
                </a:solidFill>
                <a:latin typeface="+mj-ea"/>
                <a:ea typeface="+mj-ea"/>
                <a:cs typeface="+mj-lt"/>
                <a:sym typeface="+mn-ea"/>
              </a:defRPr>
            </a:lvl1pPr>
          </a:lstStyle>
          <a:p>
            <a:pPr algn="l" lvl="0">
              <a:buClrTx/>
              <a:buSzTx/>
              <a:buFontTx/>
            </a:pPr>
            <a:r>
              <a:rPr dirty="0">
                <a:sym typeface="+mn-ea"/>
              </a:rPr>
              <a:t>单击此处编辑母版副标题样式</a:t>
            </a:r>
            <a:endParaRPr dirty="0">
              <a:sym typeface="+mn-ea"/>
            </a:endParaRPr>
          </a:p>
        </p:txBody>
      </p:sp>
      <p:sp>
        <p:nvSpPr>
          <p:cNvPr id="1048678" name="标题"/>
          <p:cNvSpPr txBox="1">
            <a:spLocks noGrp="1"/>
          </p:cNvSpPr>
          <p:nvPr>
            <p:ph type="title" idx="2" hasCustomPrompt="1"/>
            <p:custDataLst>
              <p:tags r:id="rId5"/>
            </p:custDataLst>
          </p:nvPr>
        </p:nvSpPr>
        <p:spPr>
          <a:xfrm>
            <a:off x="1437005" y="925830"/>
            <a:ext cx="7395845" cy="2234565"/>
          </a:xfrm>
          <a:prstGeom prst="rect"/>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sz="6000" i="0" kern="1200" kumimoji="0" lang="zh-CN" noProof="1" normalizeH="0" spc="400" strike="noStrike" u="none">
                <a:solidFill>
                  <a:schemeClr val="tx1"/>
                </a:solidFill>
                <a:latin typeface="+mj-ea"/>
                <a:ea typeface="+mj-ea"/>
                <a:cs typeface="微软雅黑" panose="020B0503020204020204" charset="-122"/>
                <a:sym typeface="+mn-ea"/>
              </a:defRPr>
            </a:lvl1pPr>
          </a:lstStyle>
          <a:p>
            <a:pPr algn="l" lvl="0">
              <a:buClrTx/>
              <a:buSzTx/>
              <a:buFontTx/>
            </a:pPr>
            <a:r>
              <a:rPr dirty="0">
                <a:sym typeface="+mn-ea"/>
              </a:rPr>
              <a:t>单击此处编辑标题</a:t>
            </a:r>
            <a:endParaRPr dirty="0">
              <a:sym typeface="+mn-ea"/>
            </a:endParaRPr>
          </a:p>
        </p:txBody>
      </p:sp>
      <p:sp>
        <p:nvSpPr>
          <p:cNvPr id="1048680" name="署名"/>
          <p:cNvSpPr>
            <a:spLocks noGrp="1"/>
          </p:cNvSpPr>
          <p:nvPr>
            <p:ph type="body" idx="1" hasCustomPrompt="1"/>
            <p:custDataLst>
              <p:tags r:id="rId6"/>
            </p:custDataLst>
          </p:nvPr>
        </p:nvSpPr>
        <p:spPr>
          <a:xfrm>
            <a:off x="1520825" y="3798570"/>
            <a:ext cx="1886585" cy="440690"/>
          </a:xfrm>
          <a:prstGeom prst="roundRect">
            <a:avLst>
              <a:gd name="adj" fmla="val 22138"/>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1" cap="none" sz="1600" i="0" kern="1200" kumimoji="0" lang="zh-CN" noProof="1" normalizeH="0" spc="0" strike="noStrike" u="none">
                <a:solidFill>
                  <a:schemeClr val="lt1">
                    <a:lumMod val="100000"/>
                  </a:schemeClr>
                </a:solidFill>
                <a:latin typeface="+mn-lt"/>
                <a:ea typeface="+mn-ea"/>
                <a:cs typeface="微软雅黑" panose="020B0503020204020204" charset="-122"/>
                <a:sym typeface="+mn-ea"/>
              </a:defRPr>
            </a:lvl1pPr>
          </a:lstStyle>
          <a:p>
            <a:pPr algn="ctr" lvl="0">
              <a:buClrTx/>
              <a:buSzTx/>
              <a:buFontTx/>
            </a:pPr>
            <a:r>
              <a:rPr dirty="0">
                <a:sym typeface="+mn-ea"/>
              </a:rPr>
              <a:t>单击此处编辑文本</a:t>
            </a:r>
            <a:endParaRPr dirty="0">
              <a:sym typeface="+mn-ea"/>
            </a:endParaRPr>
          </a:p>
        </p:txBody>
      </p:sp>
      <p:sp>
        <p:nvSpPr>
          <p:cNvPr id="1048682"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4"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686"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8" name="任意多边形 9"/>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690" name="同心圆 8"/>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692" name="正文"/>
          <p:cNvSpPr txBox="1">
            <a:spLocks noGrp="1"/>
          </p:cNvSpPr>
          <p:nvPr>
            <p:ph idx="2" hasCustomPrompt="1"/>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rgbClr val="E8898D"/>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Arial" panose="02080604020202020204" pitchFamily="34" charset="0"/>
                <a:ea typeface="微软雅黑" panose="020B0503020204020204" charset="-122"/>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Arial" panose="02080604020202020204" pitchFamily="34" charset="0"/>
                <a:ea typeface="微软雅黑" panose="020B0503020204020204" charset="-122"/>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Arial" panose="02080604020202020204" pitchFamily="34" charset="0"/>
                <a:ea typeface="微软雅黑" panose="020B0503020204020204" charset="-122"/>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rgbClr val="E8898D"/>
              </a:buClr>
            </a:pPr>
            <a:r>
              <a:rPr dirty="0">
                <a:sym typeface="+mn-ea"/>
              </a:rPr>
              <a:t>单击此处添加文本内容。</a:t>
            </a:r>
            <a:endParaRPr dirty="0">
              <a:sym typeface="+mn-ea"/>
            </a:endParaRPr>
          </a:p>
        </p:txBody>
      </p:sp>
      <p:sp>
        <p:nvSpPr>
          <p:cNvPr id="1048694" name="标题"/>
          <p:cNvSpPr txBox="1">
            <a:spLocks noGrp="1"/>
          </p:cNvSpPr>
          <p:nvPr>
            <p:ph type="title" idx="1"/>
            <p:custDataLst>
              <p:tags r:id="rId4"/>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微软雅黑" panose="020B0503020204020204" charset="-122"/>
                <a:sym typeface="+mn-ea"/>
              </a:defRPr>
            </a:lvl1pPr>
          </a:lstStyle>
          <a:p>
            <a:pPr lvl="0"/>
            <a:r>
              <a:rPr>
                <a:sym typeface="+mn-ea"/>
              </a:rPr>
              <a:t>单击此处编辑母版标题样式</a:t>
            </a:r>
            <a:endParaRPr>
              <a:sym typeface="+mn-ea"/>
            </a:endParaRPr>
          </a:p>
        </p:txBody>
      </p:sp>
      <p:sp>
        <p:nvSpPr>
          <p:cNvPr id="1048696"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8"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0"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2" name="椭圆 7"/>
          <p:cNvSpPr/>
          <p:nvPr>
            <p:custDataLst>
              <p:tags r:id="rId1"/>
            </p:custDataLst>
          </p:nvPr>
        </p:nvSpPr>
        <p:spPr>
          <a:xfrm>
            <a:off x="1219200" y="2804795"/>
            <a:ext cx="2362200" cy="2362200"/>
          </a:xfrm>
          <a:prstGeom prst="ellipse"/>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cs typeface="微软雅黑" panose="020B0503020204020204" charset="-122"/>
              <a:sym typeface="+mn-ea"/>
            </a:endParaRPr>
          </a:p>
        </p:txBody>
      </p:sp>
      <p:sp>
        <p:nvSpPr>
          <p:cNvPr id="1048704" name="任意多边形 8"/>
          <p:cNvSpPr/>
          <p:nvPr>
            <p:custDataLst>
              <p:tags r:id="rId2"/>
            </p:custDataLst>
          </p:nvPr>
        </p:nvSpPr>
        <p:spPr>
          <a:xfrm rot="16440000">
            <a:off x="9155434" y="3942808"/>
            <a:ext cx="3194084" cy="2813788"/>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0" h="4431">
                <a:moveTo>
                  <a:pt x="1424" y="0"/>
                </a:moveTo>
                <a:cubicBezTo>
                  <a:pt x="3415" y="0"/>
                  <a:pt x="5030" y="1614"/>
                  <a:pt x="5030" y="3606"/>
                </a:cubicBezTo>
                <a:cubicBezTo>
                  <a:pt x="5030" y="3839"/>
                  <a:pt x="5007" y="4067"/>
                  <a:pt x="4965" y="4288"/>
                </a:cubicBezTo>
                <a:lnTo>
                  <a:pt x="4959" y="4320"/>
                </a:lnTo>
                <a:lnTo>
                  <a:pt x="3372" y="4431"/>
                </a:lnTo>
                <a:lnTo>
                  <a:pt x="3373" y="4429"/>
                </a:lnTo>
                <a:cubicBezTo>
                  <a:pt x="3480" y="4176"/>
                  <a:pt x="3539" y="3898"/>
                  <a:pt x="3539" y="3606"/>
                </a:cubicBezTo>
                <a:cubicBezTo>
                  <a:pt x="3539" y="2437"/>
                  <a:pt x="2592" y="1490"/>
                  <a:pt x="1424" y="1490"/>
                </a:cubicBezTo>
                <a:cubicBezTo>
                  <a:pt x="931" y="1490"/>
                  <a:pt x="478" y="1659"/>
                  <a:pt x="118" y="1942"/>
                </a:cubicBezTo>
                <a:lnTo>
                  <a:pt x="116" y="1945"/>
                </a:lnTo>
                <a:lnTo>
                  <a:pt x="0" y="293"/>
                </a:lnTo>
                <a:lnTo>
                  <a:pt x="21" y="283"/>
                </a:lnTo>
                <a:cubicBezTo>
                  <a:pt x="452" y="101"/>
                  <a:pt x="926" y="0"/>
                  <a:pt x="1424" y="0"/>
                </a:cubicBezTo>
                <a:close/>
              </a:path>
            </a:pathLst>
          </a:custGeom>
          <a:gradFill>
            <a:gsLst>
              <a:gs pos="0">
                <a:schemeClr val="accent1">
                  <a:alpha val="20000"/>
                </a:schemeClr>
              </a:gs>
              <a:gs pos="100000">
                <a:schemeClr val="accent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solidFill>
              <a:cs typeface="微软雅黑" panose="020B0503020204020204" charset="-122"/>
              <a:sym typeface="+mn-ea"/>
            </a:endParaRPr>
          </a:p>
        </p:txBody>
      </p:sp>
      <p:sp>
        <p:nvSpPr>
          <p:cNvPr id="1048706" name="副标题"/>
          <p:cNvSpPr txBox="1">
            <a:spLocks noGrp="1"/>
          </p:cNvSpPr>
          <p:nvPr>
            <p:ph type="body" idx="2" hasCustomPrompt="1"/>
            <p:custDataLst>
              <p:tags r:id="rId3"/>
            </p:custDataLst>
          </p:nvPr>
        </p:nvSpPr>
        <p:spPr>
          <a:xfrm>
            <a:off x="844550" y="3491865"/>
            <a:ext cx="1717040" cy="1440180"/>
          </a:xfrm>
          <a:prstGeom prst="rect"/>
          <a:noFill/>
        </p:spPr>
        <p:txBody>
          <a:bodyPr anchor="t" bIns="45720" lIns="144145" rIns="91440" rtlCol="0" tIns="45720" vert="horz" wrap="square">
            <a:normAutofit/>
          </a:bodyPr>
          <a:lstStyle>
            <a:lvl1pPr algn="dist" defTabSz="914400" eaLnBrk="1" fontAlgn="auto" hangingPunct="1" latinLnBrk="0" lvl="0" marL="0" marR="0" rtl="0">
              <a:lnSpc>
                <a:spcPct val="100000"/>
              </a:lnSpc>
              <a:buClrTx/>
              <a:buSzTx/>
              <a:buFontTx/>
              <a:buNone/>
              <a:defRPr altLang="zh-CN" baseline="0" b="0" cap="none" dirty="0" sz="1800" i="0" kern="1200" kumimoji="0" lang="en-US" noProof="1" normalizeH="0" spc="0" strike="noStrike" u="none">
                <a:solidFill>
                  <a:schemeClr val="tx1">
                    <a:lumMod val="65000"/>
                    <a:lumOff val="35000"/>
                  </a:schemeClr>
                </a:solidFill>
                <a:latin typeface="+mj-ea"/>
                <a:ea typeface="+mj-ea"/>
                <a:cs typeface="微软雅黑" panose="020B0503020204020204" charset="-122"/>
                <a:sym typeface="+mn-ea"/>
              </a:defRPr>
            </a:lvl1pPr>
          </a:lstStyle>
          <a:p>
            <a:pPr algn="dist" lvl="0">
              <a:buClrTx/>
              <a:buSzTx/>
              <a:buFontTx/>
            </a:pPr>
            <a:r>
              <a:rPr dirty="0" err="1">
                <a:sym typeface="+mn-ea"/>
              </a:rPr>
              <a:t>编辑副标题</a:t>
            </a:r>
            <a:endParaRPr dirty="0">
              <a:sym typeface="+mn-ea"/>
            </a:endParaRPr>
          </a:p>
        </p:txBody>
      </p:sp>
      <p:sp>
        <p:nvSpPr>
          <p:cNvPr id="1048708" name="标题"/>
          <p:cNvSpPr txBox="1">
            <a:spLocks noGrp="1"/>
          </p:cNvSpPr>
          <p:nvPr>
            <p:ph type="title" idx="1" hasCustomPrompt="1"/>
            <p:custDataLst>
              <p:tags r:id="rId4"/>
            </p:custDataLst>
          </p:nvPr>
        </p:nvSpPr>
        <p:spPr bwMode="auto">
          <a:xfrm>
            <a:off x="844550" y="1139825"/>
            <a:ext cx="2171065" cy="2350770"/>
          </a:xfrm>
          <a:prstGeom prst="rect"/>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sz="6000" i="0" kern="1200" kumimoji="0" lang="zh-CN" noProof="1" normalizeH="0" spc="400" strike="noStrike" u="none">
                <a:solidFill>
                  <a:schemeClr val="tx1">
                    <a:lumMod val="75000"/>
                    <a:lumOff val="25000"/>
                  </a:schemeClr>
                </a:solidFill>
                <a:latin typeface="+mj-ea"/>
                <a:ea typeface="+mj-ea"/>
                <a:cs typeface="微软雅黑" panose="020B0503020204020204" charset="-122"/>
                <a:sym typeface="+mn-ea"/>
              </a:defRPr>
            </a:lvl1pPr>
          </a:lstStyle>
          <a:p>
            <a:pPr algn="l" lvl="0">
              <a:buClrTx/>
              <a:buSzTx/>
              <a:buFontTx/>
            </a:pPr>
            <a:r>
              <a:rPr dirty="0">
                <a:sym typeface="+mn-ea"/>
              </a:rPr>
              <a:t>标题</a:t>
            </a:r>
            <a:endParaRPr dirty="0">
              <a:sym typeface="+mn-ea"/>
            </a:endParaRPr>
          </a:p>
        </p:txBody>
      </p:sp>
      <p:sp>
        <p:nvSpPr>
          <p:cNvPr id="1048710"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2"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4"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6" name="任意多边形 8"/>
          <p:cNvSpPr/>
          <p:nvPr>
            <p:custDataLst>
              <p:tags r:id="rId1"/>
            </p:custDataLst>
          </p:nvPr>
        </p:nvSpPr>
        <p:spPr>
          <a:xfrm flipH="1">
            <a:off x="10045700" y="4570095"/>
            <a:ext cx="2159000" cy="2289175"/>
          </a:xfrm>
          <a:custGeom>
            <a:avLst/>
            <a:gdLst>
              <a:gd name="adj" fmla="val 21666"/>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1">
                  <a:alpha val="60000"/>
                </a:schemeClr>
              </a:gs>
              <a:gs pos="100000">
                <a:schemeClr val="accent1">
                  <a:alpha val="0"/>
                </a:schemeClr>
              </a:gs>
            </a:gsLst>
            <a:lin ang="44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718" name="椭圆 12"/>
          <p:cNvSpPr/>
          <p:nvPr>
            <p:custDataLst>
              <p:tags r:id="rId2"/>
            </p:custDataLst>
          </p:nvPr>
        </p:nvSpPr>
        <p:spPr>
          <a:xfrm>
            <a:off x="9127490" y="967740"/>
            <a:ext cx="685800" cy="685800"/>
          </a:xfrm>
          <a:prstGeom prst="ellipse"/>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sym typeface="+mn-ea"/>
            </a:endParaRPr>
          </a:p>
        </p:txBody>
      </p:sp>
      <p:sp>
        <p:nvSpPr>
          <p:cNvPr id="1048720" name="椭圆 79"/>
          <p:cNvSpPr/>
          <p:nvPr>
            <p:custDataLst>
              <p:tags r:id="rId3"/>
            </p:custDataLst>
          </p:nvPr>
        </p:nvSpPr>
        <p:spPr>
          <a:xfrm>
            <a:off x="982345" y="1607820"/>
            <a:ext cx="2449195" cy="2449830"/>
          </a:xfrm>
          <a:prstGeom prst="ellipse"/>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sym typeface="+mn-ea"/>
            </a:endParaRPr>
          </a:p>
        </p:txBody>
      </p:sp>
      <p:sp>
        <p:nvSpPr>
          <p:cNvPr id="1048722" name="椭圆 17"/>
          <p:cNvSpPr/>
          <p:nvPr>
            <p:custDataLst>
              <p:tags r:id="rId4"/>
            </p:custDataLst>
          </p:nvPr>
        </p:nvSpPr>
        <p:spPr>
          <a:xfrm>
            <a:off x="1117600" y="1723390"/>
            <a:ext cx="484505" cy="484505"/>
          </a:xfrm>
          <a:prstGeom prst="ellipse"/>
          <a:gradFill>
            <a:gsLst>
              <a:gs pos="0">
                <a:schemeClr val="accent2">
                  <a:alpha val="0"/>
                </a:schemeClr>
              </a:gs>
              <a:gs pos="100000">
                <a:schemeClr val="accent2">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97500" lnSpcReduction="10000"/>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sym typeface="+mn-ea"/>
            </a:endParaRPr>
          </a:p>
        </p:txBody>
      </p:sp>
      <p:sp>
        <p:nvSpPr>
          <p:cNvPr id="1048724" name="节编号"/>
          <p:cNvSpPr>
            <a:spLocks noGrp="1"/>
          </p:cNvSpPr>
          <p:nvPr>
            <p:ph type="body" idx="2" hasCustomPrompt="1"/>
            <p:custDataLst>
              <p:tags r:id="rId5"/>
            </p:custDataLst>
          </p:nvPr>
        </p:nvSpPr>
        <p:spPr>
          <a:xfrm>
            <a:off x="2389505" y="4144010"/>
            <a:ext cx="1917700" cy="488950"/>
          </a:xfrm>
          <a:prstGeom prst="roundRect">
            <a:avLst>
              <a:gd name="adj" fmla="val 24893"/>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100" strike="noStrike" u="none">
                <a:solidFill>
                  <a:schemeClr val="bg1"/>
                </a:solidFill>
                <a:latin typeface="+mn-lt"/>
                <a:ea typeface="+mn-ea"/>
                <a:cs typeface="微软雅黑" panose="020B0503020204020204" charset="-122"/>
                <a:sym typeface="+mn-ea"/>
              </a:defRPr>
            </a:lvl1pPr>
          </a:lstStyle>
          <a:p>
            <a:pPr algn="ctr" lvl="0">
              <a:buClrTx/>
              <a:buSzTx/>
              <a:buFontTx/>
            </a:pPr>
            <a:r>
              <a:rPr>
                <a:sym typeface="+mn-ea"/>
              </a:rPr>
              <a:t>编辑节编号</a:t>
            </a:r>
            <a:endParaRPr>
              <a:sym typeface="+mn-ea"/>
            </a:endParaRPr>
          </a:p>
        </p:txBody>
      </p:sp>
      <p:sp>
        <p:nvSpPr>
          <p:cNvPr id="1048726" name="标题"/>
          <p:cNvSpPr txBox="1">
            <a:spLocks noGrp="1"/>
          </p:cNvSpPr>
          <p:nvPr>
            <p:ph type="title" idx="1"/>
            <p:custDataLst>
              <p:tags r:id="rId6"/>
            </p:custDataLst>
          </p:nvPr>
        </p:nvSpPr>
        <p:spPr>
          <a:xfrm>
            <a:off x="2348230" y="1383030"/>
            <a:ext cx="8107680" cy="2045335"/>
          </a:xfrm>
          <a:prstGeom prst="rect"/>
          <a:noFill/>
        </p:spPr>
        <p:txBody>
          <a:bodyPr anchor="b"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1" cap="none" sz="4800" i="0" kern="1200" kumimoji="0" lang="zh-CN" noProof="1" normalizeH="0" spc="400" strike="noStrike" u="none">
                <a:solidFill>
                  <a:schemeClr val="tx1"/>
                </a:solidFill>
                <a:latin typeface="+mj-ea"/>
                <a:ea typeface="+mj-ea"/>
                <a:cs typeface="微软雅黑" panose="020B050302020402020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28"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34" name="任意多边形 11"/>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36" name="正文"/>
          <p:cNvSpPr txBox="1">
            <a:spLocks noGrp="1"/>
          </p:cNvSpPr>
          <p:nvPr>
            <p:ph idx="4"/>
            <p:custDataLst>
              <p:tags r:id="rId2"/>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38" name="正文"/>
          <p:cNvSpPr txBox="1">
            <a:spLocks noGrp="1"/>
          </p:cNvSpPr>
          <p:nvPr>
            <p:ph idx="3"/>
            <p:custDataLst>
              <p:tags r:id="rId3"/>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dirty="0">
                <a:sym typeface="+mn-ea"/>
              </a:rPr>
              <a:t>单击此处编辑母版文本样式</a:t>
            </a:r>
            <a:endParaRPr dirty="0">
              <a:sym typeface="+mn-ea"/>
            </a:endParaRPr>
          </a:p>
          <a:p>
            <a:pPr lvl="1">
              <a:spcBef>
                <a:spcPts val="1800"/>
              </a:spcBef>
              <a:spcAft>
                <a:spcPts val="0"/>
              </a:spcAft>
            </a:pPr>
            <a:r>
              <a:rPr dirty="0">
                <a:sym typeface="+mn-ea"/>
              </a:rPr>
              <a:t>第二级</a:t>
            </a:r>
            <a:endParaRPr dirty="0">
              <a:sym typeface="+mn-ea"/>
            </a:endParaRPr>
          </a:p>
          <a:p>
            <a:pPr lvl="2">
              <a:spcBef>
                <a:spcPts val="1800"/>
              </a:spcBef>
              <a:spcAft>
                <a:spcPts val="0"/>
              </a:spcAft>
            </a:pPr>
            <a:r>
              <a:rPr dirty="0">
                <a:sym typeface="+mn-ea"/>
              </a:rPr>
              <a:t>第三级</a:t>
            </a:r>
            <a:endParaRPr dirty="0">
              <a:sym typeface="+mn-ea"/>
            </a:endParaRPr>
          </a:p>
          <a:p>
            <a:pPr lvl="3">
              <a:spcBef>
                <a:spcPts val="1800"/>
              </a:spcBef>
              <a:spcAft>
                <a:spcPts val="0"/>
              </a:spcAft>
            </a:pPr>
            <a:r>
              <a:rPr dirty="0">
                <a:sym typeface="+mn-ea"/>
              </a:rPr>
              <a:t>第四级</a:t>
            </a:r>
            <a:endParaRPr dirty="0">
              <a:sym typeface="+mn-ea"/>
            </a:endParaRPr>
          </a:p>
          <a:p>
            <a:pPr lvl="4">
              <a:spcBef>
                <a:spcPts val="1800"/>
              </a:spcBef>
              <a:spcAft>
                <a:spcPts val="0"/>
              </a:spcAft>
            </a:pPr>
            <a:r>
              <a:rPr dirty="0">
                <a:sym typeface="+mn-ea"/>
              </a:rPr>
              <a:t>第五级</a:t>
            </a:r>
            <a:endParaRPr dirty="0">
              <a:sym typeface="+mn-ea"/>
            </a:endParaRPr>
          </a:p>
        </p:txBody>
      </p:sp>
      <p:sp>
        <p:nvSpPr>
          <p:cNvPr id="1048740" name="同心圆 8"/>
          <p:cNvSpPr/>
          <p:nvPr>
            <p:custDataLst>
              <p:tags r:id="rId4"/>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42" name="标题"/>
          <p:cNvSpPr txBox="1">
            <a:spLocks noGrp="1"/>
          </p:cNvSpPr>
          <p:nvPr>
            <p:ph type="title" idx="1"/>
            <p:custDataLst>
              <p:tags r:id="rId5"/>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104874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50" name="任意多边形 15"/>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52" name="正文"/>
          <p:cNvSpPr txBox="1">
            <a:spLocks noGrp="1"/>
          </p:cNvSpPr>
          <p:nvPr>
            <p:ph idx="6"/>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4" name="标题"/>
          <p:cNvSpPr txBox="1">
            <a:spLocks noGrp="1"/>
          </p:cNvSpPr>
          <p:nvPr>
            <p:ph type="title" idx="5"/>
            <p:custDataLst>
              <p:tags r:id="rId3"/>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charset="-122"/>
              </a:defRPr>
            </a:lvl1pPr>
          </a:lstStyle>
          <a:p>
            <a:pPr lvl="0"/>
            <a:r>
              <a:rPr dirty="0">
                <a:sym typeface="+mn-ea"/>
              </a:rPr>
              <a:t>单击此处编辑母版标题样式</a:t>
            </a:r>
            <a:endParaRPr dirty="0">
              <a:sym typeface="+mn-ea"/>
            </a:endParaRPr>
          </a:p>
        </p:txBody>
      </p:sp>
      <p:sp>
        <p:nvSpPr>
          <p:cNvPr id="1048756" name="正文"/>
          <p:cNvSpPr txBox="1">
            <a:spLocks noGrp="1"/>
          </p:cNvSpPr>
          <p:nvPr>
            <p:ph idx="4"/>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5"/>
            </p:custDataLst>
          </p:nvPr>
        </p:nvSpPr>
        <p:spPr>
          <a:xfrm>
            <a:off x="6084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charset="-122"/>
              </a:defRPr>
            </a:lvl1pPr>
          </a:lstStyle>
          <a:p>
            <a:pPr lvl="0"/>
            <a:r>
              <a:rPr dirty="0">
                <a:sym typeface="+mn-ea"/>
              </a:rPr>
              <a:t>单击此处编辑母版标题样式</a:t>
            </a:r>
            <a:endParaRPr dirty="0">
              <a:sym typeface="+mn-ea"/>
            </a:endParaRPr>
          </a:p>
        </p:txBody>
      </p:sp>
      <p:sp>
        <p:nvSpPr>
          <p:cNvPr id="1048760" name="同心圆 10"/>
          <p:cNvSpPr/>
          <p:nvPr>
            <p:custDataLst>
              <p:tags r:id="rId6"/>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62" name="标题"/>
          <p:cNvSpPr txBox="1">
            <a:spLocks noGrp="1"/>
          </p:cNvSpPr>
          <p:nvPr>
            <p:ph type="title" idx="1"/>
            <p:custDataLst>
              <p:tags r:id="rId7"/>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70" name="任意多边形 7"/>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72" name="同心圆 6"/>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74" name="标题"/>
          <p:cNvSpPr txBox="1">
            <a:spLocks noGrp="1"/>
          </p:cNvSpPr>
          <p:nvPr>
            <p:ph type="title" idx="1"/>
            <p:custDataLst>
              <p:tags r:id="rId3"/>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1048776"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82" name="任意多边形 7"/>
          <p:cNvSpPr/>
          <p:nvPr>
            <p:custDataLst>
              <p:tags r:id="rId1"/>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84" name="同心圆 8"/>
          <p:cNvSpPr/>
          <p:nvPr>
            <p:custDataLst>
              <p:tags r:id="rId2"/>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8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88" name="页脚占位符 2"/>
          <p:cNvSpPr>
            <a:spLocks noGrp="1"/>
          </p:cNvSpPr>
          <p:nvPr>
            <p:ph type="ftr" sz="quarter" idx="11"/>
            <p:custDataLst>
              <p:tags r:id="rId4"/>
            </p:custDataLst>
          </p:nvPr>
        </p:nvSpPr>
        <p:spPr/>
        <p:txBody>
          <a:bodyPr/>
          <a:p>
            <a:endParaRPr altLang="en-US" dirty="0" lang="zh-CN"/>
          </a:p>
        </p:txBody>
      </p:sp>
      <p:sp>
        <p:nvSpPr>
          <p:cNvPr id="104879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92" name="同心圆 8"/>
          <p:cNvSpPr/>
          <p:nvPr>
            <p:custDataLst>
              <p:tags r:id="rId1"/>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94" name="任意多边形 7"/>
          <p:cNvSpPr/>
          <p:nvPr>
            <p:custDataLst>
              <p:tags r:id="rId2"/>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796" name="正文"/>
          <p:cNvSpPr txBox="1">
            <a:spLocks noGrp="1"/>
          </p:cNvSpPr>
          <p:nvPr>
            <p:ph idx="1"/>
            <p:custDataLst>
              <p:tags r:id="rId3"/>
            </p:custDataLst>
          </p:nvPr>
        </p:nvSpPr>
        <p:spPr>
          <a:xfrm>
            <a:off x="608330" y="396240"/>
            <a:ext cx="10968990" cy="586041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9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0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80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804" name="同心圆 8"/>
          <p:cNvSpPr/>
          <p:nvPr>
            <p:custDataLst>
              <p:tags r:id="rId1"/>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806" name="任意多边形 7"/>
          <p:cNvSpPr/>
          <p:nvPr>
            <p:custDataLst>
              <p:tags r:id="rId2"/>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cs typeface="微软雅黑" panose="020B0503020204020204" charset="-122"/>
              <a:sym typeface="+mn-ea"/>
            </a:endParaRPr>
          </a:p>
        </p:txBody>
      </p:sp>
      <p:sp>
        <p:nvSpPr>
          <p:cNvPr id="1048808" name="副标题"/>
          <p:cNvSpPr txBox="1">
            <a:spLocks noGrp="1"/>
          </p:cNvSpPr>
          <p:nvPr>
            <p:ph type="body" idx="2" hasCustomPrompt="1"/>
            <p:custDataLst>
              <p:tags r:id="rId3"/>
            </p:custDataLst>
          </p:nvPr>
        </p:nvSpPr>
        <p:spPr>
          <a:xfrm>
            <a:off x="646430" y="1037590"/>
            <a:ext cx="10930890"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charset="-122"/>
              </a:defRPr>
            </a:lvl1pPr>
          </a:lstStyle>
          <a:p>
            <a:pPr algn="l" lvl="0"/>
            <a:r>
              <a:rPr dirty="0">
                <a:sym typeface="+mn-ea"/>
              </a:rPr>
              <a:t>单击此处编辑母版副标题样式</a:t>
            </a:r>
            <a:endParaRPr dirty="0">
              <a:sym typeface="+mn-ea"/>
            </a:endParaRPr>
          </a:p>
        </p:txBody>
      </p:sp>
      <p:sp>
        <p:nvSpPr>
          <p:cNvPr id="1048810" name="标题"/>
          <p:cNvSpPr txBox="1">
            <a:spLocks noGrp="1"/>
          </p:cNvSpPr>
          <p:nvPr>
            <p:ph type="title" idx="1"/>
            <p:custDataLst>
              <p:tags r:id="rId4"/>
            </p:custDataLst>
          </p:nvPr>
        </p:nvSpPr>
        <p:spPr>
          <a:xfrm>
            <a:off x="646430" y="396240"/>
            <a:ext cx="10930890" cy="644525"/>
          </a:xfrm>
          <a:prstGeom prst="rect"/>
          <a:noFill/>
          <a:ln>
            <a:noFill/>
            <a:prstDash val="sysDash"/>
          </a:ln>
        </p:spPr>
        <p:txBody>
          <a:bodyPr anchor="b" anchorCtr="0" bIns="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104881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81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18" name="任意多边形 10"/>
          <p:cNvSpPr/>
          <p:nvPr>
            <p:custDataLst>
              <p:tags r:id="rId1"/>
            </p:custDataLst>
          </p:nvPr>
        </p:nvSpPr>
        <p:spPr>
          <a:xfrm rot="10800000" flipV="1">
            <a:off x="-635" y="31750"/>
            <a:ext cx="3339465" cy="3338195"/>
          </a:xfrm>
          <a:custGeom>
            <a:avLst/>
            <a:gdLst>
              <a:gd name="adj" fmla="val 13398"/>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259" h="5257">
                <a:moveTo>
                  <a:pt x="5211" y="0"/>
                </a:moveTo>
                <a:lnTo>
                  <a:pt x="5259" y="0"/>
                </a:lnTo>
                <a:lnTo>
                  <a:pt x="5259" y="1397"/>
                </a:lnTo>
                <a:lnTo>
                  <a:pt x="5211" y="1396"/>
                </a:lnTo>
                <a:cubicBezTo>
                  <a:pt x="3104" y="1396"/>
                  <a:pt x="1396" y="3104"/>
                  <a:pt x="1396" y="5211"/>
                </a:cubicBezTo>
                <a:lnTo>
                  <a:pt x="1397" y="5257"/>
                </a:lnTo>
                <a:lnTo>
                  <a:pt x="0" y="5257"/>
                </a:lnTo>
                <a:lnTo>
                  <a:pt x="0" y="5211"/>
                </a:lnTo>
                <a:cubicBezTo>
                  <a:pt x="0" y="2333"/>
                  <a:pt x="2333" y="0"/>
                  <a:pt x="5211" y="0"/>
                </a:cubicBezTo>
                <a:close/>
              </a:path>
            </a:pathLst>
          </a:custGeom>
          <a:gradFill>
            <a:gsLst>
              <a:gs pos="0">
                <a:schemeClr val="accent1"/>
              </a:gs>
              <a:gs pos="10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820" name="任意多边形 9"/>
          <p:cNvSpPr/>
          <p:nvPr>
            <p:custDataLst>
              <p:tags r:id="rId2"/>
            </p:custDataLst>
          </p:nvPr>
        </p:nvSpPr>
        <p:spPr>
          <a:xfrm rot="10800000" flipV="1">
            <a:off x="-635" y="1377315"/>
            <a:ext cx="2001520" cy="3781425"/>
          </a:xfrm>
          <a:custGeom>
            <a:avLst/>
            <a:ahLst/>
            <a:cxnLst>
              <a:cxn ang="3">
                <a:pos x="hc" y="t"/>
              </a:cxn>
              <a:cxn ang="cd2">
                <a:pos x="l" y="vc"/>
              </a:cxn>
              <a:cxn ang="cd4">
                <a:pos x="hc" y="b"/>
              </a:cxn>
              <a:cxn ang="0">
                <a:pos x="r" y="vc"/>
              </a:cxn>
            </a:cxnLst>
            <a:rect l="l" t="t" r="r" b="b"/>
            <a:pathLst>
              <a:path w="3197" h="6039">
                <a:moveTo>
                  <a:pt x="3020" y="0"/>
                </a:moveTo>
                <a:cubicBezTo>
                  <a:pt x="3072" y="0"/>
                  <a:pt x="3123" y="1"/>
                  <a:pt x="3175" y="4"/>
                </a:cubicBezTo>
                <a:lnTo>
                  <a:pt x="3197" y="5"/>
                </a:lnTo>
                <a:lnTo>
                  <a:pt x="3197" y="6034"/>
                </a:lnTo>
                <a:lnTo>
                  <a:pt x="3175" y="6035"/>
                </a:lnTo>
                <a:cubicBezTo>
                  <a:pt x="3123" y="6038"/>
                  <a:pt x="3072" y="6039"/>
                  <a:pt x="3020" y="6039"/>
                </a:cubicBezTo>
                <a:cubicBezTo>
                  <a:pt x="1352" y="6039"/>
                  <a:pt x="0" y="4687"/>
                  <a:pt x="0" y="3020"/>
                </a:cubicBezTo>
                <a:cubicBezTo>
                  <a:pt x="0" y="1352"/>
                  <a:pt x="1352" y="0"/>
                  <a:pt x="3020" y="0"/>
                </a:cubicBezTo>
                <a:close/>
              </a:path>
            </a:pathLst>
          </a:custGeom>
          <a:gradFill>
            <a:gsLst>
              <a:gs pos="0">
                <a:schemeClr val="accent1">
                  <a:alpha val="0"/>
                </a:schemeClr>
              </a:gs>
              <a:gs pos="100000">
                <a:schemeClr val="accent1">
                  <a:alpha val="20000"/>
                </a:schemeClr>
              </a:gs>
            </a:gsLst>
            <a:lin ang="16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822" name="任意多边形 8"/>
          <p:cNvSpPr/>
          <p:nvPr>
            <p:custDataLst>
              <p:tags r:id="rId3"/>
            </p:custDataLst>
          </p:nvPr>
        </p:nvSpPr>
        <p:spPr>
          <a:xfrm flipH="1">
            <a:off x="10045700" y="4578350"/>
            <a:ext cx="2159000" cy="2289175"/>
          </a:xfrm>
          <a:custGeom>
            <a:avLst/>
            <a:gdLst>
              <a:gd name="adj" fmla="val 21666"/>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400" h="3605">
                <a:moveTo>
                  <a:pt x="40" y="0"/>
                </a:moveTo>
                <a:cubicBezTo>
                  <a:pt x="1896" y="0"/>
                  <a:pt x="3400" y="1504"/>
                  <a:pt x="3400" y="3360"/>
                </a:cubicBezTo>
                <a:cubicBezTo>
                  <a:pt x="3400" y="3432"/>
                  <a:pt x="3398" y="3504"/>
                  <a:pt x="3393" y="3576"/>
                </a:cubicBezTo>
                <a:lnTo>
                  <a:pt x="3391" y="3605"/>
                </a:lnTo>
                <a:lnTo>
                  <a:pt x="1928" y="3605"/>
                </a:lnTo>
                <a:lnTo>
                  <a:pt x="1929" y="3603"/>
                </a:lnTo>
                <a:cubicBezTo>
                  <a:pt x="1939" y="3523"/>
                  <a:pt x="1944" y="3442"/>
                  <a:pt x="1944" y="3360"/>
                </a:cubicBezTo>
                <a:cubicBezTo>
                  <a:pt x="1944" y="2308"/>
                  <a:pt x="1092" y="1456"/>
                  <a:pt x="40" y="1456"/>
                </a:cubicBezTo>
                <a:lnTo>
                  <a:pt x="0" y="1457"/>
                </a:lnTo>
                <a:lnTo>
                  <a:pt x="0" y="0"/>
                </a:lnTo>
                <a:lnTo>
                  <a:pt x="40" y="0"/>
                </a:lnTo>
                <a:close/>
              </a:path>
            </a:pathLst>
          </a:custGeom>
          <a:gradFill>
            <a:gsLst>
              <a:gs pos="0">
                <a:schemeClr val="accent2">
                  <a:alpha val="70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charset="-122"/>
            </a:endParaRPr>
          </a:p>
        </p:txBody>
      </p:sp>
      <p:sp>
        <p:nvSpPr>
          <p:cNvPr id="1048824" name="标题"/>
          <p:cNvSpPr txBox="1">
            <a:spLocks noGrp="1"/>
          </p:cNvSpPr>
          <p:nvPr>
            <p:ph type="title" idx="2" hasCustomPrompt="1"/>
            <p:custDataLst>
              <p:tags r:id="rId4"/>
            </p:custDataLst>
          </p:nvPr>
        </p:nvSpPr>
        <p:spPr>
          <a:xfrm>
            <a:off x="3641090" y="1520825"/>
            <a:ext cx="6866890" cy="2146300"/>
          </a:xfrm>
          <a:prstGeom prst="rect"/>
          <a:noFill/>
        </p:spPr>
        <p:txBody>
          <a:bodyPr anchor="b" anchorCtr="0" bIns="45720" lIns="91440" rIns="71755" rtlCol="0" tIns="45720" wrap="square">
            <a:normAutofit/>
          </a:bodyPr>
          <a:lstStyle>
            <a:lvl1pPr algn="r"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solidFill>
                  <a:srgbClr val="333333"/>
                </a:solidFill>
                <a:latin typeface="+mj-ea"/>
                <a:ea typeface="+mj-ea"/>
                <a:cs typeface="微软雅黑" panose="020B0503020204020204" charset="-122"/>
                <a:sym typeface="+mn-ea"/>
              </a:defRPr>
            </a:lvl1pPr>
          </a:lstStyle>
          <a:p>
            <a:pPr algn="r" lvl="0">
              <a:buClrTx/>
              <a:buSzTx/>
              <a:buFontTx/>
            </a:pPr>
            <a:r>
              <a:rPr dirty="0">
                <a:sym typeface="+mn-ea"/>
              </a:rPr>
              <a:t>单击编辑标题</a:t>
            </a:r>
            <a:endParaRPr dirty="0">
              <a:sym typeface="+mn-ea"/>
            </a:endParaRPr>
          </a:p>
        </p:txBody>
      </p:sp>
      <p:sp>
        <p:nvSpPr>
          <p:cNvPr id="1048826" name="署名"/>
          <p:cNvSpPr>
            <a:spLocks noGrp="1"/>
          </p:cNvSpPr>
          <p:nvPr>
            <p:ph type="body" idx="1" hasCustomPrompt="1"/>
            <p:custDataLst>
              <p:tags r:id="rId5"/>
            </p:custDataLst>
          </p:nvPr>
        </p:nvSpPr>
        <p:spPr>
          <a:xfrm>
            <a:off x="8479790" y="4109720"/>
            <a:ext cx="1886585" cy="440690"/>
          </a:xfrm>
          <a:prstGeom prst="roundRect">
            <a:avLst>
              <a:gd name="adj" fmla="val 22138"/>
            </a:avLst>
          </a:prstGeom>
          <a:gradFill>
            <a:gsLst>
              <a:gs pos="0">
                <a:schemeClr val="accent1"/>
              </a:gs>
              <a:gs pos="10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1" cap="none" sz="1600" i="0" kern="1200" kumimoji="0" lang="zh-CN" noProof="1" normalizeH="0" spc="0" strike="noStrike" u="none">
                <a:solidFill>
                  <a:schemeClr val="lt1">
                    <a:lumMod val="100000"/>
                  </a:schemeClr>
                </a:solidFill>
                <a:latin typeface="+mn-lt"/>
                <a:ea typeface="+mn-ea"/>
                <a:cs typeface="微软雅黑" panose="020B0503020204020204" charset="-122"/>
                <a:sym typeface="+mn-ea"/>
              </a:defRPr>
            </a:lvl1pPr>
          </a:lstStyle>
          <a:p>
            <a:pPr algn="ctr" lvl="0">
              <a:buClrTx/>
              <a:buSzTx/>
              <a:buFontTx/>
            </a:pPr>
            <a:r>
              <a:rPr dirty="0">
                <a:sym typeface="+mn-ea"/>
              </a:rPr>
              <a:t>单击此处编辑文本</a:t>
            </a:r>
            <a:endParaRPr dirty="0">
              <a:sym typeface="+mn-ea"/>
            </a:endParaRPr>
          </a:p>
        </p:txBody>
      </p:sp>
      <p:sp>
        <p:nvSpPr>
          <p:cNvPr id="1048828"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30"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832"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ags" Target="../tags/tag90.xml"/><Relationship Id="rId20" Type="http://schemas.openxmlformats.org/officeDocument/2006/relationships/tags" Target="../tags/tag91.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445" r:id="rId1"/>
    <p:sldLayoutId id="2147484446" r:id="rId2"/>
    <p:sldLayoutId id="2147484447" r:id="rId3"/>
    <p:sldLayoutId id="2147484448" r:id="rId4"/>
    <p:sldLayoutId id="2147484449" r:id="rId5"/>
    <p:sldLayoutId id="2147484450" r:id="rId6"/>
    <p:sldLayoutId id="2147484451" r:id="rId7"/>
    <p:sldLayoutId id="2147484452" r:id="rId8"/>
    <p:sldLayoutId id="2147484453" r:id="rId9"/>
    <p:sldLayoutId id="2147484454" r:id="rId10"/>
    <p:sldLayoutId id="214748445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7"/>
          <p:cNvSpPr/>
          <p:nvPr>
            <p:custDataLst>
              <p:tags r:id="rId12"/>
            </p:custDataLst>
          </p:nvPr>
        </p:nvSpPr>
        <p:spPr>
          <a:xfrm rot="16440000">
            <a:off x="6682740" y="1586230"/>
            <a:ext cx="5788025" cy="5101590"/>
          </a:xfrm>
          <a:custGeom>
            <a:avLst/>
            <a:gdLst>
              <a:gd name="adj" fmla="val 20669"/>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5031" h="4434">
                <a:moveTo>
                  <a:pt x="1425" y="0"/>
                </a:moveTo>
                <a:cubicBezTo>
                  <a:pt x="3416" y="0"/>
                  <a:pt x="5031" y="1614"/>
                  <a:pt x="5031" y="3606"/>
                </a:cubicBezTo>
                <a:cubicBezTo>
                  <a:pt x="5031" y="3839"/>
                  <a:pt x="5008" y="4067"/>
                  <a:pt x="4966" y="4288"/>
                </a:cubicBezTo>
                <a:lnTo>
                  <a:pt x="4959" y="4323"/>
                </a:lnTo>
                <a:lnTo>
                  <a:pt x="3371" y="4434"/>
                </a:lnTo>
                <a:lnTo>
                  <a:pt x="3374" y="4429"/>
                </a:lnTo>
                <a:cubicBezTo>
                  <a:pt x="3481" y="4176"/>
                  <a:pt x="3540" y="3898"/>
                  <a:pt x="3540" y="3606"/>
                </a:cubicBezTo>
                <a:cubicBezTo>
                  <a:pt x="3540" y="2437"/>
                  <a:pt x="2593" y="1490"/>
                  <a:pt x="1425" y="1490"/>
                </a:cubicBezTo>
                <a:cubicBezTo>
                  <a:pt x="932" y="1490"/>
                  <a:pt x="479" y="1659"/>
                  <a:pt x="119" y="1942"/>
                </a:cubicBezTo>
                <a:lnTo>
                  <a:pt x="116" y="1945"/>
                </a:lnTo>
                <a:lnTo>
                  <a:pt x="0" y="293"/>
                </a:lnTo>
                <a:lnTo>
                  <a:pt x="22" y="283"/>
                </a:lnTo>
                <a:cubicBezTo>
                  <a:pt x="453" y="101"/>
                  <a:pt x="927" y="0"/>
                  <a:pt x="1425" y="0"/>
                </a:cubicBezTo>
                <a:close/>
              </a:path>
            </a:pathLst>
          </a:custGeom>
          <a:gradFill>
            <a:gsLst>
              <a:gs pos="0">
                <a:schemeClr val="accent1">
                  <a:alpha val="5000"/>
                </a:schemeClr>
              </a:gs>
              <a:gs pos="100000">
                <a:schemeClr val="accent1">
                  <a:alpha val="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latin typeface="微软雅黑" panose="020B0503020204020204" charset="-122"/>
              <a:cs typeface="微软雅黑" panose="020B0503020204020204" charset="-122"/>
              <a:sym typeface="+mn-ea"/>
            </a:endParaRPr>
          </a:p>
        </p:txBody>
      </p:sp>
      <p:sp>
        <p:nvSpPr>
          <p:cNvPr id="1048656" name="同心圆 6"/>
          <p:cNvSpPr/>
          <p:nvPr>
            <p:custDataLst>
              <p:tags r:id="rId13"/>
            </p:custDataLst>
          </p:nvPr>
        </p:nvSpPr>
        <p:spPr>
          <a:xfrm rot="8280000">
            <a:off x="452120" y="287020"/>
            <a:ext cx="624840" cy="624840"/>
          </a:xfrm>
          <a:prstGeom prst="donut">
            <a:avLst>
              <a:gd name="adj" fmla="val 24433"/>
            </a:avLst>
          </a:prstGeom>
          <a:gradFill>
            <a:gsLst>
              <a:gs pos="0">
                <a:schemeClr val="accent1">
                  <a:alpha val="50000"/>
                </a:schemeClr>
              </a:gs>
              <a:gs pos="72000">
                <a:schemeClr val="accent1">
                  <a:alpha val="0"/>
                </a:schemeClr>
              </a:gs>
            </a:gsLst>
            <a:lin ang="16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latin typeface="微软雅黑" panose="020B0503020204020204" charset="-122"/>
              <a:cs typeface="微软雅黑" panose="020B0503020204020204" charset="-122"/>
              <a:sym typeface="+mn-ea"/>
            </a:endParaRPr>
          </a:p>
        </p:txBody>
      </p:sp>
      <p:sp>
        <p:nvSpPr>
          <p:cNvPr id="1048658"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charset="-122"/>
                <a:cs typeface="微软雅黑" panose="020B0503020204020204"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charset="-122"/>
                <a:cs typeface="微软雅黑" panose="020B0503020204020204" charset="-122"/>
              </a:defRPr>
            </a:lvl1pPr>
          </a:lstStyle>
          <a:p>
            <a:endParaRPr altLang="en-US" dirty="0" lang="zh-CN"/>
          </a:p>
        </p:txBody>
      </p:sp>
      <p:sp>
        <p:nvSpPr>
          <p:cNvPr id="1048662"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charset="-122"/>
                <a:cs typeface="微软雅黑" panose="020B0503020204020204" charset="-122"/>
              </a:defRPr>
            </a:lvl1pPr>
          </a:lstStyle>
          <a:p>
            <a:fld id="{49AE70B2-8BF9-45C0-BB95-33D1B9D3A854}" type="slidenum">
              <a:rPr altLang="en-US" lang="zh-CN" smtClean="0"/>
            </a:fld>
            <a:endParaRPr altLang="en-US" dirty="0" lang="zh-CN"/>
          </a:p>
        </p:txBody>
      </p:sp>
      <p:sp>
        <p:nvSpPr>
          <p:cNvPr id="1048664" name="标题占位符 1"/>
          <p:cNvSpPr>
            <a:spLocks noGrp="1"/>
          </p:cNvSpPr>
          <p:nvPr>
            <p:ph type="title"/>
            <p:custDataLst>
              <p:tags r:id="rId17"/>
            </p:custDataLst>
          </p:nvPr>
        </p:nvSpPr>
        <p:spPr>
          <a:xfrm>
            <a:off x="838200" y="365125"/>
            <a:ext cx="10515600" cy="675539"/>
          </a:xfrm>
          <a:prstGeom prst="rect"/>
          <a:noFill/>
          <a:ln>
            <a:noFill/>
            <a:prstDash val="sysDash"/>
          </a:ln>
        </p:spPr>
        <p:txBody>
          <a:bodyPr anchor="b" anchorCtr="0" bIns="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文本占位符 2"/>
          <p:cNvSpPr>
            <a:spLocks noGrp="1"/>
          </p:cNvSpPr>
          <p:nvPr>
            <p:ph type="body" idx="1"/>
            <p:custDataLst>
              <p:tags r:id="rId18"/>
            </p:custDataLst>
          </p:nvPr>
        </p:nvSpPr>
        <p:spPr>
          <a:xfrm>
            <a:off x="838200" y="1247573"/>
            <a:ext cx="10515600" cy="4929390"/>
          </a:xfrm>
          <a:prstGeom prst="rect"/>
          <a:ln>
            <a:noFill/>
            <a:prstDash val="sysDash"/>
          </a:ln>
        </p:spPr>
        <p:txBody>
          <a:bodyPr bIns="46800" lIns="90000" rIns="90000" rtlCol="0" tIns="46800" vert="horz">
            <a:normAutofit/>
          </a:bodyPr>
          <a:p>
            <a:pPr lvl="0" marR="0">
              <a:spcBef>
                <a:spcPts val="1200"/>
              </a:spcBef>
              <a:spcAft>
                <a:spcPts val="0"/>
              </a:spcAft>
              <a:buClr>
                <a:srgbClr val="E8898D"/>
              </a:buClr>
              <a:buSzTx/>
            </a:pPr>
            <a:r>
              <a:rPr altLang="en-US" dirty="0" lang="zh-CN"/>
              <a:t>单击此处编辑母版文本样式</a:t>
            </a:r>
            <a:endParaRPr altLang="en-US" dirty="0" lang="zh-CN"/>
          </a:p>
          <a:p>
            <a:pPr indent="-231775" lvl="1" marL="449580" marR="0">
              <a:tabLst>
                <a:tab algn="l" pos="1609725"/>
              </a:tabLst>
            </a:pPr>
            <a:r>
              <a:rPr altLang="en-US" dirty="0" lang="zh-CN"/>
              <a:t>二级</a:t>
            </a:r>
            <a:endParaRPr altLang="en-US" dirty="0" lang="zh-CN"/>
          </a:p>
          <a:p>
            <a:pPr indent="-276225" lvl="2" marL="719455" marR="0"/>
            <a:r>
              <a:rPr altLang="en-US" dirty="0" lang="zh-CN"/>
              <a:t>三级</a:t>
            </a:r>
            <a:endParaRPr altLang="en-US" dirty="0" lang="zh-CN"/>
          </a:p>
          <a:p>
            <a:pPr indent="-262255" lvl="3" marL="987425" marR="0">
              <a:tabLst>
                <a:tab algn="l" pos="899795"/>
              </a:tabLst>
            </a:pPr>
            <a:r>
              <a:rPr altLang="en-US" dirty="0" lang="zh-CN"/>
              <a:t>四级</a:t>
            </a:r>
            <a:endParaRPr altLang="en-US" dirty="0" lang="zh-CN"/>
          </a:p>
          <a:p>
            <a:pPr indent="-262255" lvl="4" marL="1256030" marR="0"/>
            <a:r>
              <a:rPr altLang="en-US" dirty="0" lang="zh-CN"/>
              <a:t>五级</a:t>
            </a:r>
            <a:endParaRPr altLang="en-US" dirty="0" lang="zh-CN"/>
          </a:p>
        </p:txBody>
      </p:sp>
      <p:sp>
        <p:nvSpPr>
          <p:cNvPr id="1048668"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0"/>
    </p:custDataLst>
  </p:cSld>
  <p:clrMap accent1="accent1" accent2="accent2" accent3="accent3" accent4="accent4" accent5="accent5" accent6="accent6" bg1="lt1" bg2="lt2" tx1="dk1" tx2="dk2" hlink="hlink" folHlink="folHlink"/>
  <p:sldLayoutIdLst>
    <p:sldLayoutId id="2147484482" r:id="rId1"/>
    <p:sldLayoutId id="2147484483" r:id="rId2"/>
    <p:sldLayoutId id="2147484484" r:id="rId3"/>
    <p:sldLayoutId id="2147484485" r:id="rId4"/>
    <p:sldLayoutId id="2147484486" r:id="rId5"/>
    <p:sldLayoutId id="2147484487" r:id="rId6"/>
    <p:sldLayoutId id="2147484488" r:id="rId7"/>
    <p:sldLayoutId id="2147484489" r:id="rId8"/>
    <p:sldLayoutId id="2147484490" r:id="rId9"/>
    <p:sldLayoutId id="2147484491" r:id="rId10"/>
    <p:sldLayoutId id="2147484492" r:id="rId11"/>
  </p:sldLayoutIdLst>
  <p:txStyles>
    <p:titleStyle>
      <a:lvl1pPr algn="l" defTabSz="914400" eaLnBrk="1" fontAlgn="auto" hangingPunct="1" latinLnBrk="0" rtl="0">
        <a:lnSpc>
          <a:spcPct val="100000"/>
        </a:lnSpc>
        <a:spcBef>
          <a:spcPct val="0"/>
        </a:spcBef>
        <a:buNone/>
        <a:defRPr altLang="en-US" baseline="0" b="1" cap="none" sz="3200" i="0" kern="1200" kumimoji="0" lang="zh-CN" normalizeH="0" spc="300" strike="noStrike" u="none" smtClean="0">
          <a:ln>
            <a:noFill/>
            <a:prstDash val="sysDot"/>
          </a:ln>
          <a:solidFill>
            <a:schemeClr val="tx1">
              <a:lumMod val="85000"/>
              <a:lumOff val="15000"/>
            </a:schemeClr>
          </a:solidFill>
          <a:latin typeface="+mn-ea"/>
          <a:ea typeface="+mn-ea"/>
          <a:cs typeface="微软雅黑" panose="020B050302020402020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微软雅黑" panose="020B050302020402020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微软雅黑" panose="020B050302020402020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微软雅黑" panose="020B050302020402020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tags" Target="../tags/tag102.xml"/><Relationship Id="rId8" Type="http://schemas.openxmlformats.org/officeDocument/2006/relationships/tags" Target="../tags/tag103.xml"/><Relationship Id="rId9" Type="http://schemas.openxmlformats.org/officeDocument/2006/relationships/tags" Target="../tags/tag104.xml"/><Relationship Id="rId10" Type="http://schemas.openxmlformats.org/officeDocument/2006/relationships/tags" Target="../tags/tag105.xml"/><Relationship Id="rId11" Type="http://schemas.openxmlformats.org/officeDocument/2006/relationships/tags" Target="../tags/tag106.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ags" Target="../tags/tag117.xml"/><Relationship Id="rId23" Type="http://schemas.openxmlformats.org/officeDocument/2006/relationships/tags" Target="../tags/tag118.xml"/><Relationship Id="rId24" Type="http://schemas.openxmlformats.org/officeDocument/2006/relationships/tags" Target="../tags/tag119.xml"/><Relationship Id="rId25" Type="http://schemas.openxmlformats.org/officeDocument/2006/relationships/tags" Target="../tags/tag120.xml"/><Relationship Id="rId26" Type="http://schemas.openxmlformats.org/officeDocument/2006/relationships/slideLayout" Target="../slideLayouts/slideLayout14.xml"/><Relationship Id="rId2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tags" Target="../tags/tag148.xml"/><Relationship Id="rId14" Type="http://schemas.openxmlformats.org/officeDocument/2006/relationships/tags" Target="../tags/tag149.xml"/><Relationship Id="rId15" Type="http://schemas.openxmlformats.org/officeDocument/2006/relationships/tags" Target="../tags/tag150.xml"/><Relationship Id="rId16" Type="http://schemas.openxmlformats.org/officeDocument/2006/relationships/tags" Target="../tags/tag151.xml"/><Relationship Id="rId17" Type="http://schemas.openxmlformats.org/officeDocument/2006/relationships/tags" Target="../tags/tag152.xml"/><Relationship Id="rId18" Type="http://schemas.openxmlformats.org/officeDocument/2006/relationships/tags" Target="../tags/tag153.xml"/><Relationship Id="rId19" Type="http://schemas.openxmlformats.org/officeDocument/2006/relationships/tags" Target="../tags/tag154.xml"/><Relationship Id="rId20" Type="http://schemas.openxmlformats.org/officeDocument/2006/relationships/tags" Target="../tags/tag155.xml"/><Relationship Id="rId21" Type="http://schemas.openxmlformats.org/officeDocument/2006/relationships/tags" Target="../tags/tag156.xml"/><Relationship Id="rId22" Type="http://schemas.openxmlformats.org/officeDocument/2006/relationships/tags" Target="../tags/tag157.xml"/><Relationship Id="rId23" Type="http://schemas.openxmlformats.org/officeDocument/2006/relationships/tags" Target="../tags/tag158.xml"/><Relationship Id="rId24" Type="http://schemas.openxmlformats.org/officeDocument/2006/relationships/tags" Target="../tags/tag159.xml"/><Relationship Id="rId25" Type="http://schemas.openxmlformats.org/officeDocument/2006/relationships/tags" Target="../tags/tag160.xml"/><Relationship Id="rId26" Type="http://schemas.openxmlformats.org/officeDocument/2006/relationships/tags" Target="../tags/tag161.xml"/><Relationship Id="rId27" Type="http://schemas.openxmlformats.org/officeDocument/2006/relationships/tags" Target="../tags/tag162.xml"/><Relationship Id="rId28" Type="http://schemas.openxmlformats.org/officeDocument/2006/relationships/tags" Target="../tags/tag163.xml"/><Relationship Id="rId29" Type="http://schemas.openxmlformats.org/officeDocument/2006/relationships/tags" Target="../tags/tag164.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tags" Target="../tags/tag216.xml"/><Relationship Id="rId14" Type="http://schemas.openxmlformats.org/officeDocument/2006/relationships/tags" Target="../tags/tag217.xml"/><Relationship Id="rId15" Type="http://schemas.openxmlformats.org/officeDocument/2006/relationships/tags" Target="../tags/tag218.xml"/><Relationship Id="rId16" Type="http://schemas.openxmlformats.org/officeDocument/2006/relationships/tags" Target="../tags/tag219.xml"/><Relationship Id="rId17" Type="http://schemas.openxmlformats.org/officeDocument/2006/relationships/tags" Target="../tags/tag220.xml"/><Relationship Id="rId18" Type="http://schemas.openxmlformats.org/officeDocument/2006/relationships/tags" Target="../tags/tag221.xml"/><Relationship Id="rId19" Type="http://schemas.openxmlformats.org/officeDocument/2006/relationships/tags" Target="../tags/tag222.xml"/><Relationship Id="rId20" Type="http://schemas.openxmlformats.org/officeDocument/2006/relationships/tags" Target="../tags/tag223.xml"/><Relationship Id="rId21" Type="http://schemas.openxmlformats.org/officeDocument/2006/relationships/tags" Target="../tags/tag224.xml"/><Relationship Id="rId22" Type="http://schemas.openxmlformats.org/officeDocument/2006/relationships/tags" Target="../tags/tag225.xml"/><Relationship Id="rId23" Type="http://schemas.openxmlformats.org/officeDocument/2006/relationships/tags" Target="../tags/tag226.xml"/><Relationship Id="rId24" Type="http://schemas.openxmlformats.org/officeDocument/2006/relationships/tags" Target="../tags/tag227.xml"/><Relationship Id="rId25" Type="http://schemas.openxmlformats.org/officeDocument/2006/relationships/tags" Target="../tags/tag228.xml"/><Relationship Id="rId26" Type="http://schemas.openxmlformats.org/officeDocument/2006/relationships/tags" Target="../tags/tag229.xml"/><Relationship Id="rId27" Type="http://schemas.openxmlformats.org/officeDocument/2006/relationships/tags" Target="../tags/tag230.xml"/><Relationship Id="rId28" Type="http://schemas.openxmlformats.org/officeDocument/2006/relationships/tags" Target="../tags/tag231.xml"/><Relationship Id="rId29" Type="http://schemas.openxmlformats.org/officeDocument/2006/relationships/tags" Target="../tags/tag232.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tags" Target="../tags/tag282.xml"/><Relationship Id="rId14" Type="http://schemas.openxmlformats.org/officeDocument/2006/relationships/tags" Target="../tags/tag283.xml"/><Relationship Id="rId15" Type="http://schemas.openxmlformats.org/officeDocument/2006/relationships/tags" Target="../tags/tag284.xml"/><Relationship Id="rId16" Type="http://schemas.openxmlformats.org/officeDocument/2006/relationships/tags" Target="../tags/tag285.xml"/><Relationship Id="rId17" Type="http://schemas.openxmlformats.org/officeDocument/2006/relationships/tags" Target="../tags/tag286.xml"/><Relationship Id="rId18" Type="http://schemas.openxmlformats.org/officeDocument/2006/relationships/tags" Target="../tags/tag287.xml"/><Relationship Id="rId19" Type="http://schemas.openxmlformats.org/officeDocument/2006/relationships/tags" Target="../tags/tag288.xml"/><Relationship Id="rId20" Type="http://schemas.openxmlformats.org/officeDocument/2006/relationships/tags" Target="../tags/tag289.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tags" Target="../tags/tag370.xml"/><Relationship Id="rId10" Type="http://schemas.openxmlformats.org/officeDocument/2006/relationships/tags" Target="../tags/tag371.xml"/><Relationship Id="rId11" Type="http://schemas.openxmlformats.org/officeDocument/2006/relationships/tags" Target="../tags/tag372.xml"/><Relationship Id="rId12" Type="http://schemas.openxmlformats.org/officeDocument/2006/relationships/tags" Target="../tags/tag37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tags" Target="../tags/tag378.xml"/><Relationship Id="rId6" Type="http://schemas.openxmlformats.org/officeDocument/2006/relationships/tags" Target="../tags/tag379.xml"/><Relationship Id="rId7" Type="http://schemas.openxmlformats.org/officeDocument/2006/relationships/tags" Target="../tags/tag380.xml"/><Relationship Id="rId8" Type="http://schemas.openxmlformats.org/officeDocument/2006/relationships/tags" Target="../tags/tag381.xml"/><Relationship Id="rId9" Type="http://schemas.openxmlformats.org/officeDocument/2006/relationships/tags" Target="../tags/tag382.xml"/><Relationship Id="rId10" Type="http://schemas.openxmlformats.org/officeDocument/2006/relationships/tags" Target="../tags/tag383.xml"/><Relationship Id="rId11" Type="http://schemas.openxmlformats.org/officeDocument/2006/relationships/tags" Target="../tags/tag384.xml"/><Relationship Id="rId12" Type="http://schemas.openxmlformats.org/officeDocument/2006/relationships/tags" Target="../tags/tag38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tags" Target="../tags/tag396.xml"/><Relationship Id="rId12" Type="http://schemas.openxmlformats.org/officeDocument/2006/relationships/tags" Target="../tags/tag39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tags" Target="../tags/tag401.xml"/><Relationship Id="rId5" Type="http://schemas.openxmlformats.org/officeDocument/2006/relationships/tags" Target="../tags/tag402.xml"/><Relationship Id="rId6" Type="http://schemas.openxmlformats.org/officeDocument/2006/relationships/tags" Target="../tags/tag403.xml"/><Relationship Id="rId7" Type="http://schemas.openxmlformats.org/officeDocument/2006/relationships/tags" Target="../tags/tag404.xml"/><Relationship Id="rId8" Type="http://schemas.openxmlformats.org/officeDocument/2006/relationships/tags" Target="../tags/tag405.xml"/><Relationship Id="rId9" Type="http://schemas.openxmlformats.org/officeDocument/2006/relationships/tags" Target="../tags/tag406.xml"/><Relationship Id="rId10" Type="http://schemas.openxmlformats.org/officeDocument/2006/relationships/tags" Target="../tags/tag407.xml"/><Relationship Id="rId11" Type="http://schemas.openxmlformats.org/officeDocument/2006/relationships/tags" Target="../tags/tag408.xml"/><Relationship Id="rId12" Type="http://schemas.openxmlformats.org/officeDocument/2006/relationships/tags" Target="../tags/tag409.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XX,a click to unlimited possibilities</a:t>
            </a:r>
            <a:endParaRPr altLang="en-US" lang="zh-CN"/>
          </a:p>
        </p:txBody>
      </p:sp>
      <p:sp>
        <p:nvSpPr>
          <p:cNvPr id="1048650" name="标题 6"/>
          <p:cNvSpPr>
            <a:spLocks noGrp="1"/>
          </p:cNvSpPr>
          <p:nvPr>
            <p:ph type="title" idx="2"/>
            <p:custDataLst>
              <p:tags r:id="rId2"/>
            </p:custDataLst>
          </p:nvPr>
        </p:nvSpPr>
        <p:spPr/>
        <p:txBody>
          <a:bodyPr/>
          <a:p>
            <a:r>
              <a:rPr altLang="en-US" lang="zh-CN"/>
              <a:t>2024小学教育发展趋势分析</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52" name="文本占位符 2"/>
          <p:cNvSpPr>
            <a:spLocks noGrp="1"/>
          </p:cNvSpPr>
          <p:nvPr>
            <p:ph type="body" idx="2"/>
            <p:custDataLst>
              <p:tags r:id="rId1"/>
            </p:custDataLst>
          </p:nvPr>
        </p:nvSpPr>
        <p:spPr/>
        <p:txBody>
          <a:bodyPr/>
          <a:p>
            <a:r>
              <a:rPr altLang="en-US" lang="zh-CN"/>
              <a:t>CONTENTS</a:t>
            </a:r>
            <a:endParaRPr altLang="en-US" lang="zh-CN"/>
          </a:p>
        </p:txBody>
      </p:sp>
      <p:sp>
        <p:nvSpPr>
          <p:cNvPr id="1048854" name="标题 5"/>
          <p:cNvSpPr>
            <a:spLocks noGrp="1"/>
          </p:cNvSpPr>
          <p:nvPr>
            <p:ph type="title" idx="1"/>
            <p:custDataLst>
              <p:tags r:id="rId2"/>
            </p:custDataLst>
          </p:nvPr>
        </p:nvSpPr>
        <p:spPr/>
        <p:txBody>
          <a:bodyPr/>
          <a:p>
            <a:r>
              <a:rPr altLang="en-US" lang="zh-CN"/>
              <a:t>目录</a:t>
            </a:r>
            <a:endParaRPr altLang="en-US" lang="zh-CN"/>
          </a:p>
        </p:txBody>
      </p:sp>
      <p:sp>
        <p:nvSpPr>
          <p:cNvPr id="1048856" name="任意多边形 17"/>
          <p:cNvSpPr/>
          <p:nvPr>
            <p:custDataLst>
              <p:tags r:id="rId3"/>
            </p:custDataLst>
          </p:nvPr>
        </p:nvSpPr>
        <p:spPr>
          <a:xfrm rot="360000">
            <a:off x="2783205" y="-68580"/>
            <a:ext cx="2309495" cy="7162800"/>
          </a:xfrm>
          <a:custGeom>
            <a:avLst/>
            <a:gdLst>
              <a:gd name="connsiteX0" fmla="*/ 0 w 6002338"/>
              <a:gd name="connsiteY0" fmla="*/ 0 h 6858000"/>
              <a:gd name="connsiteX1" fmla="*/ 4568420 w 6002338"/>
              <a:gd name="connsiteY1" fmla="*/ 0 h 6858000"/>
              <a:gd name="connsiteX2" fmla="*/ 4681412 w 6002338"/>
              <a:gd name="connsiteY2" fmla="*/ 130442 h 6858000"/>
              <a:gd name="connsiteX3" fmla="*/ 6002338 w 6002338"/>
              <a:gd name="connsiteY3" fmla="*/ 3809999 h 6858000"/>
              <a:gd name="connsiteX4" fmla="*/ 5164879 w 6002338"/>
              <a:gd name="connsiteY4" fmla="*/ 6809537 h 6858000"/>
              <a:gd name="connsiteX5" fmla="*/ 5133810 w 6002338"/>
              <a:gd name="connsiteY5" fmla="*/ 6858000 h 6858000"/>
              <a:gd name="connsiteX6" fmla="*/ 0 w 60023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7" h="11280">
                <a:moveTo>
                  <a:pt x="0" y="0"/>
                </a:moveTo>
                <a:lnTo>
                  <a:pt x="462" y="0"/>
                </a:lnTo>
                <a:lnTo>
                  <a:pt x="483" y="204"/>
                </a:lnTo>
                <a:lnTo>
                  <a:pt x="1462" y="101"/>
                </a:lnTo>
                <a:lnTo>
                  <a:pt x="1557" y="215"/>
                </a:lnTo>
                <a:cubicBezTo>
                  <a:pt x="2856" y="1859"/>
                  <a:pt x="3637" y="3968"/>
                  <a:pt x="3637" y="6267"/>
                </a:cubicBezTo>
                <a:cubicBezTo>
                  <a:pt x="3637" y="7932"/>
                  <a:pt x="3227" y="9497"/>
                  <a:pt x="2508" y="10859"/>
                </a:cubicBezTo>
                <a:lnTo>
                  <a:pt x="2499" y="10875"/>
                </a:lnTo>
                <a:lnTo>
                  <a:pt x="916" y="11041"/>
                </a:lnTo>
                <a:lnTo>
                  <a:pt x="941" y="11280"/>
                </a:lnTo>
                <a:lnTo>
                  <a:pt x="0" y="11280"/>
                </a:lnTo>
                <a:lnTo>
                  <a:pt x="0" y="0"/>
                </a:lnTo>
                <a:close/>
              </a:path>
            </a:pathLst>
          </a:custGeom>
          <a:noFill/>
          <a:ln>
            <a:gradFill flip="none" rotWithShape="1">
              <a:gsLst>
                <a:gs pos="30000">
                  <a:schemeClr val="accent1">
                    <a:alpha val="0"/>
                  </a:schemeClr>
                </a:gs>
                <a:gs pos="100000">
                  <a:schemeClr val="accent1"/>
                </a:gs>
              </a:gsLst>
              <a:lin ang="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cs typeface="微软雅黑" panose="020B0503020204020204" charset="-122"/>
            </a:endParaRPr>
          </a:p>
        </p:txBody>
      </p:sp>
      <p:sp>
        <p:nvSpPr>
          <p:cNvPr id="1048858" name="任意多边形 18"/>
          <p:cNvSpPr/>
          <p:nvPr>
            <p:custDataLst>
              <p:tags r:id="rId4"/>
            </p:custDataLst>
          </p:nvPr>
        </p:nvSpPr>
        <p:spPr>
          <a:xfrm rot="360000">
            <a:off x="3037072" y="21451"/>
            <a:ext cx="1908810" cy="6961093"/>
          </a:xfrm>
          <a:custGeom>
            <a:avLst/>
            <a:gdLst>
              <a:gd name="connsiteX0" fmla="*/ 0 w 5706836"/>
              <a:gd name="connsiteY0" fmla="*/ 0 h 6858000"/>
              <a:gd name="connsiteX1" fmla="*/ 4167179 w 5706836"/>
              <a:gd name="connsiteY1" fmla="*/ 0 h 6858000"/>
              <a:gd name="connsiteX2" fmla="*/ 4280862 w 5706836"/>
              <a:gd name="connsiteY2" fmla="*/ 119238 h 6858000"/>
              <a:gd name="connsiteX3" fmla="*/ 5706836 w 5706836"/>
              <a:gd name="connsiteY3" fmla="*/ 3809999 h 6858000"/>
              <a:gd name="connsiteX4" fmla="*/ 4912158 w 5706836"/>
              <a:gd name="connsiteY4" fmla="*/ 6656308 h 6858000"/>
              <a:gd name="connsiteX5" fmla="*/ 4782856 w 5706836"/>
              <a:gd name="connsiteY5" fmla="*/ 6858000 h 6858000"/>
              <a:gd name="connsiteX6" fmla="*/ 0 w 57068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6" h="10962">
                <a:moveTo>
                  <a:pt x="711" y="0"/>
                </a:moveTo>
                <a:lnTo>
                  <a:pt x="760" y="54"/>
                </a:lnTo>
                <a:cubicBezTo>
                  <a:pt x="2156" y="1658"/>
                  <a:pt x="3006" y="3788"/>
                  <a:pt x="3006" y="6125"/>
                </a:cubicBezTo>
                <a:cubicBezTo>
                  <a:pt x="3006" y="7812"/>
                  <a:pt x="2563" y="9391"/>
                  <a:pt x="1792" y="10742"/>
                </a:cubicBezTo>
                <a:lnTo>
                  <a:pt x="1772" y="10776"/>
                </a:lnTo>
                <a:lnTo>
                  <a:pt x="0" y="10962"/>
                </a:lnTo>
                <a:lnTo>
                  <a:pt x="0" y="75"/>
                </a:lnTo>
                <a:lnTo>
                  <a:pt x="711" y="0"/>
                </a:lnTo>
                <a:close/>
              </a:path>
            </a:pathLst>
          </a:custGeom>
          <a:noFill/>
          <a:ln>
            <a:gradFill flip="none" rotWithShape="1">
              <a:gsLst>
                <a:gs pos="10000">
                  <a:schemeClr val="accent1">
                    <a:alpha val="0"/>
                  </a:schemeClr>
                </a:gs>
                <a:gs pos="100000">
                  <a:schemeClr val="accent1"/>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cs typeface="微软雅黑" panose="020B0503020204020204" charset="-122"/>
            </a:endParaRPr>
          </a:p>
        </p:txBody>
      </p:sp>
      <p:sp>
        <p:nvSpPr>
          <p:cNvPr id="1048860" name="矩形: 圆角 2"/>
          <p:cNvSpPr/>
          <p:nvPr>
            <p:custDataLst>
              <p:tags r:id="rId5"/>
            </p:custDataLst>
          </p:nvPr>
        </p:nvSpPr>
        <p:spPr>
          <a:xfrm>
            <a:off x="4204970" y="829945"/>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62" name="椭圆 47"/>
          <p:cNvSpPr/>
          <p:nvPr>
            <p:custDataLst>
              <p:tags r:id="rId6"/>
            </p:custDataLst>
          </p:nvPr>
        </p:nvSpPr>
        <p:spPr>
          <a:xfrm>
            <a:off x="4212590" y="836930"/>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64" name="序号"/>
          <p:cNvSpPr/>
          <p:nvPr>
            <p:custDataLst>
              <p:tags r:id="rId7"/>
            </p:custDataLst>
          </p:nvPr>
        </p:nvSpPr>
        <p:spPr>
          <a:xfrm>
            <a:off x="4281170" y="913765"/>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01</a:t>
            </a:r>
            <a:endParaRPr altLang="en-US" b="1" sz="2400" lang="zh-CN">
              <a:solidFill>
                <a:schemeClr val="bg1"/>
              </a:solidFill>
              <a:latin typeface="+mj-ea"/>
              <a:ea typeface="+mj-ea"/>
              <a:cs typeface="微软雅黑" panose="020B0503020204020204" charset="-122"/>
              <a:sym typeface="+mn-ea"/>
            </a:endParaRPr>
          </a:p>
        </p:txBody>
      </p:sp>
      <p:sp>
        <p:nvSpPr>
          <p:cNvPr id="1048866" name="标题"/>
          <p:cNvSpPr txBox="1"/>
          <p:nvPr>
            <p:custDataLst>
              <p:tags r:id="rId8"/>
            </p:custDataLst>
          </p:nvPr>
        </p:nvSpPr>
        <p:spPr>
          <a:xfrm>
            <a:off x="5363845" y="829945"/>
            <a:ext cx="4203065" cy="732790"/>
          </a:xfrm>
          <a:prstGeom prst="rect"/>
          <a:noFill/>
        </p:spPr>
        <p:txBody>
          <a:bodyPr anchor="ctr" anchorCtr="0" bIns="0" lIns="0" rIns="0" rtlCol="0" tIns="0" wrap="square">
            <a:normAutofit/>
          </a:bodyPr>
          <a:p>
            <a:r>
              <a:rPr altLang="en-US" b="1" sz="2000" lang="zh-CN">
                <a:solidFill>
                  <a:schemeClr val="tx1">
                    <a:lumMod val="75000"/>
                    <a:lumOff val="25000"/>
                  </a:schemeClr>
                </a:solidFill>
                <a:cs typeface="微软雅黑" panose="020B0503020204020204" charset="-122"/>
                <a:sym typeface="+mn-ea"/>
              </a:rPr>
              <a:t>小学教育发展现状</a:t>
            </a:r>
            <a:endParaRPr altLang="en-US" b="1" sz="2000" lang="zh-CN">
              <a:solidFill>
                <a:schemeClr val="tx1">
                  <a:lumMod val="75000"/>
                  <a:lumOff val="25000"/>
                </a:schemeClr>
              </a:solidFill>
              <a:cs typeface="微软雅黑" panose="020B0503020204020204" charset="-122"/>
              <a:sym typeface="+mn-ea"/>
            </a:endParaRPr>
          </a:p>
        </p:txBody>
      </p:sp>
      <p:sp>
        <p:nvSpPr>
          <p:cNvPr id="1048868" name="矩形: 圆角 2"/>
          <p:cNvSpPr/>
          <p:nvPr>
            <p:custDataLst>
              <p:tags r:id="rId9"/>
            </p:custDataLst>
          </p:nvPr>
        </p:nvSpPr>
        <p:spPr>
          <a:xfrm>
            <a:off x="4474845" y="1941830"/>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70" name="椭圆 48"/>
          <p:cNvSpPr/>
          <p:nvPr>
            <p:custDataLst>
              <p:tags r:id="rId10"/>
            </p:custDataLst>
          </p:nvPr>
        </p:nvSpPr>
        <p:spPr>
          <a:xfrm>
            <a:off x="4482465" y="1948815"/>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72" name="序号"/>
          <p:cNvSpPr/>
          <p:nvPr>
            <p:custDataLst>
              <p:tags r:id="rId11"/>
            </p:custDataLst>
          </p:nvPr>
        </p:nvSpPr>
        <p:spPr>
          <a:xfrm>
            <a:off x="4551045" y="2025650"/>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a:t>
            </a:r>
            <a:r>
              <a:rPr altLang="zh-CN" b="1" sz="2400" lang="en-US">
                <a:solidFill>
                  <a:schemeClr val="bg1"/>
                </a:solidFill>
                <a:latin typeface="+mj-ea"/>
                <a:ea typeface="+mj-ea"/>
                <a:cs typeface="微软雅黑" panose="020B0503020204020204" charset="-122"/>
                <a:sym typeface="+mn-ea"/>
              </a:rPr>
              <a:t>2</a:t>
            </a:r>
            <a:endParaRPr altLang="zh-CN" b="1" sz="2400" lang="en-US">
              <a:solidFill>
                <a:schemeClr val="bg1"/>
              </a:solidFill>
              <a:latin typeface="+mj-ea"/>
              <a:ea typeface="+mj-ea"/>
              <a:cs typeface="微软雅黑" panose="020B0503020204020204" charset="-122"/>
              <a:sym typeface="+mn-ea"/>
            </a:endParaRPr>
          </a:p>
        </p:txBody>
      </p:sp>
      <p:sp>
        <p:nvSpPr>
          <p:cNvPr id="1048874" name="标题"/>
          <p:cNvSpPr txBox="1"/>
          <p:nvPr>
            <p:custDataLst>
              <p:tags r:id="rId12"/>
            </p:custDataLst>
          </p:nvPr>
        </p:nvSpPr>
        <p:spPr>
          <a:xfrm>
            <a:off x="5633720" y="1941830"/>
            <a:ext cx="4203065" cy="732790"/>
          </a:xfrm>
          <a:prstGeom prst="rect"/>
          <a:noFill/>
        </p:spPr>
        <p:txBody>
          <a:bodyPr anchor="ctr" anchorCtr="0" bIns="0" lIns="0" rIns="0" rtlCol="0" tIns="0" wrap="square">
            <a:normAutofit/>
          </a:bodyPr>
          <a:p>
            <a:r>
              <a:rPr altLang="en-US" b="1" sz="2000" lang="zh-CN">
                <a:solidFill>
                  <a:schemeClr val="tx1">
                    <a:lumMod val="75000"/>
                    <a:lumOff val="25000"/>
                  </a:schemeClr>
                </a:solidFill>
                <a:cs typeface="微软雅黑" panose="020B0503020204020204" charset="-122"/>
                <a:sym typeface="+mn-ea"/>
              </a:rPr>
              <a:t>影响小学教育发展的因素</a:t>
            </a:r>
            <a:endParaRPr altLang="en-US" b="1" sz="2000" lang="zh-CN">
              <a:solidFill>
                <a:schemeClr val="tx1">
                  <a:lumMod val="75000"/>
                  <a:lumOff val="25000"/>
                </a:schemeClr>
              </a:solidFill>
              <a:cs typeface="微软雅黑" panose="020B0503020204020204" charset="-122"/>
              <a:sym typeface="+mn-ea"/>
            </a:endParaRPr>
          </a:p>
        </p:txBody>
      </p:sp>
      <p:sp>
        <p:nvSpPr>
          <p:cNvPr id="1048876" name="矩形: 圆角 2"/>
          <p:cNvSpPr/>
          <p:nvPr>
            <p:custDataLst>
              <p:tags r:id="rId13"/>
            </p:custDataLst>
          </p:nvPr>
        </p:nvSpPr>
        <p:spPr>
          <a:xfrm>
            <a:off x="4204970" y="5277485"/>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78" name="椭圆 54"/>
          <p:cNvSpPr/>
          <p:nvPr>
            <p:custDataLst>
              <p:tags r:id="rId14"/>
            </p:custDataLst>
          </p:nvPr>
        </p:nvSpPr>
        <p:spPr>
          <a:xfrm>
            <a:off x="4212590" y="5284470"/>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80" name="序号"/>
          <p:cNvSpPr/>
          <p:nvPr>
            <p:custDataLst>
              <p:tags r:id="rId15"/>
            </p:custDataLst>
          </p:nvPr>
        </p:nvSpPr>
        <p:spPr>
          <a:xfrm>
            <a:off x="4281170" y="5361305"/>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a:t>
            </a:r>
            <a:r>
              <a:rPr altLang="zh-CN" b="1" sz="2400" lang="en-US">
                <a:solidFill>
                  <a:schemeClr val="bg1"/>
                </a:solidFill>
                <a:latin typeface="+mj-ea"/>
                <a:ea typeface="+mj-ea"/>
                <a:cs typeface="微软雅黑" panose="020B0503020204020204" charset="-122"/>
                <a:sym typeface="+mn-ea"/>
              </a:rPr>
              <a:t>5</a:t>
            </a:r>
            <a:endParaRPr altLang="zh-CN" b="1" sz="2400" lang="en-US">
              <a:solidFill>
                <a:schemeClr val="bg1"/>
              </a:solidFill>
              <a:latin typeface="+mj-ea"/>
              <a:ea typeface="+mj-ea"/>
              <a:cs typeface="微软雅黑" panose="020B0503020204020204" charset="-122"/>
              <a:sym typeface="+mn-ea"/>
            </a:endParaRPr>
          </a:p>
        </p:txBody>
      </p:sp>
      <p:sp>
        <p:nvSpPr>
          <p:cNvPr id="1048882" name="标题"/>
          <p:cNvSpPr txBox="1"/>
          <p:nvPr>
            <p:custDataLst>
              <p:tags r:id="rId16"/>
            </p:custDataLst>
          </p:nvPr>
        </p:nvSpPr>
        <p:spPr>
          <a:xfrm>
            <a:off x="5363845" y="5277485"/>
            <a:ext cx="4203065" cy="732790"/>
          </a:xfrm>
          <a:prstGeom prst="rect"/>
          <a:noFill/>
        </p:spPr>
        <p:txBody>
          <a:bodyPr anchor="ctr" anchorCtr="0" bIns="0" lIns="0" rIns="0" rtlCol="0" tIns="0" wrap="square">
            <a:normAutofit/>
          </a:bodyPr>
          <a:p>
            <a:r>
              <a:rPr altLang="en-US" b="1" sz="2000" lang="zh-CN">
                <a:solidFill>
                  <a:schemeClr val="tx1">
                    <a:lumMod val="75000"/>
                    <a:lumOff val="25000"/>
                  </a:schemeClr>
                </a:solidFill>
                <a:cs typeface="微软雅黑" panose="020B0503020204020204" charset="-122"/>
                <a:sym typeface="+mn-ea"/>
              </a:rPr>
              <a:t>未来小学教育发展的展望</a:t>
            </a:r>
            <a:endParaRPr altLang="en-US" b="1" sz="2000" lang="zh-CN">
              <a:solidFill>
                <a:schemeClr val="tx1">
                  <a:lumMod val="75000"/>
                  <a:lumOff val="25000"/>
                </a:schemeClr>
              </a:solidFill>
              <a:cs typeface="微软雅黑" panose="020B0503020204020204" charset="-122"/>
              <a:sym typeface="+mn-ea"/>
            </a:endParaRPr>
          </a:p>
        </p:txBody>
      </p:sp>
      <p:sp>
        <p:nvSpPr>
          <p:cNvPr id="1048884" name="矩形: 圆角 2"/>
          <p:cNvSpPr/>
          <p:nvPr>
            <p:custDataLst>
              <p:tags r:id="rId17"/>
            </p:custDataLst>
          </p:nvPr>
        </p:nvSpPr>
        <p:spPr>
          <a:xfrm>
            <a:off x="4634865" y="3053715"/>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86" name="椭圆 66"/>
          <p:cNvSpPr/>
          <p:nvPr>
            <p:custDataLst>
              <p:tags r:id="rId18"/>
            </p:custDataLst>
          </p:nvPr>
        </p:nvSpPr>
        <p:spPr>
          <a:xfrm>
            <a:off x="4642485" y="3060700"/>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88" name="序号"/>
          <p:cNvSpPr/>
          <p:nvPr>
            <p:custDataLst>
              <p:tags r:id="rId19"/>
            </p:custDataLst>
          </p:nvPr>
        </p:nvSpPr>
        <p:spPr>
          <a:xfrm>
            <a:off x="4711065" y="3137535"/>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a:t>
            </a:r>
            <a:r>
              <a:rPr altLang="zh-CN" b="1" sz="2400" lang="en-US">
                <a:solidFill>
                  <a:schemeClr val="bg1"/>
                </a:solidFill>
                <a:latin typeface="+mj-ea"/>
                <a:ea typeface="+mj-ea"/>
                <a:cs typeface="微软雅黑" panose="020B0503020204020204" charset="-122"/>
                <a:sym typeface="+mn-ea"/>
              </a:rPr>
              <a:t>3</a:t>
            </a:r>
            <a:endParaRPr altLang="zh-CN" b="1" sz="2400" lang="en-US">
              <a:solidFill>
                <a:schemeClr val="bg1"/>
              </a:solidFill>
              <a:latin typeface="+mj-ea"/>
              <a:ea typeface="+mj-ea"/>
              <a:cs typeface="微软雅黑" panose="020B0503020204020204" charset="-122"/>
              <a:sym typeface="+mn-ea"/>
            </a:endParaRPr>
          </a:p>
        </p:txBody>
      </p:sp>
      <p:sp>
        <p:nvSpPr>
          <p:cNvPr id="1048890" name="标题"/>
          <p:cNvSpPr txBox="1"/>
          <p:nvPr>
            <p:custDataLst>
              <p:tags r:id="rId20"/>
            </p:custDataLst>
          </p:nvPr>
        </p:nvSpPr>
        <p:spPr>
          <a:xfrm>
            <a:off x="5793740" y="3053715"/>
            <a:ext cx="4203065" cy="732790"/>
          </a:xfrm>
          <a:prstGeom prst="rect"/>
          <a:noFill/>
        </p:spPr>
        <p:txBody>
          <a:bodyPr anchor="ctr" anchorCtr="0" bIns="0" lIns="0" rIns="0" rtlCol="0" tIns="0" wrap="square">
            <a:normAutofit/>
          </a:bodyPr>
          <a:p>
            <a:r>
              <a:rPr altLang="en-US" b="1" sz="2000" lang="zh-CN">
                <a:solidFill>
                  <a:schemeClr val="tx1">
                    <a:lumMod val="75000"/>
                    <a:lumOff val="25000"/>
                  </a:schemeClr>
                </a:solidFill>
                <a:cs typeface="微软雅黑" panose="020B0503020204020204" charset="-122"/>
                <a:sym typeface="+mn-ea"/>
              </a:rPr>
              <a:t>小学教育发展的趋势</a:t>
            </a:r>
            <a:endParaRPr altLang="en-US" b="1" sz="2000" lang="zh-CN">
              <a:solidFill>
                <a:schemeClr val="tx1">
                  <a:lumMod val="75000"/>
                  <a:lumOff val="25000"/>
                </a:schemeClr>
              </a:solidFill>
              <a:cs typeface="微软雅黑" panose="020B0503020204020204" charset="-122"/>
              <a:sym typeface="+mn-ea"/>
            </a:endParaRPr>
          </a:p>
        </p:txBody>
      </p:sp>
      <p:sp>
        <p:nvSpPr>
          <p:cNvPr id="1048892" name="矩形: 圆角 2"/>
          <p:cNvSpPr/>
          <p:nvPr>
            <p:custDataLst>
              <p:tags r:id="rId21"/>
            </p:custDataLst>
          </p:nvPr>
        </p:nvSpPr>
        <p:spPr>
          <a:xfrm>
            <a:off x="4474845" y="4165600"/>
            <a:ext cx="5901690" cy="750570"/>
          </a:xfrm>
          <a:prstGeom prst="roundRect">
            <a:avLst>
              <a:gd name="adj" fmla="val 50000"/>
            </a:avLst>
          </a:prstGeom>
          <a:solidFill>
            <a:schemeClr val="bg1"/>
          </a:solidFill>
          <a:ln>
            <a:noFill/>
          </a:ln>
          <a:effectLst>
            <a:outerShdw algn="t" blurRad="63500" dir="5400000" dist="50800" rotWithShape="0">
              <a:schemeClr val="accent1">
                <a:lumMod val="60000"/>
                <a:lumOff val="4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solidFill>
                <a:schemeClr val="tx1">
                  <a:lumMod val="75000"/>
                  <a:lumOff val="25000"/>
                </a:schemeClr>
              </a:solidFill>
              <a:cs typeface="微软雅黑" panose="020B0503020204020204" charset="-122"/>
              <a:sym typeface="+mn-ea"/>
            </a:endParaRPr>
          </a:p>
        </p:txBody>
      </p:sp>
      <p:sp>
        <p:nvSpPr>
          <p:cNvPr id="1048894" name="椭圆 87"/>
          <p:cNvSpPr/>
          <p:nvPr>
            <p:custDataLst>
              <p:tags r:id="rId22"/>
            </p:custDataLst>
          </p:nvPr>
        </p:nvSpPr>
        <p:spPr>
          <a:xfrm>
            <a:off x="4482465" y="4172585"/>
            <a:ext cx="744220" cy="743585"/>
          </a:xfrm>
          <a:prstGeom prst="ellipse"/>
          <a:solidFill>
            <a:schemeClr val="bg1"/>
          </a:solidFill>
          <a:ln>
            <a:noFill/>
          </a:ln>
          <a:effectLst>
            <a:outerShdw algn="l" blurRad="50800" dist="38100"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a:normAutofit/>
          </a:bodyPr>
          <a:p>
            <a:pPr algn="ctr"/>
            <a:endParaRPr altLang="en-US" lang="zh-CN">
              <a:cs typeface="微软雅黑" panose="020B0503020204020204" charset="-122"/>
            </a:endParaRPr>
          </a:p>
        </p:txBody>
      </p:sp>
      <p:sp>
        <p:nvSpPr>
          <p:cNvPr id="1048896" name="序号"/>
          <p:cNvSpPr/>
          <p:nvPr>
            <p:custDataLst>
              <p:tags r:id="rId23"/>
            </p:custDataLst>
          </p:nvPr>
        </p:nvSpPr>
        <p:spPr>
          <a:xfrm>
            <a:off x="4551045" y="4249420"/>
            <a:ext cx="605790" cy="589280"/>
          </a:xfrm>
          <a:prstGeom prst="ellipse"/>
          <a:gradFill flip="none" rotWithShape="1">
            <a:gsLst>
              <a:gs pos="0">
                <a:schemeClr val="accent1"/>
              </a:gs>
              <a:gs pos="100000">
                <a:schemeClr val="accent1">
                  <a:alpha val="100000"/>
                  <a:lumMod val="70000"/>
                  <a:lumOff val="3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sz="2400" lang="zh-CN">
                <a:solidFill>
                  <a:schemeClr val="bg1"/>
                </a:solidFill>
                <a:latin typeface="+mj-ea"/>
                <a:ea typeface="+mj-ea"/>
                <a:cs typeface="微软雅黑" panose="020B0503020204020204" charset="-122"/>
                <a:sym typeface="+mn-ea"/>
              </a:rPr>
              <a:t>0</a:t>
            </a:r>
            <a:r>
              <a:rPr altLang="zh-CN" b="1" sz="2400" lang="en-US">
                <a:solidFill>
                  <a:schemeClr val="bg1"/>
                </a:solidFill>
                <a:latin typeface="+mj-ea"/>
                <a:ea typeface="+mj-ea"/>
                <a:cs typeface="微软雅黑" panose="020B0503020204020204" charset="-122"/>
                <a:sym typeface="+mn-ea"/>
              </a:rPr>
              <a:t>4</a:t>
            </a:r>
            <a:endParaRPr altLang="zh-CN" b="1" sz="2400" lang="en-US">
              <a:solidFill>
                <a:schemeClr val="bg1"/>
              </a:solidFill>
              <a:latin typeface="+mj-ea"/>
              <a:ea typeface="+mj-ea"/>
              <a:cs typeface="微软雅黑" panose="020B0503020204020204" charset="-122"/>
              <a:sym typeface="+mn-ea"/>
            </a:endParaRPr>
          </a:p>
        </p:txBody>
      </p:sp>
      <p:sp>
        <p:nvSpPr>
          <p:cNvPr id="1048898" name="标题"/>
          <p:cNvSpPr txBox="1"/>
          <p:nvPr>
            <p:custDataLst>
              <p:tags r:id="rId24"/>
            </p:custDataLst>
          </p:nvPr>
        </p:nvSpPr>
        <p:spPr>
          <a:xfrm>
            <a:off x="5633720" y="4165600"/>
            <a:ext cx="4203065" cy="732790"/>
          </a:xfrm>
          <a:prstGeom prst="rect"/>
          <a:noFill/>
        </p:spPr>
        <p:txBody>
          <a:bodyPr anchor="ctr" anchorCtr="0" bIns="0" lIns="0" rIns="0" rtlCol="0" tIns="0" wrap="square">
            <a:normAutofit/>
          </a:bodyPr>
          <a:p>
            <a:r>
              <a:rPr altLang="en-US" b="1" sz="2000" lang="zh-CN">
                <a:solidFill>
                  <a:schemeClr val="tx1">
                    <a:lumMod val="75000"/>
                    <a:lumOff val="25000"/>
                  </a:schemeClr>
                </a:solidFill>
                <a:cs typeface="微软雅黑" panose="020B0503020204020204" charset="-122"/>
                <a:sym typeface="+mn-ea"/>
              </a:rPr>
              <a:t>应对小学教育发展趋势的策略</a:t>
            </a:r>
            <a:endParaRPr altLang="en-US" b="1" sz="2000" lang="zh-CN">
              <a:solidFill>
                <a:schemeClr val="tx1">
                  <a:lumMod val="75000"/>
                  <a:lumOff val="25000"/>
                </a:schemeClr>
              </a:solidFill>
              <a:cs typeface="微软雅黑" panose="020B0503020204020204" charset="-122"/>
              <a:sym typeface="+mn-ea"/>
            </a:endParaRPr>
          </a:p>
        </p:txBody>
      </p:sp>
    </p:spTree>
    <p:custDataLst>
      <p:tags r:id="rId2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44" name="文本占位符 3"/>
          <p:cNvSpPr>
            <a:spLocks noGrp="1"/>
          </p:cNvSpPr>
          <p:nvPr>
            <p:ph type="body" idx="2"/>
            <p:custDataLst>
              <p:tags r:id="rId1"/>
            </p:custDataLst>
          </p:nvPr>
        </p:nvSpPr>
        <p:spPr/>
        <p:txBody>
          <a:bodyPr/>
          <a:p>
            <a:r>
              <a:rPr altLang="en-US" lang="zh-CN"/>
              <a:t>第 一 章</a:t>
            </a:r>
            <a:endParaRPr altLang="en-US" lang="zh-CN"/>
          </a:p>
        </p:txBody>
      </p:sp>
      <p:sp>
        <p:nvSpPr>
          <p:cNvPr id="1048946" name="标题 4"/>
          <p:cNvSpPr>
            <a:spLocks noGrp="1"/>
          </p:cNvSpPr>
          <p:nvPr>
            <p:ph type="title" idx="1"/>
            <p:custDataLst>
              <p:tags r:id="rId2"/>
            </p:custDataLst>
          </p:nvPr>
        </p:nvSpPr>
        <p:spPr/>
        <p:txBody>
          <a:bodyPr/>
          <a:p>
            <a:r>
              <a:rPr altLang="en-US" lang="zh-CN"/>
              <a:t>小学教育发展现状</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00" name="标题 2"/>
          <p:cNvSpPr>
            <a:spLocks noGrp="1"/>
          </p:cNvSpPr>
          <p:nvPr>
            <p:ph type="title" idx="1"/>
          </p:nvPr>
        </p:nvSpPr>
        <p:spPr/>
        <p:txBody>
          <a:bodyPr/>
          <a:p>
            <a:r>
              <a:rPr altLang="en-US" lang="zh-CN"/>
              <a:t>小学教育普及程度</a:t>
            </a:r>
            <a:endParaRPr altLang="en-US" lang="zh-CN"/>
          </a:p>
        </p:txBody>
      </p:sp>
      <p:sp>
        <p:nvSpPr>
          <p:cNvPr id="104900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0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1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1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1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小学教师队伍素质得到提高</a:t>
            </a:r>
            <a:endParaRPr altLang="en-US" dirty="0" sz="2400" lang="zh-CN">
              <a:latin typeface="+mn-ea"/>
              <a:ea typeface="+mn-ea"/>
            </a:endParaRPr>
          </a:p>
        </p:txBody>
      </p:sp>
      <p:sp>
        <p:nvSpPr>
          <p:cNvPr id="104902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小学教育教学质量不断提升</a:t>
            </a:r>
            <a:endParaRPr altLang="en-US" dirty="0" sz="2400" lang="zh-CN">
              <a:latin typeface="+mn-ea"/>
              <a:ea typeface="+mn-ea"/>
            </a:endParaRPr>
          </a:p>
        </p:txBody>
      </p:sp>
      <p:sp>
        <p:nvSpPr>
          <p:cNvPr id="104902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小学教育入学率达到95%以上</a:t>
            </a:r>
            <a:endParaRPr altLang="en-US" dirty="0" sz="2400" lang="zh-CN">
              <a:latin typeface="+mn-ea"/>
              <a:ea typeface="+mn-ea"/>
            </a:endParaRPr>
          </a:p>
        </p:txBody>
      </p:sp>
      <p:sp>
        <p:nvSpPr>
          <p:cNvPr id="104902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小学教育经费投入逐年增加</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70" name="标题 2"/>
          <p:cNvSpPr>
            <a:spLocks noGrp="1"/>
          </p:cNvSpPr>
          <p:nvPr>
            <p:ph type="title" idx="1"/>
          </p:nvPr>
        </p:nvSpPr>
        <p:spPr/>
        <p:txBody>
          <a:bodyPr/>
          <a:p>
            <a:r>
              <a:rPr altLang="en-US" lang="zh-CN"/>
              <a:t>小学教育资源配置</a:t>
            </a:r>
            <a:endParaRPr altLang="en-US" lang="zh-CN"/>
          </a:p>
        </p:txBody>
      </p:sp>
      <p:sp>
        <p:nvSpPr>
          <p:cNvPr id="104907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硬件设施：包括校舍、教学设备等资源配置情况</a:t>
            </a:r>
            <a:endParaRPr altLang="en-US" dirty="0" sz="1200" lang="zh-CN" spc="150">
              <a:solidFill>
                <a:schemeClr val="tx1">
                  <a:lumMod val="65000"/>
                  <a:lumOff val="35000"/>
                </a:schemeClr>
              </a:solidFill>
              <a:latin typeface="+mn-ea"/>
              <a:sym typeface="+mn-ea"/>
            </a:endParaRPr>
          </a:p>
        </p:txBody>
      </p:sp>
      <p:sp>
        <p:nvSpPr>
          <p:cNvPr id="104911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优化措施：政府和社会如何优化资源配置，促进小学教育发展</a:t>
            </a:r>
            <a:endParaRPr altLang="en-US" dirty="0" sz="1200" lang="zh-CN" spc="150">
              <a:solidFill>
                <a:schemeClr val="tx1">
                  <a:lumMod val="65000"/>
                  <a:lumOff val="35000"/>
                </a:schemeClr>
              </a:solidFill>
              <a:latin typeface="+mn-ea"/>
              <a:sym typeface="+mn-ea"/>
            </a:endParaRPr>
          </a:p>
        </p:txBody>
      </p:sp>
      <p:sp>
        <p:nvSpPr>
          <p:cNvPr id="104911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区域差异：城市与农村、发达地区与欠发达地区资源配置的差异</a:t>
            </a:r>
            <a:endParaRPr altLang="en-US" dirty="0" sz="1200" lang="zh-CN" spc="150">
              <a:solidFill>
                <a:schemeClr val="tx1">
                  <a:lumMod val="65000"/>
                  <a:lumOff val="35000"/>
                </a:schemeClr>
              </a:solidFill>
              <a:latin typeface="+mn-ea"/>
              <a:sym typeface="+mn-ea"/>
            </a:endParaRPr>
          </a:p>
        </p:txBody>
      </p:sp>
      <p:sp>
        <p:nvSpPr>
          <p:cNvPr id="104911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软件资源：如师资力量、课程资源等方面的配置情况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60" name="标题 2"/>
          <p:cNvSpPr>
            <a:spLocks noGrp="1"/>
          </p:cNvSpPr>
          <p:nvPr>
            <p:ph type="title" idx="1"/>
          </p:nvPr>
        </p:nvSpPr>
        <p:spPr/>
        <p:txBody>
          <a:bodyPr/>
          <a:p>
            <a:r>
              <a:rPr altLang="en-US" lang="zh-CN"/>
              <a:t>小学教育质量评估</a:t>
            </a:r>
            <a:endParaRPr altLang="en-US" lang="zh-CN"/>
          </a:p>
        </p:txBody>
      </p:sp>
      <p:sp>
        <p:nvSpPr>
          <p:cNvPr id="104916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6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7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7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7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7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7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评估结果：根据评估结果，对小学教育发展现状进行全面分析</a:t>
            </a:r>
            <a:endParaRPr altLang="en-US" dirty="0" sz="2400" lang="zh-CN">
              <a:latin typeface="+mn-ea"/>
              <a:ea typeface="+mn-ea"/>
            </a:endParaRPr>
          </a:p>
        </p:txBody>
      </p:sp>
      <p:sp>
        <p:nvSpPr>
          <p:cNvPr id="104918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评估意义：有助于了解小学教育发展现状，为制定教育政策提供依据</a:t>
            </a:r>
            <a:endParaRPr altLang="en-US" dirty="0" sz="2400" lang="zh-CN">
              <a:latin typeface="+mn-ea"/>
              <a:ea typeface="+mn-ea"/>
            </a:endParaRPr>
          </a:p>
        </p:txBody>
      </p:sp>
      <p:sp>
        <p:nvSpPr>
          <p:cNvPr id="104918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评估指标：包括学生学业成绩、教师教学质量、学校管理水平等</a:t>
            </a:r>
            <a:endParaRPr altLang="en-US" dirty="0" sz="2400" lang="zh-CN">
              <a:latin typeface="+mn-ea"/>
              <a:ea typeface="+mn-ea"/>
            </a:endParaRPr>
          </a:p>
        </p:txBody>
      </p:sp>
      <p:sp>
        <p:nvSpPr>
          <p:cNvPr id="104918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评估方式：采用多种评估方式，包括考试成绩、观察、问卷调查等</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30" name="标题 2"/>
          <p:cNvSpPr>
            <a:spLocks noGrp="1"/>
          </p:cNvSpPr>
          <p:nvPr>
            <p:ph type="title" idx="1"/>
          </p:nvPr>
        </p:nvSpPr>
        <p:spPr/>
        <p:txBody>
          <a:bodyPr/>
          <a:p>
            <a:r>
              <a:rPr altLang="en-US" lang="zh-CN"/>
              <a:t>小学教育存在的问题</a:t>
            </a:r>
            <a:endParaRPr altLang="en-US" lang="zh-CN"/>
          </a:p>
        </p:txBody>
      </p:sp>
      <p:sp>
        <p:nvSpPr>
          <p:cNvPr id="104923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3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教育资源分配不均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3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4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师资力量不足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4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4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课程设置与时代发展脱节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4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5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家庭教育缺失</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00" name="文本占位符 3"/>
          <p:cNvSpPr>
            <a:spLocks noGrp="1"/>
          </p:cNvSpPr>
          <p:nvPr>
            <p:ph type="body" idx="2"/>
            <p:custDataLst>
              <p:tags r:id="rId1"/>
            </p:custDataLst>
          </p:nvPr>
        </p:nvSpPr>
        <p:spPr/>
        <p:txBody>
          <a:bodyPr/>
          <a:p>
            <a:r>
              <a:rPr altLang="en-US" lang="zh-CN"/>
              <a:t>第 二 章</a:t>
            </a:r>
            <a:endParaRPr altLang="en-US" lang="zh-CN"/>
          </a:p>
        </p:txBody>
      </p:sp>
      <p:sp>
        <p:nvSpPr>
          <p:cNvPr id="1049302" name="标题 4"/>
          <p:cNvSpPr>
            <a:spLocks noGrp="1"/>
          </p:cNvSpPr>
          <p:nvPr>
            <p:ph type="title" idx="1"/>
            <p:custDataLst>
              <p:tags r:id="rId2"/>
            </p:custDataLst>
          </p:nvPr>
        </p:nvSpPr>
        <p:spPr/>
        <p:txBody>
          <a:bodyPr/>
          <a:p>
            <a:r>
              <a:rPr altLang="en-US" lang="zh-CN"/>
              <a:t>影响小学教育发展的因素</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56" name="标题 2"/>
          <p:cNvSpPr>
            <a:spLocks noGrp="1"/>
          </p:cNvSpPr>
          <p:nvPr>
            <p:ph type="title" idx="1"/>
          </p:nvPr>
        </p:nvSpPr>
        <p:spPr/>
        <p:txBody>
          <a:bodyPr/>
          <a:p>
            <a:r>
              <a:rPr altLang="en-US" lang="zh-CN"/>
              <a:t>政策法规的推动</a:t>
            </a:r>
            <a:endParaRPr altLang="en-US" lang="zh-CN"/>
          </a:p>
        </p:txBody>
      </p:sp>
      <p:sp>
        <p:nvSpPr>
          <p:cNvPr id="104935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6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政策法规对小学教育的规范和引导作用</a:t>
            </a:r>
            <a:endParaRPr altLang="en-US" dirty="0" sz="2000" lang="zh-CN" spc="150">
              <a:solidFill>
                <a:schemeClr val="tx1">
                  <a:lumMod val="75000"/>
                  <a:lumOff val="25000"/>
                </a:schemeClr>
              </a:solidFill>
              <a:latin typeface="+mn-ea"/>
              <a:sym typeface="+mn-ea"/>
            </a:endParaRPr>
          </a:p>
        </p:txBody>
      </p:sp>
      <p:sp>
        <p:nvSpPr>
          <p:cNvPr id="104936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6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6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政策法规对小学教育资源的配置和优化</a:t>
            </a:r>
            <a:endParaRPr altLang="en-US" dirty="0" sz="2000" lang="zh-CN" spc="150">
              <a:solidFill>
                <a:schemeClr val="tx1">
                  <a:lumMod val="75000"/>
                  <a:lumOff val="25000"/>
                </a:schemeClr>
              </a:solidFill>
              <a:latin typeface="+mn-ea"/>
              <a:sym typeface="+mn-ea"/>
            </a:endParaRPr>
          </a:p>
        </p:txBody>
      </p:sp>
      <p:sp>
        <p:nvSpPr>
          <p:cNvPr id="104936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7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7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政策法规对小学教育质量和水平的提升</a:t>
            </a:r>
            <a:endParaRPr altLang="en-US" dirty="0" sz="2000" lang="zh-CN" spc="150">
              <a:solidFill>
                <a:schemeClr val="tx1">
                  <a:lumMod val="75000"/>
                  <a:lumOff val="25000"/>
                </a:schemeClr>
              </a:solidFill>
              <a:latin typeface="+mn-ea"/>
              <a:sym typeface="+mn-ea"/>
            </a:endParaRPr>
          </a:p>
        </p:txBody>
      </p:sp>
      <p:sp>
        <p:nvSpPr>
          <p:cNvPr id="104937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7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7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政策法规对小学教育改革和发展的推动作用</a:t>
            </a:r>
            <a:endParaRPr altLang="en-US" dirty="0" sz="2000" lang="zh-CN" spc="150">
              <a:solidFill>
                <a:schemeClr val="tx1">
                  <a:lumMod val="75000"/>
                  <a:lumOff val="25000"/>
                </a:schemeClr>
              </a:solidFill>
              <a:latin typeface="+mn-ea"/>
              <a:sym typeface="+mn-ea"/>
            </a:endParaRPr>
          </a:p>
        </p:txBody>
      </p:sp>
      <p:sp>
        <p:nvSpPr>
          <p:cNvPr id="104938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26" name="标题 2"/>
          <p:cNvSpPr>
            <a:spLocks noGrp="1"/>
          </p:cNvSpPr>
          <p:nvPr>
            <p:ph type="title" idx="1"/>
          </p:nvPr>
        </p:nvSpPr>
        <p:spPr/>
        <p:txBody>
          <a:bodyPr/>
          <a:p>
            <a:r>
              <a:rPr altLang="en-US" lang="zh-CN"/>
              <a:t>社会经济的发展</a:t>
            </a:r>
            <a:endParaRPr altLang="en-US" lang="zh-CN"/>
          </a:p>
        </p:txBody>
      </p:sp>
      <p:sp>
        <p:nvSpPr>
          <p:cNvPr id="104942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3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3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3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3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4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4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4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5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6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6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6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经济发展水平提高，教育投入增加</a:t>
            </a:r>
            <a:endParaRPr altLang="en-US" dirty="0" sz="1200" lang="zh-CN" spc="150">
              <a:solidFill>
                <a:schemeClr val="tx1">
                  <a:lumMod val="65000"/>
                  <a:lumOff val="35000"/>
                </a:schemeClr>
              </a:solidFill>
              <a:latin typeface="+mn-ea"/>
              <a:sym typeface="+mn-ea"/>
            </a:endParaRPr>
          </a:p>
        </p:txBody>
      </p:sp>
      <p:sp>
        <p:nvSpPr>
          <p:cNvPr id="104946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人口结构变化，影响教育需求和供给</a:t>
            </a:r>
            <a:endParaRPr altLang="en-US" dirty="0" sz="1200" lang="zh-CN" spc="150">
              <a:solidFill>
                <a:schemeClr val="tx1">
                  <a:lumMod val="65000"/>
                  <a:lumOff val="35000"/>
                </a:schemeClr>
              </a:solidFill>
              <a:latin typeface="+mn-ea"/>
              <a:sym typeface="+mn-ea"/>
            </a:endParaRPr>
          </a:p>
        </p:txBody>
      </p:sp>
      <p:sp>
        <p:nvSpPr>
          <p:cNvPr id="104946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科技进步，推动教育现代化</a:t>
            </a:r>
            <a:endParaRPr altLang="en-US" dirty="0" sz="1200" lang="zh-CN" spc="150">
              <a:solidFill>
                <a:schemeClr val="tx1">
                  <a:lumMod val="65000"/>
                  <a:lumOff val="35000"/>
                </a:schemeClr>
              </a:solidFill>
              <a:latin typeface="+mn-ea"/>
              <a:sym typeface="+mn-ea"/>
            </a:endParaRPr>
          </a:p>
        </p:txBody>
      </p:sp>
      <p:sp>
        <p:nvSpPr>
          <p:cNvPr id="104947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产业结构调整，对教育提出新要求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16" name="标题 2"/>
          <p:cNvSpPr>
            <a:spLocks noGrp="1"/>
          </p:cNvSpPr>
          <p:nvPr>
            <p:ph type="title" idx="1"/>
          </p:nvPr>
        </p:nvSpPr>
        <p:spPr/>
        <p:txBody>
          <a:bodyPr/>
          <a:p>
            <a:r>
              <a:rPr altLang="en-US" lang="zh-CN"/>
              <a:t>家庭教育的参与</a:t>
            </a:r>
            <a:endParaRPr altLang="en-US" lang="zh-CN"/>
          </a:p>
        </p:txBody>
      </p:sp>
      <p:sp>
        <p:nvSpPr>
          <p:cNvPr id="104951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家长参与学校教育活动的程度</a:t>
            </a:r>
            <a:endParaRPr altLang="en-US" sz="1400" lang="zh-CN" spc="150">
              <a:solidFill>
                <a:schemeClr val="tx1"/>
              </a:solidFill>
              <a:effectLst/>
              <a:latin typeface="+mn-ea"/>
              <a:sym typeface="+mn-ea"/>
            </a:endParaRPr>
          </a:p>
        </p:txBody>
      </p:sp>
      <p:sp>
        <p:nvSpPr>
          <p:cNvPr id="104952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家庭对孩子的个性化教育影响</a:t>
            </a:r>
            <a:endParaRPr altLang="en-US" dirty="0" sz="1400" lang="zh-CN" spc="150">
              <a:solidFill>
                <a:schemeClr val="tx1"/>
              </a:solidFill>
              <a:effectLst/>
              <a:latin typeface="+mn-ea"/>
              <a:sym typeface="+mn-ea"/>
            </a:endParaRPr>
          </a:p>
        </p:txBody>
      </p:sp>
      <p:sp>
        <p:nvSpPr>
          <p:cNvPr id="104953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家庭经济条件对教育资源的影响</a:t>
            </a:r>
            <a:endParaRPr altLang="en-US" sz="1400" lang="zh-CN" spc="150">
              <a:solidFill>
                <a:schemeClr val="tx1"/>
              </a:solidFill>
              <a:effectLst/>
              <a:latin typeface="+mn-ea"/>
              <a:sym typeface="+mn-ea"/>
            </a:endParaRPr>
          </a:p>
        </p:txBody>
      </p:sp>
      <p:sp>
        <p:nvSpPr>
          <p:cNvPr id="104953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家庭教育观念与学校教育理念的匹配度</a:t>
            </a:r>
            <a:endParaRPr altLang="en-US" sz="1400" lang="zh-CN" spc="150">
              <a:solidFill>
                <a:schemeClr val="tx1"/>
              </a:solidFill>
              <a:effectLst/>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78" name="标题 2"/>
          <p:cNvSpPr>
            <a:spLocks noGrp="1"/>
          </p:cNvSpPr>
          <p:nvPr>
            <p:ph type="title" idx="1"/>
          </p:nvPr>
        </p:nvSpPr>
        <p:spPr/>
        <p:txBody>
          <a:bodyPr/>
          <a:p>
            <a:r>
              <a:rPr altLang="en-US" lang="zh-CN"/>
              <a:t>教育技术的创新</a:t>
            </a:r>
            <a:endParaRPr altLang="en-US" lang="zh-CN"/>
          </a:p>
        </p:txBody>
      </p:sp>
      <p:sp>
        <p:nvSpPr>
          <p:cNvPr id="104958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8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9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9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在线教育的发展和优势</a:t>
            </a:r>
            <a:endParaRPr altLang="en-US" dirty="0" sz="2400" lang="zh-CN">
              <a:latin typeface="+mn-ea"/>
              <a:ea typeface="+mn-ea"/>
            </a:endParaRPr>
          </a:p>
        </p:txBody>
      </p:sp>
      <p:sp>
        <p:nvSpPr>
          <p:cNvPr id="104959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教育信息化和数字化对小学教育的推动作用</a:t>
            </a:r>
            <a:endParaRPr altLang="en-US" dirty="0" sz="2400" lang="zh-CN">
              <a:latin typeface="+mn-ea"/>
              <a:ea typeface="+mn-ea"/>
            </a:endParaRPr>
          </a:p>
        </p:txBody>
      </p:sp>
      <p:sp>
        <p:nvSpPr>
          <p:cNvPr id="104960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人工智能在教育中的应用</a:t>
            </a:r>
            <a:endParaRPr altLang="en-US" dirty="0" sz="2400" lang="zh-CN">
              <a:latin typeface="+mn-ea"/>
              <a:ea typeface="+mn-ea"/>
            </a:endParaRPr>
          </a:p>
        </p:txBody>
      </p:sp>
      <p:sp>
        <p:nvSpPr>
          <p:cNvPr id="104960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虚拟现实和增强现实技术对教育的影响</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48" name="文本占位符 3"/>
          <p:cNvSpPr>
            <a:spLocks noGrp="1"/>
          </p:cNvSpPr>
          <p:nvPr>
            <p:ph type="body" idx="2"/>
            <p:custDataLst>
              <p:tags r:id="rId1"/>
            </p:custDataLst>
          </p:nvPr>
        </p:nvSpPr>
        <p:spPr/>
        <p:txBody>
          <a:bodyPr/>
          <a:p>
            <a:r>
              <a:rPr altLang="en-US" lang="zh-CN"/>
              <a:t>第 三 章</a:t>
            </a:r>
            <a:endParaRPr altLang="en-US" lang="zh-CN"/>
          </a:p>
        </p:txBody>
      </p:sp>
      <p:sp>
        <p:nvSpPr>
          <p:cNvPr id="1049650" name="标题 4"/>
          <p:cNvSpPr>
            <a:spLocks noGrp="1"/>
          </p:cNvSpPr>
          <p:nvPr>
            <p:ph type="title" idx="1"/>
            <p:custDataLst>
              <p:tags r:id="rId2"/>
            </p:custDataLst>
          </p:nvPr>
        </p:nvSpPr>
        <p:spPr/>
        <p:txBody>
          <a:bodyPr/>
          <a:p>
            <a:r>
              <a:rPr altLang="en-US" lang="zh-CN"/>
              <a:t>小学教育发展的趋势</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04" name="标题 2"/>
          <p:cNvSpPr>
            <a:spLocks noGrp="1"/>
          </p:cNvSpPr>
          <p:nvPr>
            <p:ph type="title" idx="1"/>
          </p:nvPr>
        </p:nvSpPr>
        <p:spPr/>
        <p:txBody>
          <a:bodyPr/>
          <a:p>
            <a:r>
              <a:rPr altLang="en-US" lang="zh-CN"/>
              <a:t>教育信息化</a:t>
            </a:r>
            <a:endParaRPr altLang="en-US" lang="zh-CN"/>
          </a:p>
        </p:txBody>
      </p:sp>
      <p:sp>
        <p:nvSpPr>
          <p:cNvPr id="104970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0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1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教师信息素养的提升</a:t>
            </a:r>
            <a:endParaRPr altLang="en-US" dirty="0" sz="1200" lang="zh-CN" spc="150">
              <a:solidFill>
                <a:srgbClr val="FFFFFF"/>
              </a:solidFill>
              <a:latin typeface="+mn-ea"/>
              <a:sym typeface="+mn-ea"/>
            </a:endParaRPr>
          </a:p>
        </p:txBody>
      </p:sp>
      <p:sp>
        <p:nvSpPr>
          <p:cNvPr id="104971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数字化教育资源的建设</a:t>
            </a:r>
            <a:endParaRPr altLang="en-US" dirty="0" sz="1200" lang="zh-CN" spc="150">
              <a:solidFill>
                <a:schemeClr val="tx1">
                  <a:lumMod val="65000"/>
                  <a:lumOff val="35000"/>
                </a:schemeClr>
              </a:solidFill>
              <a:latin typeface="+mn-ea"/>
              <a:sym typeface="+mn-ea"/>
            </a:endParaRPr>
          </a:p>
        </p:txBody>
      </p:sp>
      <p:sp>
        <p:nvSpPr>
          <p:cNvPr id="104972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信息技术在教育中的应用</a:t>
            </a:r>
            <a:endParaRPr altLang="en-US" dirty="0" sz="1200" lang="zh-CN" spc="150">
              <a:solidFill>
                <a:srgbClr val="FFFFFF"/>
              </a:solidFill>
              <a:latin typeface="+mn-ea"/>
              <a:sym typeface="+mn-ea"/>
            </a:endParaRPr>
          </a:p>
        </p:txBody>
      </p:sp>
      <p:sp>
        <p:nvSpPr>
          <p:cNvPr id="104972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小学教育信息化的发展趋势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778" name="标题 2"/>
          <p:cNvSpPr>
            <a:spLocks noGrp="1"/>
          </p:cNvSpPr>
          <p:nvPr>
            <p:ph type="title" idx="1"/>
          </p:nvPr>
        </p:nvSpPr>
        <p:spPr/>
        <p:txBody>
          <a:bodyPr/>
          <a:p>
            <a:r>
              <a:rPr altLang="en-US" lang="zh-CN"/>
              <a:t>教育个性化</a:t>
            </a:r>
            <a:endParaRPr altLang="en-US" lang="zh-CN"/>
          </a:p>
        </p:txBody>
      </p:sp>
      <p:sp>
        <p:nvSpPr>
          <p:cNvPr id="104978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定义：根据学生的兴趣、特长和需求，提供个性化的教育服务，促进学生全面发展。</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优势：有利于激发学生的学习兴趣和动力，培养学生的创新能力和实践能力，提高教育质量。</a:t>
            </a:r>
            <a:endParaRPr dirty="0" err="1">
              <a:solidFill>
                <a:schemeClr val="tx1">
                  <a:lumMod val="75000"/>
                  <a:lumOff val="25000"/>
                </a:schemeClr>
              </a:solidFill>
              <a:latin typeface="+mn-ea"/>
              <a:ea typeface="+mn-ea"/>
              <a:cs typeface="+mn-ea"/>
              <a:sym typeface="+mn-lt"/>
            </a:endParaRPr>
          </a:p>
        </p:txBody>
      </p:sp>
      <p:sp>
        <p:nvSpPr>
          <p:cNvPr id="104980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0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未来发展：随着科技的不断进步和教育理念的更新，教育个性化的实施将更加普及和深入。</a:t>
            </a:r>
            <a:endParaRPr dirty="0" err="1">
              <a:solidFill>
                <a:schemeClr val="tx1">
                  <a:lumMod val="75000"/>
                  <a:lumOff val="25000"/>
                </a:schemeClr>
              </a:solidFill>
              <a:latin typeface="+mn-ea"/>
              <a:ea typeface="+mn-ea"/>
              <a:cs typeface="+mn-ea"/>
              <a:sym typeface="+mn-lt"/>
            </a:endParaRPr>
          </a:p>
        </p:txBody>
      </p:sp>
      <p:sp>
        <p:nvSpPr>
          <p:cNvPr id="10498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实施方式：采用多元评价方式，关注学生的个性差异，开展个性化教学，提供多样化的学习资源。</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64" name="标题 2"/>
          <p:cNvSpPr>
            <a:spLocks noGrp="1"/>
          </p:cNvSpPr>
          <p:nvPr>
            <p:ph type="title" idx="1"/>
          </p:nvPr>
        </p:nvSpPr>
        <p:spPr/>
        <p:txBody>
          <a:bodyPr/>
          <a:p>
            <a:r>
              <a:rPr altLang="en-US" lang="zh-CN"/>
              <a:t>教育国际化</a:t>
            </a:r>
            <a:endParaRPr altLang="en-US" lang="zh-CN"/>
          </a:p>
        </p:txBody>
      </p:sp>
      <p:sp>
        <p:nvSpPr>
          <p:cNvPr id="104986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6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7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小学教育国际化的未来展望</a:t>
            </a:r>
            <a:endParaRPr altLang="en-US" dirty="0" sz="1200" lang="zh-CN" spc="150">
              <a:solidFill>
                <a:srgbClr val="FFFFFF"/>
              </a:solidFill>
              <a:latin typeface="+mn-ea"/>
              <a:sym typeface="+mn-ea"/>
            </a:endParaRPr>
          </a:p>
        </p:txBody>
      </p:sp>
      <p:sp>
        <p:nvSpPr>
          <p:cNvPr id="104987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小学教育国际化的实施策略</a:t>
            </a:r>
            <a:endParaRPr altLang="en-US" dirty="0" sz="1200" lang="zh-CN" spc="150">
              <a:solidFill>
                <a:schemeClr val="tx1">
                  <a:lumMod val="65000"/>
                  <a:lumOff val="35000"/>
                </a:schemeClr>
              </a:solidFill>
              <a:latin typeface="+mn-ea"/>
              <a:sym typeface="+mn-ea"/>
            </a:endParaRPr>
          </a:p>
        </p:txBody>
      </p:sp>
      <p:sp>
        <p:nvSpPr>
          <p:cNvPr id="104988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国际化教育对小学教育的影响</a:t>
            </a:r>
            <a:endParaRPr altLang="en-US" dirty="0" sz="1200" lang="zh-CN" spc="150">
              <a:solidFill>
                <a:srgbClr val="FFFFFF"/>
              </a:solidFill>
              <a:latin typeface="+mn-ea"/>
              <a:sym typeface="+mn-ea"/>
            </a:endParaRPr>
          </a:p>
        </p:txBody>
      </p:sp>
      <p:sp>
        <p:nvSpPr>
          <p:cNvPr id="104988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小学教育国际化的发展趋势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38" name="标题 2"/>
          <p:cNvSpPr>
            <a:spLocks noGrp="1"/>
          </p:cNvSpPr>
          <p:nvPr>
            <p:ph type="title" idx="1"/>
          </p:nvPr>
        </p:nvSpPr>
        <p:spPr/>
        <p:txBody>
          <a:bodyPr/>
          <a:p>
            <a:r>
              <a:rPr altLang="en-US" lang="zh-CN"/>
              <a:t>教育多元化</a:t>
            </a:r>
            <a:endParaRPr altLang="en-US" lang="zh-CN"/>
          </a:p>
        </p:txBody>
      </p:sp>
      <p:sp>
        <p:nvSpPr>
          <p:cNvPr id="104994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课程设置多元化：小学教育将更加注重学生的全面发展，设置多样化的课程以满足学生的兴趣和需求。</a:t>
            </a:r>
            <a:endParaRPr altLang="en-US" dirty="0" sz="1200" lang="zh-CN" spc="150">
              <a:solidFill>
                <a:schemeClr val="tx1">
                  <a:lumMod val="65000"/>
                  <a:lumOff val="35000"/>
                </a:schemeClr>
              </a:solidFill>
              <a:latin typeface="+mn-ea"/>
              <a:sym typeface="+mn-ea"/>
            </a:endParaRPr>
          </a:p>
        </p:txBody>
      </p:sp>
      <p:sp>
        <p:nvSpPr>
          <p:cNvPr id="104994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教育方式多元化：小学教育将采用多种教育方式，包括传统的课堂教学、在线教育、合作学习等，以适应不同学生的学习风格和需求。</a:t>
            </a:r>
            <a:endParaRPr altLang="en-US" dirty="0" sz="1200" lang="zh-CN" spc="150">
              <a:solidFill>
                <a:schemeClr val="tx1">
                  <a:lumMod val="65000"/>
                  <a:lumOff val="35000"/>
                </a:schemeClr>
              </a:solidFill>
              <a:latin typeface="+mn-ea"/>
              <a:sym typeface="+mn-ea"/>
            </a:endParaRPr>
          </a:p>
        </p:txBody>
      </p:sp>
      <p:sp>
        <p:nvSpPr>
          <p:cNvPr id="104994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教育资源多元化：小学教育将充分利用各种教育资源，包括校内和校外的资源，以提供更丰富的学习体验。</a:t>
            </a:r>
            <a:endParaRPr altLang="en-US" dirty="0" sz="1200" lang="zh-CN" spc="150">
              <a:solidFill>
                <a:schemeClr val="tx1">
                  <a:lumMod val="65000"/>
                  <a:lumOff val="35000"/>
                </a:schemeClr>
              </a:solidFill>
              <a:latin typeface="+mn-ea"/>
              <a:sym typeface="+mn-ea"/>
            </a:endParaRPr>
          </a:p>
        </p:txBody>
      </p:sp>
      <p:sp>
        <p:nvSpPr>
          <p:cNvPr id="104994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教育评价多元化：小学教育将采用多种评价方式，包括传统的考试和表现评价、学生自我评价等，以全面了解学生的学习状况和发展潜力。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92" name="文本占位符 3"/>
          <p:cNvSpPr>
            <a:spLocks noGrp="1"/>
          </p:cNvSpPr>
          <p:nvPr>
            <p:ph type="body" idx="2"/>
            <p:custDataLst>
              <p:tags r:id="rId1"/>
            </p:custDataLst>
          </p:nvPr>
        </p:nvSpPr>
        <p:spPr/>
        <p:txBody>
          <a:bodyPr/>
          <a:p>
            <a:r>
              <a:rPr altLang="en-US" lang="zh-CN"/>
              <a:t>第 四 章</a:t>
            </a:r>
            <a:endParaRPr altLang="en-US" lang="zh-CN"/>
          </a:p>
        </p:txBody>
      </p:sp>
      <p:sp>
        <p:nvSpPr>
          <p:cNvPr id="1049994" name="标题 4"/>
          <p:cNvSpPr>
            <a:spLocks noGrp="1"/>
          </p:cNvSpPr>
          <p:nvPr>
            <p:ph type="title" idx="1"/>
            <p:custDataLst>
              <p:tags r:id="rId2"/>
            </p:custDataLst>
          </p:nvPr>
        </p:nvSpPr>
        <p:spPr/>
        <p:txBody>
          <a:bodyPr/>
          <a:p>
            <a:r>
              <a:rPr altLang="en-US" lang="zh-CN"/>
              <a:t>应对小学教育发展趋势的策略</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48" name="标题 2"/>
          <p:cNvSpPr>
            <a:spLocks noGrp="1"/>
          </p:cNvSpPr>
          <p:nvPr>
            <p:ph type="title" idx="1"/>
          </p:nvPr>
        </p:nvSpPr>
        <p:spPr/>
        <p:txBody>
          <a:bodyPr/>
          <a:p>
            <a:r>
              <a:rPr altLang="en-US" lang="zh-CN"/>
              <a:t>加强教育信息化建设</a:t>
            </a:r>
            <a:endParaRPr altLang="en-US" lang="zh-CN"/>
          </a:p>
        </p:txBody>
      </p:sp>
      <p:sp>
        <p:nvSpPr>
          <p:cNvPr id="105005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建设数字化校园，实现教育资源共享</a:t>
            </a:r>
            <a:endParaRPr altLang="en-US" dirty="0" sz="2000" lang="zh-CN" spc="150">
              <a:solidFill>
                <a:schemeClr val="tx1">
                  <a:lumMod val="75000"/>
                  <a:lumOff val="25000"/>
                </a:schemeClr>
              </a:solidFill>
              <a:latin typeface="+mn-ea"/>
              <a:sym typeface="+mn-ea"/>
            </a:endParaRPr>
          </a:p>
        </p:txBody>
      </p:sp>
      <p:sp>
        <p:nvSpPr>
          <p:cNvPr id="105005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推广在线教育，打破地域限制</a:t>
            </a:r>
            <a:endParaRPr altLang="en-US" dirty="0" sz="2000" lang="zh-CN" spc="150">
              <a:solidFill>
                <a:schemeClr val="tx1">
                  <a:lumMod val="75000"/>
                  <a:lumOff val="25000"/>
                </a:schemeClr>
              </a:solidFill>
              <a:latin typeface="+mn-ea"/>
              <a:sym typeface="+mn-ea"/>
            </a:endParaRPr>
          </a:p>
        </p:txBody>
      </p:sp>
      <p:sp>
        <p:nvSpPr>
          <p:cNvPr id="105006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6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提升教师信息技术应用能力，促进教学方法创新</a:t>
            </a:r>
            <a:endParaRPr altLang="en-US" dirty="0" sz="2000" lang="zh-CN" spc="150">
              <a:solidFill>
                <a:schemeClr val="tx1">
                  <a:lumMod val="75000"/>
                  <a:lumOff val="25000"/>
                </a:schemeClr>
              </a:solidFill>
              <a:latin typeface="+mn-ea"/>
              <a:sym typeface="+mn-ea"/>
            </a:endParaRPr>
          </a:p>
        </p:txBody>
      </p:sp>
      <p:sp>
        <p:nvSpPr>
          <p:cNvPr id="105006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6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完善信息化基础设施建设，保障教育信息化发展</a:t>
            </a:r>
            <a:endParaRPr altLang="en-US" dirty="0" sz="2000" lang="zh-CN" spc="150">
              <a:solidFill>
                <a:schemeClr val="tx1">
                  <a:lumMod val="75000"/>
                  <a:lumOff val="25000"/>
                </a:schemeClr>
              </a:solidFill>
              <a:latin typeface="+mn-ea"/>
              <a:sym typeface="+mn-ea"/>
            </a:endParaRPr>
          </a:p>
        </p:txBody>
      </p:sp>
      <p:sp>
        <p:nvSpPr>
          <p:cNvPr id="105007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18" name="标题 2"/>
          <p:cNvSpPr>
            <a:spLocks noGrp="1"/>
          </p:cNvSpPr>
          <p:nvPr>
            <p:ph type="title" idx="1"/>
          </p:nvPr>
        </p:nvSpPr>
        <p:spPr/>
        <p:txBody>
          <a:bodyPr/>
          <a:p>
            <a:r>
              <a:rPr altLang="en-US" lang="zh-CN"/>
              <a:t>推进个性化教育发展</a:t>
            </a:r>
            <a:endParaRPr altLang="en-US" lang="zh-CN"/>
          </a:p>
        </p:txBody>
      </p:sp>
      <p:sp>
        <p:nvSpPr>
          <p:cNvPr id="105012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制定个性化教育计划，满足学生个性化需求</a:t>
            </a:r>
            <a:endParaRPr altLang="en-US" sz="1400" lang="zh-CN" spc="150">
              <a:solidFill>
                <a:schemeClr val="tx1"/>
              </a:solidFill>
              <a:effectLst/>
              <a:latin typeface="+mn-ea"/>
              <a:sym typeface="+mn-ea"/>
            </a:endParaRPr>
          </a:p>
        </p:txBody>
      </p:sp>
      <p:sp>
        <p:nvSpPr>
          <p:cNvPr id="105013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实施个性化教育，关注学生个性发展</a:t>
            </a:r>
            <a:endParaRPr altLang="en-US" dirty="0" sz="1400" lang="zh-CN" spc="150">
              <a:solidFill>
                <a:schemeClr val="tx1"/>
              </a:solidFill>
              <a:effectLst/>
              <a:latin typeface="+mn-ea"/>
              <a:sym typeface="+mn-ea"/>
            </a:endParaRPr>
          </a:p>
        </p:txBody>
      </p:sp>
      <p:sp>
        <p:nvSpPr>
          <p:cNvPr id="105013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开展个性化教育评价，促进学生全面发展</a:t>
            </a:r>
            <a:endParaRPr altLang="en-US" sz="1400" lang="zh-CN" spc="150">
              <a:solidFill>
                <a:schemeClr val="tx1"/>
              </a:solidFill>
              <a:effectLst/>
              <a:latin typeface="+mn-ea"/>
              <a:sym typeface="+mn-ea"/>
            </a:endParaRPr>
          </a:p>
        </p:txBody>
      </p:sp>
      <p:sp>
        <p:nvSpPr>
          <p:cNvPr id="105013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推进个性化教育资源建设，提高教育质量</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180" name="标题 2"/>
          <p:cNvSpPr>
            <a:spLocks noGrp="1"/>
          </p:cNvSpPr>
          <p:nvPr>
            <p:ph type="title" idx="1"/>
          </p:nvPr>
        </p:nvSpPr>
        <p:spPr/>
        <p:txBody>
          <a:bodyPr/>
          <a:p>
            <a:r>
              <a:rPr altLang="en-US" lang="zh-CN"/>
              <a:t>提升教师专业素养</a:t>
            </a:r>
            <a:endParaRPr altLang="en-US" lang="zh-CN"/>
          </a:p>
        </p:txBody>
      </p:sp>
      <p:sp>
        <p:nvSpPr>
          <p:cNvPr id="105018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鼓励教师参与教育研究，提升教师的学术水平和创新能力</a:t>
            </a:r>
            <a:endParaRPr altLang="zh-CN" dirty="0" lang="en-US">
              <a:solidFill>
                <a:schemeClr val="dk1">
                  <a:lumMod val="80000"/>
                  <a:lumOff val="20000"/>
                </a:schemeClr>
              </a:solidFill>
              <a:latin typeface="+mn-ea"/>
              <a:sym typeface="+mn-ea"/>
            </a:endParaRPr>
          </a:p>
        </p:txBody>
      </p:sp>
      <p:sp>
        <p:nvSpPr>
          <p:cNvPr id="105019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定期开展教师培训，提升教师的教学水平和教育理念</a:t>
            </a:r>
            <a:endParaRPr altLang="en-US" dirty="0" lang="zh-CN">
              <a:solidFill>
                <a:schemeClr val="dk1">
                  <a:lumMod val="80000"/>
                  <a:lumOff val="20000"/>
                </a:schemeClr>
              </a:solidFill>
              <a:latin typeface="+mn-ea"/>
              <a:sym typeface="+mn-ea"/>
            </a:endParaRPr>
          </a:p>
        </p:txBody>
      </p:sp>
      <p:sp>
        <p:nvSpPr>
          <p:cNvPr id="105019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加强教师职业道德建设，提高教师的职业素养和责任心</a:t>
            </a:r>
            <a:endParaRPr altLang="en-US" dirty="0" lang="zh-CN">
              <a:solidFill>
                <a:schemeClr val="dk1">
                  <a:lumMod val="80000"/>
                  <a:lumOff val="20000"/>
                </a:schemeClr>
              </a:solidFill>
              <a:latin typeface="+mn-ea"/>
              <a:sym typeface="+mn-ea"/>
            </a:endParaRPr>
          </a:p>
        </p:txBody>
      </p:sp>
      <p:sp>
        <p:nvSpPr>
          <p:cNvPr id="105020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建立完善的教师评价体系，激励教师不断自我完善和提高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58" name="标题 2"/>
          <p:cNvSpPr>
            <a:spLocks noGrp="1"/>
          </p:cNvSpPr>
          <p:nvPr>
            <p:ph type="title" idx="1"/>
          </p:nvPr>
        </p:nvSpPr>
        <p:spPr/>
        <p:txBody>
          <a:bodyPr/>
          <a:p>
            <a:r>
              <a:rPr altLang="en-US" lang="zh-CN"/>
              <a:t>促进家校合作与沟通</a:t>
            </a:r>
            <a:endParaRPr altLang="en-US" lang="zh-CN"/>
          </a:p>
        </p:txBody>
      </p:sp>
      <p:sp>
        <p:nvSpPr>
          <p:cNvPr id="105026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6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26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建立有效的沟通渠道，让家长及时了解孩子在学校的学习和生活情况。</a:t>
            </a:r>
            <a:endParaRPr altLang="en-US" dirty="0" sz="2000" lang="zh-CN" spc="200">
              <a:solidFill>
                <a:schemeClr val="tx1">
                  <a:lumMod val="85000"/>
                  <a:lumOff val="15000"/>
                </a:schemeClr>
              </a:solidFill>
              <a:latin typeface="+mn-ea"/>
              <a:sym typeface="+mn-ea"/>
            </a:endParaRPr>
          </a:p>
        </p:txBody>
      </p:sp>
      <p:sp>
        <p:nvSpPr>
          <p:cNvPr id="105026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6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7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定期组织家长会，让家长和教师面对面交流，共同探讨孩子的教育问题。</a:t>
            </a:r>
            <a:endParaRPr altLang="en-US" dirty="0" sz="2000" lang="zh-CN" spc="200">
              <a:solidFill>
                <a:schemeClr val="tx1">
                  <a:lumMod val="85000"/>
                  <a:lumOff val="15000"/>
                </a:schemeClr>
              </a:solidFill>
              <a:latin typeface="+mn-ea"/>
              <a:sym typeface="+mn-ea"/>
            </a:endParaRPr>
          </a:p>
        </p:txBody>
      </p:sp>
      <p:sp>
        <p:nvSpPr>
          <p:cNvPr id="105027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7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7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鼓励家长参与学校的教育教学活动，增强家校之间的互动与合作。</a:t>
            </a:r>
            <a:endParaRPr altLang="en-US" dirty="0" sz="2000" lang="zh-CN" spc="200">
              <a:solidFill>
                <a:schemeClr val="tx1">
                  <a:lumMod val="85000"/>
                  <a:lumOff val="15000"/>
                </a:schemeClr>
              </a:solidFill>
              <a:latin typeface="+mn-ea"/>
              <a:sym typeface="+mn-ea"/>
            </a:endParaRPr>
          </a:p>
        </p:txBody>
      </p:sp>
      <p:sp>
        <p:nvSpPr>
          <p:cNvPr id="105027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8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8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建立家长委员会，让家长代表参与学校的管理和决策，共同推进学校的发展。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28" name="文本占位符 3"/>
          <p:cNvSpPr>
            <a:spLocks noGrp="1"/>
          </p:cNvSpPr>
          <p:nvPr>
            <p:ph type="body" idx="2"/>
            <p:custDataLst>
              <p:tags r:id="rId1"/>
            </p:custDataLst>
          </p:nvPr>
        </p:nvSpPr>
        <p:spPr/>
        <p:txBody>
          <a:bodyPr/>
          <a:p>
            <a:r>
              <a:rPr altLang="en-US" lang="zh-CN"/>
              <a:t>第 五 章</a:t>
            </a:r>
            <a:endParaRPr altLang="en-US" lang="zh-CN"/>
          </a:p>
        </p:txBody>
      </p:sp>
      <p:sp>
        <p:nvSpPr>
          <p:cNvPr id="1050330" name="标题 4"/>
          <p:cNvSpPr>
            <a:spLocks noGrp="1"/>
          </p:cNvSpPr>
          <p:nvPr>
            <p:ph type="title" idx="1"/>
            <p:custDataLst>
              <p:tags r:id="rId2"/>
            </p:custDataLst>
          </p:nvPr>
        </p:nvSpPr>
        <p:spPr/>
        <p:txBody>
          <a:bodyPr/>
          <a:p>
            <a:r>
              <a:rPr altLang="en-US" lang="zh-CN"/>
              <a:t>未来小学教育发展的展望</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384" name="标题 2"/>
          <p:cNvSpPr>
            <a:spLocks noGrp="1"/>
          </p:cNvSpPr>
          <p:nvPr>
            <p:ph type="title" idx="1"/>
          </p:nvPr>
        </p:nvSpPr>
        <p:spPr/>
        <p:txBody>
          <a:bodyPr/>
          <a:p>
            <a:r>
              <a:rPr altLang="en-US" lang="zh-CN"/>
              <a:t>教育公平化程度提升</a:t>
            </a:r>
            <a:endParaRPr altLang="en-US" lang="zh-CN"/>
          </a:p>
        </p:txBody>
      </p:sp>
      <p:sp>
        <p:nvSpPr>
          <p:cNvPr id="105038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8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39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优质教育资源共享：通过互联网技术，实现优质教育资源的远程共享，让更多的学生享受到高质量的教育。</a:t>
            </a:r>
            <a:endParaRPr altLang="en-US" dirty="0" sz="2000" lang="zh-CN" spc="200">
              <a:solidFill>
                <a:schemeClr val="tx1">
                  <a:lumMod val="85000"/>
                  <a:lumOff val="15000"/>
                </a:schemeClr>
              </a:solidFill>
              <a:latin typeface="+mn-ea"/>
              <a:sym typeface="+mn-ea"/>
            </a:endParaRPr>
          </a:p>
        </p:txBody>
      </p:sp>
      <p:sp>
        <p:nvSpPr>
          <p:cNvPr id="105039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9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9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教育均衡发展：政府加大对农村和贫困地区小学教育的投入，提高教师待遇，吸引优秀教师到这些地区任教。</a:t>
            </a:r>
            <a:endParaRPr altLang="en-US" dirty="0" sz="2000" lang="zh-CN" spc="200">
              <a:solidFill>
                <a:schemeClr val="tx1">
                  <a:lumMod val="85000"/>
                  <a:lumOff val="15000"/>
                </a:schemeClr>
              </a:solidFill>
              <a:latin typeface="+mn-ea"/>
              <a:sym typeface="+mn-ea"/>
            </a:endParaRPr>
          </a:p>
        </p:txBody>
      </p:sp>
      <p:sp>
        <p:nvSpPr>
          <p:cNvPr id="105039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0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40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个性化教育：根据学生的兴趣、特长和需求，制定个性化的教育方案，充分挖掘学生的潜力。</a:t>
            </a:r>
            <a:endParaRPr altLang="en-US" dirty="0" sz="2000" lang="zh-CN" spc="200">
              <a:solidFill>
                <a:schemeClr val="tx1">
                  <a:lumMod val="85000"/>
                  <a:lumOff val="15000"/>
                </a:schemeClr>
              </a:solidFill>
              <a:latin typeface="+mn-ea"/>
              <a:sym typeface="+mn-ea"/>
            </a:endParaRPr>
          </a:p>
        </p:txBody>
      </p:sp>
      <p:sp>
        <p:nvSpPr>
          <p:cNvPr id="105040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0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40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教育国际化：加强国际交流与合作，引进国外先进的教育理念和教学方法，提高小学教育的国际竞争力。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54" name="标题 2"/>
          <p:cNvSpPr>
            <a:spLocks noGrp="1"/>
          </p:cNvSpPr>
          <p:nvPr>
            <p:ph type="title" idx="1"/>
          </p:nvPr>
        </p:nvSpPr>
        <p:spPr/>
        <p:txBody>
          <a:bodyPr/>
          <a:p>
            <a:r>
              <a:rPr altLang="en-US" lang="zh-CN"/>
              <a:t>教育质量全面提高</a:t>
            </a:r>
            <a:endParaRPr altLang="en-US" lang="zh-CN"/>
          </a:p>
        </p:txBody>
      </p:sp>
      <p:sp>
        <p:nvSpPr>
          <p:cNvPr id="105045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5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实施个性化教育，关注学生全面发展</a:t>
            </a:r>
            <a:endParaRPr altLang="en-US" dirty="0" sz="2000" lang="zh-CN" spc="150">
              <a:solidFill>
                <a:schemeClr val="tx1">
                  <a:lumMod val="75000"/>
                  <a:lumOff val="25000"/>
                </a:schemeClr>
              </a:solidFill>
              <a:latin typeface="+mn-ea"/>
              <a:sym typeface="+mn-ea"/>
            </a:endParaRPr>
          </a:p>
        </p:txBody>
      </p:sp>
      <p:sp>
        <p:nvSpPr>
          <p:cNvPr id="105046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6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6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加强教师队伍建设，提高教师素质</a:t>
            </a:r>
            <a:endParaRPr altLang="en-US" dirty="0" sz="2000" lang="zh-CN" spc="150">
              <a:solidFill>
                <a:schemeClr val="tx1">
                  <a:lumMod val="75000"/>
                  <a:lumOff val="25000"/>
                </a:schemeClr>
              </a:solidFill>
              <a:latin typeface="+mn-ea"/>
              <a:sym typeface="+mn-ea"/>
            </a:endParaRPr>
          </a:p>
        </p:txBody>
      </p:sp>
      <p:sp>
        <p:nvSpPr>
          <p:cNvPr id="105046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6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7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推进教育信息化，利用信息技术优化教学过程</a:t>
            </a:r>
            <a:endParaRPr altLang="en-US" dirty="0" sz="2000" lang="zh-CN" spc="150">
              <a:solidFill>
                <a:schemeClr val="tx1">
                  <a:lumMod val="75000"/>
                  <a:lumOff val="25000"/>
                </a:schemeClr>
              </a:solidFill>
              <a:latin typeface="+mn-ea"/>
              <a:sym typeface="+mn-ea"/>
            </a:endParaRPr>
          </a:p>
        </p:txBody>
      </p:sp>
      <p:sp>
        <p:nvSpPr>
          <p:cNvPr id="105047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7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7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注重家庭教育，加强家校合作</a:t>
            </a:r>
            <a:endParaRPr altLang="en-US" dirty="0" sz="2000" lang="zh-CN" spc="150">
              <a:solidFill>
                <a:schemeClr val="tx1">
                  <a:lumMod val="75000"/>
                  <a:lumOff val="25000"/>
                </a:schemeClr>
              </a:solidFill>
              <a:latin typeface="+mn-ea"/>
              <a:sym typeface="+mn-ea"/>
            </a:endParaRPr>
          </a:p>
        </p:txBody>
      </p:sp>
      <p:sp>
        <p:nvSpPr>
          <p:cNvPr id="105047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24" name="标题 2"/>
          <p:cNvSpPr>
            <a:spLocks noGrp="1"/>
          </p:cNvSpPr>
          <p:nvPr>
            <p:ph type="title" idx="1"/>
          </p:nvPr>
        </p:nvSpPr>
        <p:spPr/>
        <p:txBody>
          <a:bodyPr/>
          <a:p>
            <a:r>
              <a:rPr altLang="en-US" lang="zh-CN"/>
              <a:t>教育与科技深度融合</a:t>
            </a:r>
            <a:endParaRPr altLang="en-US" lang="zh-CN"/>
          </a:p>
        </p:txBody>
      </p:sp>
      <p:sp>
        <p:nvSpPr>
          <p:cNvPr id="105052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2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3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3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3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3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3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4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4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虚拟现实、增强现实等技术将与小学教育相结合，创新教学方式和手段，提高学生的学习兴趣和参与度。</a:t>
            </a:r>
            <a:endParaRPr altLang="en-US" dirty="0" sz="2400" lang="zh-CN">
              <a:latin typeface="+mn-ea"/>
              <a:ea typeface="+mn-ea"/>
            </a:endParaRPr>
          </a:p>
        </p:txBody>
      </p:sp>
      <p:sp>
        <p:nvSpPr>
          <p:cNvPr id="105054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未来小学教育将更加注重学生的全面发展，通过科技手段培养学生的创新精神和实践能力，为未来的职业发展奠定基础。</a:t>
            </a:r>
            <a:endParaRPr altLang="en-US" dirty="0" sz="2400" lang="zh-CN">
              <a:latin typeface="+mn-ea"/>
              <a:ea typeface="+mn-ea"/>
            </a:endParaRPr>
          </a:p>
        </p:txBody>
      </p:sp>
      <p:sp>
        <p:nvSpPr>
          <p:cNvPr id="105054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人工智能、大数据等技术在小学教育中的应用将更加广泛，提高教学质量和个性化教育水平。</a:t>
            </a:r>
            <a:endParaRPr altLang="en-US" dirty="0" sz="2400" lang="zh-CN">
              <a:latin typeface="+mn-ea"/>
              <a:ea typeface="+mn-ea"/>
            </a:endParaRPr>
          </a:p>
        </p:txBody>
      </p:sp>
      <p:sp>
        <p:nvSpPr>
          <p:cNvPr id="105054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在线教育将继续发展，突破时间和空间的限制，为学生提供更多元化的学习方式和更丰富的学习资源。</a:t>
            </a:r>
            <a:endParaRPr altLang="en-US" dirty="0" sz="2400" lang="zh-CN">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594" name="标题 2"/>
          <p:cNvSpPr>
            <a:spLocks noGrp="1"/>
          </p:cNvSpPr>
          <p:nvPr>
            <p:ph type="title" idx="1"/>
          </p:nvPr>
        </p:nvSpPr>
        <p:spPr/>
        <p:txBody>
          <a:bodyPr/>
          <a:p>
            <a:r>
              <a:rPr altLang="en-US" lang="zh-CN"/>
              <a:t>培养具有国际视野的人才</a:t>
            </a:r>
            <a:endParaRPr altLang="en-US" lang="zh-CN"/>
          </a:p>
        </p:txBody>
      </p:sp>
      <p:sp>
        <p:nvSpPr>
          <p:cNvPr id="105059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9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强调跨文化交流能力的培养，让学生了解不同国家和文化背景下的教育理念和教学方法。</a:t>
            </a:r>
            <a:endParaRPr altLang="en-US" dirty="0" sz="2000" lang="zh-CN" spc="150">
              <a:solidFill>
                <a:schemeClr val="tx1">
                  <a:lumMod val="75000"/>
                  <a:lumOff val="25000"/>
                </a:schemeClr>
              </a:solidFill>
              <a:latin typeface="+mn-ea"/>
              <a:sym typeface="+mn-ea"/>
            </a:endParaRPr>
          </a:p>
        </p:txBody>
      </p:sp>
      <p:sp>
        <p:nvSpPr>
          <p:cNvPr id="105060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0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0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增加国际课程，如全球公民教育、多元文化教育等，帮助学生拓宽国际视野。</a:t>
            </a:r>
            <a:endParaRPr altLang="en-US" dirty="0" sz="2000" lang="zh-CN" spc="150">
              <a:solidFill>
                <a:schemeClr val="tx1">
                  <a:lumMod val="75000"/>
                  <a:lumOff val="25000"/>
                </a:schemeClr>
              </a:solidFill>
              <a:latin typeface="+mn-ea"/>
              <a:sym typeface="+mn-ea"/>
            </a:endParaRPr>
          </a:p>
        </p:txBody>
      </p:sp>
      <p:sp>
        <p:nvSpPr>
          <p:cNvPr id="105060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0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1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加强与国外学校的合作与交流，为学生提供更多的国际交流机会，促进跨文化理解与合作。</a:t>
            </a:r>
            <a:endParaRPr altLang="en-US" dirty="0" sz="2000" lang="zh-CN" spc="150">
              <a:solidFill>
                <a:schemeClr val="tx1">
                  <a:lumMod val="75000"/>
                  <a:lumOff val="25000"/>
                </a:schemeClr>
              </a:solidFill>
              <a:latin typeface="+mn-ea"/>
              <a:sym typeface="+mn-ea"/>
            </a:endParaRPr>
          </a:p>
        </p:txBody>
      </p:sp>
      <p:sp>
        <p:nvSpPr>
          <p:cNvPr id="105061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1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1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培养具有国际视野的人才需要教师在教育教学中注重培养学生的跨文化交流能力、批判性思维和创新能力。</a:t>
            </a:r>
            <a:endParaRPr altLang="en-US" dirty="0" sz="2000" lang="zh-CN" spc="150">
              <a:solidFill>
                <a:schemeClr val="tx1">
                  <a:lumMod val="75000"/>
                  <a:lumOff val="25000"/>
                </a:schemeClr>
              </a:solidFill>
              <a:latin typeface="+mn-ea"/>
              <a:sym typeface="+mn-ea"/>
            </a:endParaRPr>
          </a:p>
        </p:txBody>
      </p:sp>
      <p:sp>
        <p:nvSpPr>
          <p:cNvPr id="105061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664" name="标题 3"/>
          <p:cNvSpPr>
            <a:spLocks noGrp="1"/>
          </p:cNvSpPr>
          <p:nvPr>
            <p:ph type="title" idx="2"/>
            <p:custDataLst>
              <p:tags r:id="rId1"/>
            </p:custDataLst>
          </p:nvPr>
        </p:nvSpPr>
        <p:spPr/>
        <p:txBody>
          <a:bodyPr/>
          <a:p>
            <a:r>
              <a:rPr altLang="en-US" lang="zh-CN"/>
              <a:t>感谢您的观看</a:t>
            </a:r>
            <a:endParaRPr altLang="en-US" lang="zh-CN"/>
          </a:p>
        </p:txBody>
      </p:sp>
      <p:sp>
        <p:nvSpPr>
          <p:cNvPr id="1050666" name="文本占位符 5"/>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内容。"/>
</p:tagLst>
</file>

<file path=ppt/tags/tag13.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PRESET_TEXT" val="第 一 章"/>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3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5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4"/>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4"/>
</p:tagLst>
</file>

<file path=ppt/tags/tag90.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4"/>
  <p:tag name="KSO_WM_SPECIAL_SOURCE" val="bdnull"/>
  <p:tag name="KSO_WM_TEMPLATE_THUMBS_INDEX" val="1、9"/>
</p:tagLst>
</file>

<file path=ppt/tags/tag91.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92.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4_1*b*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WPS,a click to unlimited possibilities"/>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1*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文档标题"/>
</p:tagLst>
</file>

<file path=ppt/tags/tag9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4_1*f*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汇报人：WPS"/>
</p:tagLst>
</file>

<file path=ppt/tags/tag95.xml><?xml version="1.0" encoding="utf-8"?>
<p:tagLst xmlns:p="http://schemas.openxmlformats.org/presentationml/2006/main">
  <p:tag name="KSO_WM_SLIDE_ID" val="custom2023091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4"/>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74.4&quot;,&quot;top&quot;:&quot;58.35&quot;,&quot;width&quot;:&quot;660.35&quot;,&quot;height&quot;:&quot;315&quot;}"/>
</p:tagLst>
</file>

<file path=ppt/tags/tag9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4_5*b*1"/>
  <p:tag name="KSO_WM_TEMPLATE_CATEGORY" val="custom"/>
  <p:tag name="KSO_WM_TEMPLATE_INDEX" val="20230914"/>
  <p:tag name="KSO_WM_UNIT_LAYERLEVEL" val="1"/>
  <p:tag name="KSO_WM_TAG_VERSION" val="1.0"/>
  <p:tag name="KSO_WM_BEAUTIFY_FLAG" val="#wm#"/>
  <p:tag name="KSO_WM_DIAGRAM_GROUP_CODE" val="l1-1"/>
  <p:tag name="KSO_WM_UNIT_PRESET_TEXT" val="CONTENTS"/>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5*a*1"/>
  <p:tag name="KSO_WM_TEMPLATE_CATEGORY" val="custom"/>
  <p:tag name="KSO_WM_TEMPLATE_INDEX" val="20230914"/>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i*1_1"/>
  <p:tag name="KSO_WM_TEMPLATE_CATEGORY" val="custom"/>
  <p:tag name="KSO_WM_TEMPLATE_INDEX" val="20230914"/>
  <p:tag name="KSO_WM_UNIT_LAYERLEVEL" val="1_1"/>
  <p:tag name="KSO_WM_TAG_VERSION" val="1.0"/>
  <p:tag name="KSO_WM_DIAGRAM_GROUP_CODE" val="l1-1"/>
  <p:tag name="KSO_WM_UNIT_TYPE" val="l_i"/>
  <p:tag name="KSO_WM_UNIT_INDEX" val="1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gradient&quot;:[{&quot;brightness&quot;:0,&quot;colorType&quot;:1,&quot;foreColorIndex&quot;:5,&quot;pos&quot;:0.30000001192092896,&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i*1_2"/>
  <p:tag name="KSO_WM_TEMPLATE_CATEGORY" val="custom"/>
  <p:tag name="KSO_WM_TEMPLATE_INDEX" val="20230914"/>
  <p:tag name="KSO_WM_UNIT_LAYERLEVEL" val="1_1"/>
  <p:tag name="KSO_WM_TAG_VERSION" val="1.0"/>
  <p:tag name="KSO_WM_DIAGRAM_GROUP_CODE" val="l1-1"/>
  <p:tag name="KSO_WM_UNIT_TYPE" val="l_i"/>
  <p:tag name="KSO_WM_UNIT_INDEX" val="1_2"/>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1_1"/>
  <p:tag name="KSO_WM_TEMPLATE_CATEGORY" val="custom"/>
  <p:tag name="KSO_WM_TEMPLATE_INDEX" val="20230914"/>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1_3"/>
  <p:tag name="KSO_WM_TEMPLATE_CATEGORY" val="custom"/>
  <p:tag name="KSO_WM_TEMPLATE_INDEX" val="20230914"/>
  <p:tag name="KSO_WM_UNIT_LAYERLEVEL" val="1_1_1"/>
  <p:tag name="KSO_WM_TAG_VERSION" val="1.0"/>
  <p:tag name="KSO_WM_DIAGRAM_GROUP_CODE" val="l1-1"/>
  <p:tag name="KSO_WM_UNIT_TYPE" val="l_h_i"/>
  <p:tag name="KSO_WM_UNIT_INDEX" val="1_1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14_5*l_h_i*1_1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5*l_h_a*1_1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2_1"/>
  <p:tag name="KSO_WM_TEMPLATE_CATEGORY" val="custom"/>
  <p:tag name="KSO_WM_TEMPLATE_INDEX" val="20230914"/>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2_3"/>
  <p:tag name="KSO_WM_TEMPLATE_CATEGORY" val="custom"/>
  <p:tag name="KSO_WM_TEMPLATE_INDEX" val="20230914"/>
  <p:tag name="KSO_WM_UNIT_LAYERLEVEL" val="1_1_1"/>
  <p:tag name="KSO_WM_TAG_VERSION" val="1.0"/>
  <p:tag name="KSO_WM_DIAGRAM_GROUP_CODE" val="l1-1"/>
  <p:tag name="KSO_WM_UNIT_TYPE" val="l_h_i"/>
  <p:tag name="KSO_WM_UNIT_INDEX" val="1_2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14_5*l_h_i*1_2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5*l_h_a*1_2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5_1"/>
  <p:tag name="KSO_WM_TEMPLATE_CATEGORY" val="custom"/>
  <p:tag name="KSO_WM_TEMPLATE_INDEX" val="20230914"/>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5_3"/>
  <p:tag name="KSO_WM_TEMPLATE_CATEGORY" val="custom"/>
  <p:tag name="KSO_WM_TEMPLATE_INDEX" val="20230914"/>
  <p:tag name="KSO_WM_UNIT_LAYERLEVEL" val="1_1_1"/>
  <p:tag name="KSO_WM_TAG_VERSION" val="1.0"/>
  <p:tag name="KSO_WM_DIAGRAM_GROUP_CODE" val="l1-1"/>
  <p:tag name="KSO_WM_UNIT_TYPE" val="l_h_i"/>
  <p:tag name="KSO_WM_UNIT_INDEX" val="1_5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14_5*l_h_i*1_5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5*l_h_a*1_5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3_1"/>
  <p:tag name="KSO_WM_TEMPLATE_CATEGORY" val="custom"/>
  <p:tag name="KSO_WM_TEMPLATE_INDEX" val="20230914"/>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3_3"/>
  <p:tag name="KSO_WM_TEMPLATE_CATEGORY" val="custom"/>
  <p:tag name="KSO_WM_TEMPLATE_INDEX" val="20230914"/>
  <p:tag name="KSO_WM_UNIT_LAYERLEVEL" val="1_1_1"/>
  <p:tag name="KSO_WM_TAG_VERSION" val="1.0"/>
  <p:tag name="KSO_WM_DIAGRAM_GROUP_CODE" val="l1-1"/>
  <p:tag name="KSO_WM_UNIT_TYPE" val="l_h_i"/>
  <p:tag name="KSO_WM_UNIT_INDEX" val="1_3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14_5*l_h_i*1_3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5*l_h_a*1_3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4_1"/>
  <p:tag name="KSO_WM_TEMPLATE_CATEGORY" val="custom"/>
  <p:tag name="KSO_WM_TEMPLATE_INDEX" val="20230914"/>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850000023841857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4_5*l_h_i*1_4_3"/>
  <p:tag name="KSO_WM_TEMPLATE_CATEGORY" val="custom"/>
  <p:tag name="KSO_WM_TEMPLATE_INDEX" val="20230914"/>
  <p:tag name="KSO_WM_UNIT_LAYERLEVEL" val="1_1_1"/>
  <p:tag name="KSO_WM_TAG_VERSION" val="1.0"/>
  <p:tag name="KSO_WM_DIAGRAM_GROUP_CODE" val="l1-1"/>
  <p:tag name="KSO_WM_UNIT_TYPE" val="l_h_i"/>
  <p:tag name="KSO_WM_UNIT_INDEX" val="1_4_3"/>
  <p:tag name="KSO_WM_DIAGRAM_VERSION" val="3"/>
  <p:tag name="KSO_WM_DIAGRAM_MAX_ITEMCNT" val="6"/>
  <p:tag name="KSO_WM_DIAGRAM_MIN_ITEMCNT" val="2"/>
  <p:tag name="KSO_WM_DIAGRAM_VIRTUALLY_FRAME" val="{&quot;height&quot;:564,&quot;width&quot;:608.6999999999999}"/>
  <p:tag name="KSO_WM_DIAGRAM_COLOR_MATCH_VALUE" val="{&quot;shape&quot;:{&quot;fill&quot;:{&quot;solid&quot;:{&quot;brightness&quot;:0,&quot;colorType&quot;:1,&quot;foreColorIndex&quot;:14,&quot;transparency&quot;:0},&quot;type&quot;:1},&quot;glow&quot;:{&quot;colorType&quot;:0},&quot;line&quot;:{&quot;type&quot;:0},&quot;shadow&quot;:{&quot;brightness&quot;:0.4000000059604645,&quot;colorType&quot;:1,&quot;foreColorIndex&quot;:5,&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14_5*l_h_i*1_4_2"/>
  <p:tag name="KSO_WM_TEMPLATE_CATEGORY" val="custom"/>
  <p:tag name="KSO_WM_TEMPLATE_INDEX" val="20230914"/>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564,&quot;width&quot;:608.6999999999999}"/>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4"/>
  <p:tag name="KSO_WM_UNIT_LAYERLEVEL" val="1_1_1"/>
  <p:tag name="KSO_WM_TAG_VERSION" val="1.0"/>
  <p:tag name="KSO_WM_BEAUTIFY_FLAG" val="#wm#"/>
  <p:tag name="KSO_WM_DIAGRAM_GROUP_CODE" val="l1-1"/>
  <p:tag name="KSO_WM_UNIT_TYPE" val="l_h_a"/>
  <p:tag name="KSO_WM_UNIT_ID" val="custom20230914_5*l_h_a*1_4_1"/>
  <p:tag name="KSO_WM_DIAGRAM_VERSION" val="3"/>
  <p:tag name="KSO_WM_UNIT_PRESET_TEXT" val="添加目录标题"/>
  <p:tag name="KSO_WM_DIAGRAM_MAX_ITEMCNT" val="6"/>
  <p:tag name="KSO_WM_DIAGRAM_MIN_ITEMCNT" val="2"/>
  <p:tag name="KSO_WM_DIAGRAM_VIRTUALLY_FRAME" val="{&quot;height&quot;:564,&quot;width&quot;:608.6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SLIDE_ID" val="custom20230914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4"/>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一 章"/>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123.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二 章"/>
</p:tagLst>
</file>

<file path=ppt/tags/tag1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191.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三 章"/>
</p:tagLst>
</file>

<file path=ppt/tags/tag2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255.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2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四 章"/>
</p:tagLst>
</file>

<file path=ppt/tags/tag3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310.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4_7*e*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第 五 章"/>
</p:tagLst>
</file>

<file path=ppt/tags/tag3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7*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单击添加章节标题"/>
</p:tagLst>
</file>

<file path=ppt/tags/tag361.xml><?xml version="1.0" encoding="utf-8"?>
<p:tagLst xmlns:p="http://schemas.openxmlformats.org/presentationml/2006/main">
  <p:tag name="KSO_WM_SLIDE_ID" val="custom2023091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4"/>
  <p:tag name="KSO_WM_SLIDE_TYPE" val="sectionTitle"/>
  <p:tag name="KSO_WM_SLIDE_SUBTYPE" val="pureTxt"/>
  <p:tag name="KSO_WM_SLIDE_LAYOUT" val="a_e"/>
  <p:tag name="KSO_WM_SLIDE_LAYOUT_CNT" val="1_1"/>
  <p:tag name="KSO_WM_SPECIAL_SOURCE" val="bdnull"/>
  <p:tag name="KSO_WM_SLIDE_CONTENT_AREA" val="{&quot;left&quot;:&quot;168.45&quot;,&quot;top&quot;:&quot;91.9&quot;,&quot;width&quot;:&quot;660.35&quot;,&quot;height&quot;:&quot;315&quot;}"/>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4_9*a*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感谢您的观看"/>
</p:tagLst>
</file>

<file path=ppt/tags/tag41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4_9*f*1"/>
  <p:tag name="KSO_WM_TEMPLATE_CATEGORY" val="custom"/>
  <p:tag name="KSO_WM_TEMPLATE_INDEX" val="20230914"/>
  <p:tag name="KSO_WM_UNIT_LAYERLEVEL" val="1"/>
  <p:tag name="KSO_WM_TAG_VERSION" val="1.0"/>
  <p:tag name="KSO_WM_BEAUTIFY_FLAG" val="#wm#"/>
  <p:tag name="KSO_WM_UNIT_CONTENT_GROUP_TYPE" val="contentchip"/>
  <p:tag name="KSO_WM_UNIT_PRESET_TEXT" val="汇报人：WPS"/>
</p:tagLst>
</file>

<file path=ppt/tags/tag412.xml><?xml version="1.0" encoding="utf-8"?>
<p:tagLst xmlns:p="http://schemas.openxmlformats.org/presentationml/2006/main">
  <p:tag name="KSO_WM_SLIDE_ID" val="custom2023091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4"/>
  <p:tag name="KSO_WM_SLIDE_TYPE" val="endPage"/>
  <p:tag name="KSO_WM_SLIDE_SUBTYPE" val="pureTxt"/>
  <p:tag name="KSO_WM_SLIDE_LAYOUT" val="a_f"/>
  <p:tag name="KSO_WM_SLIDE_LAYOUT_CNT" val="1_1"/>
  <p:tag name="KSO_WM_SPECIAL_SOURCE" val="bdnull"/>
  <p:tag name="KSO_WM_SLIDE_CONTENT_AREA" val="{&quot;left&quot;:&quot;238.15&quot;,&quot;top&quot;:&quot;99.8&quot;,&quot;width&quot;:&quot;660.35&quot;,&quot;height&quot;:&quot;31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1">
      <a:dk1>
        <a:sysClr lastClr="000000" val="windowText"/>
      </a:dk1>
      <a:lt1>
        <a:sysClr lastClr="FFFFFF" val="window"/>
      </a:lt1>
      <a:dk2>
        <a:srgbClr val="571D11"/>
      </a:dk2>
      <a:lt2>
        <a:srgbClr val="FCF2F0"/>
      </a:lt2>
      <a:accent1>
        <a:srgbClr val="E8898D"/>
      </a:accent1>
      <a:accent2>
        <a:srgbClr val="96C9F4"/>
      </a:accent2>
      <a:accent3>
        <a:srgbClr val="C9DF81"/>
      </a:accent3>
      <a:accent4>
        <a:srgbClr val="F5B765"/>
      </a:accent4>
      <a:accent5>
        <a:srgbClr val="A095CF"/>
      </a:accent5>
      <a:accent6>
        <a:srgbClr val="CCAA72"/>
      </a:accent6>
      <a:hlink>
        <a:srgbClr val="48A1FA"/>
      </a:hlink>
      <a:folHlink>
        <a:srgbClr val="951C13"/>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2024-01-03T09:16:39Z</dcterms:created>
  <dcterms:modified xsi:type="dcterms:W3CDTF">2024-01-03T09:16:39Z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1bc07d8379a44e5c9901bb90775b5f9e_21</vt:lpwstr>
  </property>
</Properties>
</file>