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74" r:id="rId1"/>
    <p:sldMasterId id="2147502011" r:id="rId2"/>
  </p:sldMasterIdLst>
  <p:notesMasterIdLst>
    <p:notesMasterId r:id="rId3"/>
  </p:notesMasterIdLst>
  <p:sldIdLst>
    <p:sldId id="8925" r:id="rId4"/>
    <p:sldId id="8930" r:id="rId5"/>
    <p:sldId id="8934" r:id="rId6"/>
    <p:sldId id="8937" r:id="rId7"/>
    <p:sldId id="8943" r:id="rId9"/>
    <p:sldId id="8946" r:id="rId10"/>
    <p:sldId id="8949" r:id="rId11"/>
    <p:sldId id="8952" r:id="rId12"/>
    <p:sldId id="8955" r:id="rId13"/>
    <p:sldId id="8961" r:id="rId15"/>
    <p:sldId id="8964" r:id="rId16"/>
    <p:sldId id="8967" r:id="rId17"/>
    <p:sldId id="8970" r:id="rId18"/>
    <p:sldId id="8974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75" r:id="rId1"/>
    <p:sldLayoutId id="2147501976" r:id="rId2"/>
    <p:sldLayoutId id="2147501977" r:id="rId3"/>
    <p:sldLayoutId id="2147501978" r:id="rId4"/>
    <p:sldLayoutId id="2147501979" r:id="rId5"/>
    <p:sldLayoutId id="2147501980" r:id="rId6"/>
    <p:sldLayoutId id="2147501981" r:id="rId7"/>
    <p:sldLayoutId id="2147501982" r:id="rId8"/>
    <p:sldLayoutId id="2147501983" r:id="rId9"/>
    <p:sldLayoutId id="2147501984" r:id="rId10"/>
    <p:sldLayoutId id="21475019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012" r:id="rId1"/>
    <p:sldLayoutId id="2147502013" r:id="rId2"/>
    <p:sldLayoutId id="2147502014" r:id="rId3"/>
    <p:sldLayoutId id="2147502015" r:id="rId4"/>
    <p:sldLayoutId id="2147502016" r:id="rId5"/>
    <p:sldLayoutId id="2147502017" r:id="rId6"/>
    <p:sldLayoutId id="2147502018" r:id="rId7"/>
    <p:sldLayoutId id="2147502019" r:id="rId8"/>
    <p:sldLayoutId id="2147502020" r:id="rId9"/>
    <p:sldLayoutId id="2147502021" r:id="rId10"/>
    <p:sldLayoutId id="21475020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零售行业2024工作总结及工作展望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817245" y="2783840"/>
            <a:ext cx="3251835" cy="2375535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1031875" y="3023870"/>
            <a:ext cx="2648585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1031875" y="3684905"/>
            <a:ext cx="2872105" cy="1157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添加目录标题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6" name="矩形: 圆角 16"/>
          <p:cNvSpPr/>
          <p:nvPr>
            <p:custDataLst>
              <p:tags r:id="rId6"/>
            </p:custDataLst>
          </p:nvPr>
        </p:nvSpPr>
        <p:spPr>
          <a:xfrm>
            <a:off x="4539615" y="2783840"/>
            <a:ext cx="3251835" cy="2375535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4754245" y="3023870"/>
            <a:ext cx="2648585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4754245" y="3684905"/>
            <a:ext cx="2872105" cy="1157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工作总结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25"/>
          <p:cNvSpPr/>
          <p:nvPr>
            <p:custDataLst>
              <p:tags r:id="rId9"/>
            </p:custDataLst>
          </p:nvPr>
        </p:nvSpPr>
        <p:spPr>
          <a:xfrm>
            <a:off x="8261985" y="2783840"/>
            <a:ext cx="3251835" cy="2375535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8477250" y="3023870"/>
            <a:ext cx="2648585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8477250" y="3684905"/>
            <a:ext cx="2872105" cy="1157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工作展望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8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2024年零售行业概述</a:t>
            </a:r>
            <a:endParaRPr altLang="en-US" lang="zh-CN"/>
          </a:p>
        </p:txBody>
      </p:sp>
      <p:sp>
        <p:nvSpPr>
          <p:cNvPr id="10489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零售行业概述：简要介绍零售行业的定义、分类、发展历程等基本概念。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2024年零售行业现状：分析2024年零售行业的整体发展情况，包括市场规模、增长趋势、主要业态等。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2024年零售行业发展趋势：探讨2024年零售行业的发展趋势，包括新兴业态、技术创新、消费者行为变化等。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2024年零售行业面临的挑战与机遇：分析2024年零售行业面临的挑战和机遇，如市场竞争、政策环境、消费者需求等。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零售行业主要成就</a:t>
            </a:r>
            <a:endParaRPr altLang="en-US" lang="zh-CN"/>
          </a:p>
        </p:txBody>
      </p:sp>
      <p:sp>
        <p:nvSpPr>
          <p:cNvPr id="104901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销售额增长：在过去的一年中，零售行业的销售额实现了显著增长，创下了历史新高。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新店开设：零售商们纷纷开设新店，拓展市场份额，为消费者提供更多选择。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数字化转型：随着互联网技术的发展，越来越多的零售商开始进行数字化转型，提升运营效率和服务质量。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品牌建设：一些优秀的零售商通过品牌建设和营销策略，提升了品牌知名度和美誉度，吸引了更多消费者。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零售行业面临挑战</a:t>
            </a:r>
            <a:endParaRPr altLang="en-US" lang="zh-CN"/>
          </a:p>
        </p:txBody>
      </p:sp>
      <p:sp>
        <p:nvSpPr>
          <p:cNvPr id="10490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市场竞争激烈：零售行业面临着来自线上和线下的双重竞争，竞争压力日益加大。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成本上升：由于租金、人力等成本的上涨，导致零售业的经营成本不断上升。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消费者需求变化：消费者对商品品质、体验和服务的要求不断提高，需要不断满足消费者的个性化需求。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实体店流量下降：随着电商的不断发展，实体店的流量不断下降，需要探索新的营销模式和渠道。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零售行业发展趋势</a:t>
            </a:r>
            <a:endParaRPr altLang="en-US" lang="zh-CN"/>
          </a:p>
        </p:txBody>
      </p:sp>
      <p:sp>
        <p:nvSpPr>
          <p:cNvPr id="10491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数字化转型：随着互联网技术的发展，零售行业正经历着数字化转型，线上销售成为趋势。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社交电商崛起：社交电商的兴起，为零售行业带来了新的销售渠道和用户群体。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绿色环保趋势：随着消费者对环保意识的提高，零售行业也正朝着绿色环保的方向发展。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智能化升级：人工智能、大数据等技术的应用，为零售行业提供了更智能化的服务，提升了用户体验。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零售行业未来发展趋势预测</a:t>
            </a:r>
            <a:endParaRPr altLang="en-US" lang="zh-CN"/>
          </a:p>
        </p:txBody>
      </p:sp>
      <p:sp>
        <p:nvSpPr>
          <p:cNvPr id="10492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数字化转型：随着互联网技术的发展，零售行业将更加注重数字化转型，提高线上销售和线下体验的融合度。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个性化消费：消费者越来越注重个性化需求，零售行业将更加注重产品创新和定制化服务，满足消费者的个性化需求。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智能化升级：人工智能、大数据等技术的应用将推动零售行业的智能化升级，提高运营效率和客户体验。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绿色环保：随着环保意识的提高，零售行业将更加注重绿色环保，推广环保产品和可持续经营模式。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零售行业未来发展重点领域</a:t>
            </a:r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数字化转型：利用大数据、人工智能等技术提升零售效率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智能化升级：通过智能设备、无人便利店等方式提升购物体验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多元化发展：拓展线上、线下多渠道销售，满足消费者多样化需求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绿色环保：推广环保理念，采用环保材料和节能技术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国际化拓展：加强国际合作，拓展海外市场，提升品牌影响力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零售行业未来发展策略建议</a:t>
            </a:r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强化线上线下融合：利用互联网技术提升线下门店的数字化水平，实现线上线下融合发展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拓展多元化渠道：通过社交电商、直播带货等新兴渠道拓展销售渠道，提高品牌曝光度和市场占有率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提升供应链管理能力：加强与供应商的合作，优化库存管理，提高供应链的响应速度和效率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强化人才培养和引进：加强内部培训和外部引进，培养一支高素质、专业化的人才队伍，为企业的可持续发展提供有力保障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零售行业未来发展前景展望</a:t>
            </a:r>
            <a:endParaRPr altLang="en-US" lang="zh-CN"/>
          </a:p>
        </p:txBody>
      </p:sp>
      <p:sp>
        <p:nvSpPr>
          <p:cNvPr id="10493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智能化升级：人工智能、大数据等技术的应用将推动零售行业智能化升级，提高运营效率和客户体验。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数字化转型：随着互联网技术的发展，零售行业将更加注重数字化转型，提高线上销售和线下体验的融合度。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多元化发展：未来零售行业将更加注重多元化发展，拓展新的销售渠道和产品线，满足消费者多样化的需求。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绿色环保：随着消费者对环保意识的提高，未来零售行业将更加注重绿色环保，推广环保产品和环保包装。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4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3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3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3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3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3*l_h_a*1_1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3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3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3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3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3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3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SLIDE_ID" val="custom2023026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1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18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2023-12-17T10:42:25Z</dcterms:created>
  <dcterms:modified xsi:type="dcterms:W3CDTF">2023-12-17T10:42:25Z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10d835fee2e9495f960b932052f13c58_21</vt:lpwstr>
  </property>
</Properties>
</file>