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4774" r:id="rId1"/>
    <p:sldMasterId id="2147484811" r:id="rId2"/>
  </p:sldMasterIdLst>
  <p:notesMasterIdLst>
    <p:notesMasterId r:id="rId3"/>
  </p:notesMasterIdLst>
  <p:sldIdLst>
    <p:sldId id="754" r:id="rId4"/>
    <p:sldId id="759" r:id="rId5"/>
    <p:sldId id="763" r:id="rId6"/>
    <p:sldId id="766" r:id="rId7"/>
    <p:sldId id="772" r:id="rId9"/>
    <p:sldId id="775" r:id="rId10"/>
    <p:sldId id="778" r:id="rId11"/>
    <p:sldId id="781" r:id="rId12"/>
    <p:sldId id="787" r:id="rId14"/>
    <p:sldId id="790" r:id="rId15"/>
    <p:sldId id="793" r:id="rId16"/>
    <p:sldId id="796" r:id="rId17"/>
    <p:sldId id="799" r:id="rId18"/>
    <p:sldId id="805" r:id="rId20"/>
    <p:sldId id="808" r:id="rId21"/>
    <p:sldId id="811" r:id="rId22"/>
    <p:sldId id="814" r:id="rId23"/>
    <p:sldId id="817" r:id="rId24"/>
    <p:sldId id="823" r:id="rId26"/>
    <p:sldId id="826" r:id="rId27"/>
    <p:sldId id="829" r:id="rId28"/>
    <p:sldId id="832" r:id="rId29"/>
    <p:sldId id="835" r:id="rId30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tableStyles" Target="tableStyles.xml"/><Relationship Id="rId32" Type="http://schemas.openxmlformats.org/officeDocument/2006/relationships/presProps" Target="presProps.xml"/><Relationship Id="rId33" Type="http://schemas.openxmlformats.org/officeDocument/2006/relationships/viewProps" Target="viewProps.xml"/><Relationship Id="rId34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7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8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4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6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8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tags" Target="../tags/tag11.xml"/><Relationship Id="rId13" Type="http://schemas.openxmlformats.org/officeDocument/2006/relationships/tags" Target="../tags/tag12.xml"/><Relationship Id="rId14" Type="http://schemas.openxmlformats.org/officeDocument/2006/relationships/tags" Target="../tags/tag13.xml"/><Relationship Id="rId15" Type="http://schemas.openxmlformats.org/officeDocument/2006/relationships/tags" Target="../tags/tag14.xml"/><Relationship Id="rId16" Type="http://schemas.openxmlformats.org/officeDocument/2006/relationships/tags" Target="../tags/tag15.xml"/><Relationship Id="rId17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6.xml"/><Relationship Id="rId2" Type="http://schemas.openxmlformats.org/officeDocument/2006/relationships/image" Target="../media/image2.png"/><Relationship Id="rId3" Type="http://schemas.openxmlformats.org/officeDocument/2006/relationships/tags" Target="../tags/tag17.xml"/><Relationship Id="rId4" Type="http://schemas.openxmlformats.org/officeDocument/2006/relationships/tags" Target="../tags/tag18.xml"/><Relationship Id="rId5" Type="http://schemas.openxmlformats.org/officeDocument/2006/relationships/tags" Target="../tags/tag19.xml"/><Relationship Id="rId6" Type="http://schemas.openxmlformats.org/officeDocument/2006/relationships/tags" Target="../tags/tag20.xml"/><Relationship Id="rId7" Type="http://schemas.openxmlformats.org/officeDocument/2006/relationships/tags" Target="../tags/tag21.xml"/><Relationship Id="rId8" Type="http://schemas.openxmlformats.org/officeDocument/2006/relationships/tags" Target="../tags/tag22.xml"/><Relationship Id="rId9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image" Target="../media/image3.png"/><Relationship Id="rId3" Type="http://schemas.openxmlformats.org/officeDocument/2006/relationships/tags" Target="../tags/tag24.xml"/><Relationship Id="rId4" Type="http://schemas.openxmlformats.org/officeDocument/2006/relationships/tags" Target="../tags/tag25.xml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tags" Target="../tags/tag29.xml"/><Relationship Id="rId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30.xml"/><Relationship Id="rId2" Type="http://schemas.openxmlformats.org/officeDocument/2006/relationships/image" Target="../media/image4.png"/><Relationship Id="rId3" Type="http://schemas.openxmlformats.org/officeDocument/2006/relationships/tags" Target="../tags/tag31.xml"/><Relationship Id="rId4" Type="http://schemas.openxmlformats.org/officeDocument/2006/relationships/tags" Target="../tags/tag32.xml"/><Relationship Id="rId5" Type="http://schemas.openxmlformats.org/officeDocument/2006/relationships/tags" Target="../tags/tag33.xml"/><Relationship Id="rId6" Type="http://schemas.openxmlformats.org/officeDocument/2006/relationships/tags" Target="../tags/tag34.xml"/><Relationship Id="rId7" Type="http://schemas.openxmlformats.org/officeDocument/2006/relationships/tags" Target="../tags/tag35.xml"/><Relationship Id="rId8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6.xml"/><Relationship Id="rId2" Type="http://schemas.openxmlformats.org/officeDocument/2006/relationships/image" Target="../media/image2.png"/><Relationship Id="rId3" Type="http://schemas.openxmlformats.org/officeDocument/2006/relationships/tags" Target="../tags/tag37.xml"/><Relationship Id="rId4" Type="http://schemas.openxmlformats.org/officeDocument/2006/relationships/tags" Target="../tags/tag38.xml"/><Relationship Id="rId5" Type="http://schemas.openxmlformats.org/officeDocument/2006/relationships/tags" Target="../tags/tag39.xml"/><Relationship Id="rId6" Type="http://schemas.openxmlformats.org/officeDocument/2006/relationships/tags" Target="../tags/tag40.xml"/><Relationship Id="rId7" Type="http://schemas.openxmlformats.org/officeDocument/2006/relationships/tags" Target="../tags/tag41.xml"/><Relationship Id="rId8" Type="http://schemas.openxmlformats.org/officeDocument/2006/relationships/tags" Target="../tags/tag42.xml"/><Relationship Id="rId9" Type="http://schemas.openxmlformats.org/officeDocument/2006/relationships/tags" Target="../tags/tag43.xml"/><Relationship Id="rId10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4.xml"/><Relationship Id="rId2" Type="http://schemas.openxmlformats.org/officeDocument/2006/relationships/image" Target="../media/image2.png"/><Relationship Id="rId3" Type="http://schemas.openxmlformats.org/officeDocument/2006/relationships/tags" Target="../tags/tag45.xml"/><Relationship Id="rId4" Type="http://schemas.openxmlformats.org/officeDocument/2006/relationships/tags" Target="../tags/tag46.xml"/><Relationship Id="rId5" Type="http://schemas.openxmlformats.org/officeDocument/2006/relationships/tags" Target="../tags/tag47.xml"/><Relationship Id="rId6" Type="http://schemas.openxmlformats.org/officeDocument/2006/relationships/tags" Target="../tags/tag48.xml"/><Relationship Id="rId7" Type="http://schemas.openxmlformats.org/officeDocument/2006/relationships/tags" Target="../tags/tag49.xml"/><Relationship Id="rId8" Type="http://schemas.openxmlformats.org/officeDocument/2006/relationships/tags" Target="../tags/tag50.xml"/><Relationship Id="rId9" Type="http://schemas.openxmlformats.org/officeDocument/2006/relationships/tags" Target="../tags/tag51.xml"/><Relationship Id="rId10" Type="http://schemas.openxmlformats.org/officeDocument/2006/relationships/tags" Target="../tags/tag52.xml"/><Relationship Id="rId11" Type="http://schemas.openxmlformats.org/officeDocument/2006/relationships/tags" Target="../tags/tag53.xml"/><Relationship Id="rId12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image" Target="../media/image2.png"/><Relationship Id="rId3" Type="http://schemas.openxmlformats.org/officeDocument/2006/relationships/tags" Target="../tags/tag55.xml"/><Relationship Id="rId4" Type="http://schemas.openxmlformats.org/officeDocument/2006/relationships/tags" Target="../tags/tag56.xml"/><Relationship Id="rId5" Type="http://schemas.openxmlformats.org/officeDocument/2006/relationships/tags" Target="../tags/tag57.xml"/><Relationship Id="rId6" Type="http://schemas.openxmlformats.org/officeDocument/2006/relationships/tags" Target="../tags/tag58.xml"/><Relationship Id="rId7" Type="http://schemas.openxmlformats.org/officeDocument/2006/relationships/tags" Target="../tags/tag59.xml"/><Relationship Id="rId8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60.xml"/><Relationship Id="rId2" Type="http://schemas.openxmlformats.org/officeDocument/2006/relationships/image" Target="../media/image2.png"/><Relationship Id="rId3" Type="http://schemas.openxmlformats.org/officeDocument/2006/relationships/tags" Target="../tags/tag61.xml"/><Relationship Id="rId4" Type="http://schemas.openxmlformats.org/officeDocument/2006/relationships/tags" Target="../tags/tag62.xml"/><Relationship Id="rId5" Type="http://schemas.openxmlformats.org/officeDocument/2006/relationships/tags" Target="../tags/tag63.xml"/><Relationship Id="rId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4.xml"/><Relationship Id="rId2" Type="http://schemas.openxmlformats.org/officeDocument/2006/relationships/image" Target="../media/image2.png"/><Relationship Id="rId3" Type="http://schemas.openxmlformats.org/officeDocument/2006/relationships/tags" Target="../tags/tag65.xml"/><Relationship Id="rId4" Type="http://schemas.openxmlformats.org/officeDocument/2006/relationships/tags" Target="../tags/tag66.xml"/><Relationship Id="rId5" Type="http://schemas.openxmlformats.org/officeDocument/2006/relationships/tags" Target="../tags/tag67.xml"/><Relationship Id="rId6" Type="http://schemas.openxmlformats.org/officeDocument/2006/relationships/tags" Target="../tags/tag68.xml"/><Relationship Id="rId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9.xml"/><Relationship Id="rId2" Type="http://schemas.openxmlformats.org/officeDocument/2006/relationships/image" Target="../media/image2.png"/><Relationship Id="rId3" Type="http://schemas.openxmlformats.org/officeDocument/2006/relationships/tags" Target="../tags/tag70.xml"/><Relationship Id="rId4" Type="http://schemas.openxmlformats.org/officeDocument/2006/relationships/tags" Target="../tags/tag71.xml"/><Relationship Id="rId5" Type="http://schemas.openxmlformats.org/officeDocument/2006/relationships/tags" Target="../tags/tag72.xml"/><Relationship Id="rId6" Type="http://schemas.openxmlformats.org/officeDocument/2006/relationships/tags" Target="../tags/tag73.xml"/><Relationship Id="rId7" Type="http://schemas.openxmlformats.org/officeDocument/2006/relationships/tags" Target="../tags/tag74.xml"/><Relationship Id="rId8" Type="http://schemas.openxmlformats.org/officeDocument/2006/relationships/tags" Target="../tags/tag75.xml"/><Relationship Id="rId9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6.xml"/><Relationship Id="rId2" Type="http://schemas.openxmlformats.org/officeDocument/2006/relationships/image" Target="../media/image5.png"/><Relationship Id="rId3" Type="http://schemas.openxmlformats.org/officeDocument/2006/relationships/tags" Target="../tags/tag77.xml"/><Relationship Id="rId4" Type="http://schemas.openxmlformats.org/officeDocument/2006/relationships/tags" Target="../tags/tag78.xml"/><Relationship Id="rId5" Type="http://schemas.openxmlformats.org/officeDocument/2006/relationships/tags" Target="../tags/tag79.xml"/><Relationship Id="rId6" Type="http://schemas.openxmlformats.org/officeDocument/2006/relationships/tags" Target="../tags/tag80.xml"/><Relationship Id="rId7" Type="http://schemas.openxmlformats.org/officeDocument/2006/relationships/tags" Target="../tags/tag81.xml"/><Relationship Id="rId8" Type="http://schemas.openxmlformats.org/officeDocument/2006/relationships/tags" Target="../tags/tag82.xml"/><Relationship Id="rId9" Type="http://schemas.openxmlformats.org/officeDocument/2006/relationships/tags" Target="../tags/tag83.xml"/><Relationship Id="rId10" Type="http://schemas.openxmlformats.org/officeDocument/2006/relationships/tags" Target="../tags/tag84.xml"/><Relationship Id="rId11" Type="http://schemas.openxmlformats.org/officeDocument/2006/relationships/tags" Target="../tags/tag85.xml"/><Relationship Id="rId12" Type="http://schemas.openxmlformats.org/officeDocument/2006/relationships/tags" Target="../tags/tag86.xml"/><Relationship Id="rId13" Type="http://schemas.openxmlformats.org/officeDocument/2006/relationships/tags" Target="../tags/tag87.xml"/><Relationship Id="rId14" Type="http://schemas.openxmlformats.org/officeDocument/2006/relationships/tags" Target="../tags/tag88.xml"/><Relationship Id="rId15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10" descr="幻灯片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68" name="署名"/>
          <p:cNvSpPr txBox="1">
            <a:spLocks noGrp="1"/>
          </p:cNvSpPr>
          <p:nvPr>
            <p:ph type="body" idx="14"/>
            <p:custDataLst>
              <p:tags r:id="rId3"/>
            </p:custDataLst>
          </p:nvPr>
        </p:nvSpPr>
        <p:spPr>
          <a:xfrm>
            <a:off x="1398393" y="5001282"/>
            <a:ext cx="2880000" cy="42164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50000"/>
              </a:lnSpc>
              <a:buClrTx/>
              <a:buSzTx/>
              <a:buFontTx/>
              <a:buNone/>
              <a:defRPr altLang="en-US" baseline="0" b="0" cap="none" dirty="0" sz="1400" i="0" kern="1200" kumimoji="0" lang="zh-CN" noProof="1" normalizeH="0" spc="150" strike="noStrike" u="none"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</a:defRPr>
            </a:lvl1pPr>
          </a:lstStyle>
          <a:p>
            <a:pPr algn="l" lvl="0">
              <a:lnSpc>
                <a:spcPct val="150000"/>
              </a:lnSpc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sp>
        <p:nvSpPr>
          <p:cNvPr id="1048670" name="副标题"/>
          <p:cNvSpPr txBox="1">
            <a:spLocks noGrp="1"/>
          </p:cNvSpPr>
          <p:nvPr>
            <p:ph type="body" idx="13" hasCustomPrompt="1"/>
            <p:custDataLst>
              <p:tags r:id="rId4"/>
            </p:custDataLst>
          </p:nvPr>
        </p:nvSpPr>
        <p:spPr>
          <a:xfrm>
            <a:off x="1178078" y="3631768"/>
            <a:ext cx="6681625" cy="7192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0" strike="noStrike" u="none">
                <a:solidFill>
                  <a:schemeClr val="accent1"/>
                </a:solidFill>
                <a:latin typeface="+mn-ea"/>
                <a:ea typeface="+mn-ea"/>
                <a:cs typeface="微软雅黑" panose="020B0503020204020204" pitchFamily="34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672" name="标题"/>
          <p:cNvSpPr txBox="1">
            <a:spLocks noGrp="1"/>
          </p:cNvSpPr>
          <p:nvPr>
            <p:ph type="title" idx="9" hasCustomPrompt="1"/>
            <p:custDataLst>
              <p:tags r:id="rId5"/>
            </p:custDataLst>
          </p:nvPr>
        </p:nvSpPr>
        <p:spPr>
          <a:xfrm>
            <a:off x="1178079" y="1645280"/>
            <a:ext cx="6681625" cy="1821078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5400" i="0" kern="1200" kumimoji="0" lang="zh-CN" noProof="1" normalizeH="0" spc="30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674" name="矩形 6"/>
          <p:cNvSpPr/>
          <p:nvPr>
            <p:custDataLst>
              <p:tags r:id="rId6"/>
            </p:custDataLst>
          </p:nvPr>
        </p:nvSpPr>
        <p:spPr>
          <a:xfrm>
            <a:off x="1178079" y="5118884"/>
            <a:ext cx="64800" cy="252000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4">
                  <a:lumMod val="75000"/>
                </a:schemeClr>
              </a:solidFill>
              <a:cs typeface="微软雅黑" panose="020B0503020204020204" pitchFamily="34" charset="-122"/>
            </a:endParaRPr>
          </a:p>
        </p:txBody>
      </p:sp>
      <p:sp>
        <p:nvSpPr>
          <p:cNvPr id="1048676" name="任意多边形: 形状 16"/>
          <p:cNvSpPr/>
          <p:nvPr>
            <p:custDataLst>
              <p:tags r:id="rId7"/>
            </p:custDataLst>
          </p:nvPr>
        </p:nvSpPr>
        <p:spPr>
          <a:xfrm>
            <a:off x="509572" y="487000"/>
            <a:ext cx="228600" cy="228600"/>
          </a:xfrm>
          <a:custGeom>
            <a:avLst/>
            <a:gdLst>
              <a:gd name="connsiteX0" fmla="*/ 0 w 228600"/>
              <a:gd name="connsiteY0" fmla="*/ 0 h 228600"/>
              <a:gd name="connsiteX1" fmla="*/ 228600 w 228600"/>
              <a:gd name="connsiteY1" fmla="*/ 0 h 228600"/>
              <a:gd name="connsiteX2" fmla="*/ 228600 w 228600"/>
              <a:gd name="connsiteY2" fmla="*/ 228600 h 228600"/>
              <a:gd name="connsiteX3" fmla="*/ 0 w 228600"/>
              <a:gd name="connsiteY3" fmla="*/ 228600 h 228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8600" h="228600">
                <a:moveTo>
                  <a:pt x="0" y="0"/>
                </a:moveTo>
                <a:lnTo>
                  <a:pt x="228600" y="0"/>
                </a:lnTo>
                <a:lnTo>
                  <a:pt x="228600" y="228600"/>
                </a:lnTo>
                <a:lnTo>
                  <a:pt x="0" y="228600"/>
                </a:lnTo>
                <a:close/>
              </a:path>
            </a:pathLst>
          </a:custGeom>
          <a:solidFill>
            <a:schemeClr val="accent1">
              <a:alpha val="1000"/>
            </a:schemeClr>
          </a:solidFill>
          <a:ln w="9525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78" name="任意多边形: 形状 17"/>
          <p:cNvSpPr/>
          <p:nvPr>
            <p:custDataLst>
              <p:tags r:id="rId8"/>
            </p:custDataLst>
          </p:nvPr>
        </p:nvSpPr>
        <p:spPr>
          <a:xfrm>
            <a:off x="537845" y="534670"/>
            <a:ext cx="171450" cy="19050"/>
          </a:xfrm>
          <a:custGeom>
            <a:avLst/>
            <a:gdLst>
              <a:gd name="connsiteX0" fmla="*/ 161925 w 171450"/>
              <a:gd name="connsiteY0" fmla="*/ 19050 h 19050"/>
              <a:gd name="connsiteX1" fmla="*/ 9525 w 171450"/>
              <a:gd name="connsiteY1" fmla="*/ 19050 h 19050"/>
              <a:gd name="connsiteX2" fmla="*/ 7667 w 171450"/>
              <a:gd name="connsiteY2" fmla="*/ 18867 h 19050"/>
              <a:gd name="connsiteX3" fmla="*/ 5880 w 171450"/>
              <a:gd name="connsiteY3" fmla="*/ 18325 h 19050"/>
              <a:gd name="connsiteX4" fmla="*/ 4233 w 171450"/>
              <a:gd name="connsiteY4" fmla="*/ 17445 h 19050"/>
              <a:gd name="connsiteX5" fmla="*/ 2790 w 171450"/>
              <a:gd name="connsiteY5" fmla="*/ 16260 h 19050"/>
              <a:gd name="connsiteX6" fmla="*/ 1605 w 171450"/>
              <a:gd name="connsiteY6" fmla="*/ 14817 h 19050"/>
              <a:gd name="connsiteX7" fmla="*/ 725 w 171450"/>
              <a:gd name="connsiteY7" fmla="*/ 13170 h 19050"/>
              <a:gd name="connsiteX8" fmla="*/ 183 w 171450"/>
              <a:gd name="connsiteY8" fmla="*/ 11383 h 19050"/>
              <a:gd name="connsiteX9" fmla="*/ 0 w 171450"/>
              <a:gd name="connsiteY9" fmla="*/ 9525 h 19050"/>
              <a:gd name="connsiteX10" fmla="*/ 183 w 171450"/>
              <a:gd name="connsiteY10" fmla="*/ 7667 h 19050"/>
              <a:gd name="connsiteX11" fmla="*/ 725 w 171450"/>
              <a:gd name="connsiteY11" fmla="*/ 5880 h 19050"/>
              <a:gd name="connsiteX12" fmla="*/ 1605 w 171450"/>
              <a:gd name="connsiteY12" fmla="*/ 4233 h 19050"/>
              <a:gd name="connsiteX13" fmla="*/ 2790 w 171450"/>
              <a:gd name="connsiteY13" fmla="*/ 2790 h 19050"/>
              <a:gd name="connsiteX14" fmla="*/ 4233 w 171450"/>
              <a:gd name="connsiteY14" fmla="*/ 1605 h 19050"/>
              <a:gd name="connsiteX15" fmla="*/ 5880 w 171450"/>
              <a:gd name="connsiteY15" fmla="*/ 725 h 19050"/>
              <a:gd name="connsiteX16" fmla="*/ 7667 w 171450"/>
              <a:gd name="connsiteY16" fmla="*/ 183 h 19050"/>
              <a:gd name="connsiteX17" fmla="*/ 9525 w 171450"/>
              <a:gd name="connsiteY17" fmla="*/ 0 h 19050"/>
              <a:gd name="connsiteX18" fmla="*/ 161925 w 171450"/>
              <a:gd name="connsiteY18" fmla="*/ 0 h 19050"/>
              <a:gd name="connsiteX19" fmla="*/ 163784 w 171450"/>
              <a:gd name="connsiteY19" fmla="*/ 183 h 19050"/>
              <a:gd name="connsiteX20" fmla="*/ 165570 w 171450"/>
              <a:gd name="connsiteY20" fmla="*/ 725 h 19050"/>
              <a:gd name="connsiteX21" fmla="*/ 167217 w 171450"/>
              <a:gd name="connsiteY21" fmla="*/ 1605 h 19050"/>
              <a:gd name="connsiteX22" fmla="*/ 168660 w 171450"/>
              <a:gd name="connsiteY22" fmla="*/ 2790 h 19050"/>
              <a:gd name="connsiteX23" fmla="*/ 169845 w 171450"/>
              <a:gd name="connsiteY23" fmla="*/ 4233 h 19050"/>
              <a:gd name="connsiteX24" fmla="*/ 170725 w 171450"/>
              <a:gd name="connsiteY24" fmla="*/ 5880 h 19050"/>
              <a:gd name="connsiteX25" fmla="*/ 171267 w 171450"/>
              <a:gd name="connsiteY25" fmla="*/ 7667 h 19050"/>
              <a:gd name="connsiteX26" fmla="*/ 171450 w 171450"/>
              <a:gd name="connsiteY26" fmla="*/ 9525 h 19050"/>
              <a:gd name="connsiteX27" fmla="*/ 171267 w 171450"/>
              <a:gd name="connsiteY27" fmla="*/ 11383 h 19050"/>
              <a:gd name="connsiteX28" fmla="*/ 170725 w 171450"/>
              <a:gd name="connsiteY28" fmla="*/ 13170 h 19050"/>
              <a:gd name="connsiteX29" fmla="*/ 169845 w 171450"/>
              <a:gd name="connsiteY29" fmla="*/ 14817 h 19050"/>
              <a:gd name="connsiteX30" fmla="*/ 168660 w 171450"/>
              <a:gd name="connsiteY30" fmla="*/ 16260 h 19050"/>
              <a:gd name="connsiteX31" fmla="*/ 167217 w 171450"/>
              <a:gd name="connsiteY31" fmla="*/ 17445 h 19050"/>
              <a:gd name="connsiteX32" fmla="*/ 165570 w 171450"/>
              <a:gd name="connsiteY32" fmla="*/ 18325 h 19050"/>
              <a:gd name="connsiteX33" fmla="*/ 163784 w 171450"/>
              <a:gd name="connsiteY33" fmla="*/ 18867 h 19050"/>
              <a:gd name="connsiteX34" fmla="*/ 161925 w 171450"/>
              <a:gd name="connsiteY34" fmla="*/ 19050 h 19050"/>
              <a:gd name="connsiteX35" fmla="*/ 171450 w 171450"/>
              <a:gd name="connsiteY35" fmla="*/ 9525 h 19050"/>
              <a:gd name="connsiteX36" fmla="*/ 171267 w 171450"/>
              <a:gd name="connsiteY36" fmla="*/ 11383 h 19050"/>
              <a:gd name="connsiteX37" fmla="*/ 170725 w 171450"/>
              <a:gd name="connsiteY37" fmla="*/ 13170 h 19050"/>
              <a:gd name="connsiteX38" fmla="*/ 169845 w 171450"/>
              <a:gd name="connsiteY38" fmla="*/ 14817 h 19050"/>
              <a:gd name="connsiteX39" fmla="*/ 168660 w 171450"/>
              <a:gd name="connsiteY39" fmla="*/ 16260 h 19050"/>
              <a:gd name="connsiteX40" fmla="*/ 167217 w 171450"/>
              <a:gd name="connsiteY40" fmla="*/ 17445 h 19050"/>
              <a:gd name="connsiteX41" fmla="*/ 165570 w 171450"/>
              <a:gd name="connsiteY41" fmla="*/ 18325 h 19050"/>
              <a:gd name="connsiteX42" fmla="*/ 163784 w 171450"/>
              <a:gd name="connsiteY42" fmla="*/ 18867 h 19050"/>
              <a:gd name="connsiteX43" fmla="*/ 161925 w 171450"/>
              <a:gd name="connsiteY43" fmla="*/ 19050 h 19050"/>
              <a:gd name="connsiteX44" fmla="*/ 160067 w 171450"/>
              <a:gd name="connsiteY44" fmla="*/ 18867 h 19050"/>
              <a:gd name="connsiteX45" fmla="*/ 158280 w 171450"/>
              <a:gd name="connsiteY45" fmla="*/ 18325 h 19050"/>
              <a:gd name="connsiteX46" fmla="*/ 156633 w 171450"/>
              <a:gd name="connsiteY46" fmla="*/ 17445 h 19050"/>
              <a:gd name="connsiteX47" fmla="*/ 155190 w 171450"/>
              <a:gd name="connsiteY47" fmla="*/ 16260 h 19050"/>
              <a:gd name="connsiteX48" fmla="*/ 154005 w 171450"/>
              <a:gd name="connsiteY48" fmla="*/ 14817 h 19050"/>
              <a:gd name="connsiteX49" fmla="*/ 153125 w 171450"/>
              <a:gd name="connsiteY49" fmla="*/ 13170 h 19050"/>
              <a:gd name="connsiteX50" fmla="*/ 152583 w 171450"/>
              <a:gd name="connsiteY50" fmla="*/ 11383 h 19050"/>
              <a:gd name="connsiteX51" fmla="*/ 152400 w 171450"/>
              <a:gd name="connsiteY51" fmla="*/ 9525 h 19050"/>
              <a:gd name="connsiteX52" fmla="*/ 152583 w 171450"/>
              <a:gd name="connsiteY52" fmla="*/ 7667 h 19050"/>
              <a:gd name="connsiteX53" fmla="*/ 153125 w 171450"/>
              <a:gd name="connsiteY53" fmla="*/ 5880 h 19050"/>
              <a:gd name="connsiteX54" fmla="*/ 154005 w 171450"/>
              <a:gd name="connsiteY54" fmla="*/ 4233 h 19050"/>
              <a:gd name="connsiteX55" fmla="*/ 155190 w 171450"/>
              <a:gd name="connsiteY55" fmla="*/ 2790 h 19050"/>
              <a:gd name="connsiteX56" fmla="*/ 156633 w 171450"/>
              <a:gd name="connsiteY56" fmla="*/ 1605 h 19050"/>
              <a:gd name="connsiteX57" fmla="*/ 158280 w 171450"/>
              <a:gd name="connsiteY57" fmla="*/ 725 h 19050"/>
              <a:gd name="connsiteX58" fmla="*/ 160067 w 171450"/>
              <a:gd name="connsiteY58" fmla="*/ 183 h 19050"/>
              <a:gd name="connsiteX59" fmla="*/ 161925 w 171450"/>
              <a:gd name="connsiteY59" fmla="*/ 0 h 19050"/>
              <a:gd name="connsiteX60" fmla="*/ 163784 w 171450"/>
              <a:gd name="connsiteY60" fmla="*/ 183 h 19050"/>
              <a:gd name="connsiteX61" fmla="*/ 165570 w 171450"/>
              <a:gd name="connsiteY61" fmla="*/ 725 h 19050"/>
              <a:gd name="connsiteX62" fmla="*/ 167217 w 171450"/>
              <a:gd name="connsiteY62" fmla="*/ 1605 h 19050"/>
              <a:gd name="connsiteX63" fmla="*/ 168660 w 171450"/>
              <a:gd name="connsiteY63" fmla="*/ 2790 h 19050"/>
              <a:gd name="connsiteX64" fmla="*/ 169845 w 171450"/>
              <a:gd name="connsiteY64" fmla="*/ 4233 h 19050"/>
              <a:gd name="connsiteX65" fmla="*/ 170725 w 171450"/>
              <a:gd name="connsiteY65" fmla="*/ 5880 h 19050"/>
              <a:gd name="connsiteX66" fmla="*/ 171267 w 171450"/>
              <a:gd name="connsiteY66" fmla="*/ 7667 h 19050"/>
              <a:gd name="connsiteX67" fmla="*/ 171450 w 171450"/>
              <a:gd name="connsiteY67" fmla="*/ 9525 h 19050"/>
              <a:gd name="connsiteX68" fmla="*/ 19050 w 171450"/>
              <a:gd name="connsiteY68" fmla="*/ 9525 h 19050"/>
              <a:gd name="connsiteX69" fmla="*/ 18867 w 171450"/>
              <a:gd name="connsiteY69" fmla="*/ 11383 h 19050"/>
              <a:gd name="connsiteX70" fmla="*/ 18325 w 171450"/>
              <a:gd name="connsiteY70" fmla="*/ 13170 h 19050"/>
              <a:gd name="connsiteX71" fmla="*/ 17445 w 171450"/>
              <a:gd name="connsiteY71" fmla="*/ 14817 h 19050"/>
              <a:gd name="connsiteX72" fmla="*/ 16260 w 171450"/>
              <a:gd name="connsiteY72" fmla="*/ 16260 h 19050"/>
              <a:gd name="connsiteX73" fmla="*/ 14817 w 171450"/>
              <a:gd name="connsiteY73" fmla="*/ 17445 h 19050"/>
              <a:gd name="connsiteX74" fmla="*/ 13170 w 171450"/>
              <a:gd name="connsiteY74" fmla="*/ 18325 h 19050"/>
              <a:gd name="connsiteX75" fmla="*/ 11383 w 171450"/>
              <a:gd name="connsiteY75" fmla="*/ 18867 h 19050"/>
              <a:gd name="connsiteX76" fmla="*/ 9525 w 171450"/>
              <a:gd name="connsiteY76" fmla="*/ 19050 h 19050"/>
              <a:gd name="connsiteX77" fmla="*/ 7667 w 171450"/>
              <a:gd name="connsiteY77" fmla="*/ 18867 h 19050"/>
              <a:gd name="connsiteX78" fmla="*/ 5880 w 171450"/>
              <a:gd name="connsiteY78" fmla="*/ 18325 h 19050"/>
              <a:gd name="connsiteX79" fmla="*/ 4233 w 171450"/>
              <a:gd name="connsiteY79" fmla="*/ 17445 h 19050"/>
              <a:gd name="connsiteX80" fmla="*/ 2790 w 171450"/>
              <a:gd name="connsiteY80" fmla="*/ 16260 h 19050"/>
              <a:gd name="connsiteX81" fmla="*/ 1605 w 171450"/>
              <a:gd name="connsiteY81" fmla="*/ 14817 h 19050"/>
              <a:gd name="connsiteX82" fmla="*/ 725 w 171450"/>
              <a:gd name="connsiteY82" fmla="*/ 13170 h 19050"/>
              <a:gd name="connsiteX83" fmla="*/ 183 w 171450"/>
              <a:gd name="connsiteY83" fmla="*/ 11383 h 19050"/>
              <a:gd name="connsiteX84" fmla="*/ 0 w 171450"/>
              <a:gd name="connsiteY84" fmla="*/ 9525 h 19050"/>
              <a:gd name="connsiteX85" fmla="*/ 183 w 171450"/>
              <a:gd name="connsiteY85" fmla="*/ 7667 h 19050"/>
              <a:gd name="connsiteX86" fmla="*/ 725 w 171450"/>
              <a:gd name="connsiteY86" fmla="*/ 5880 h 19050"/>
              <a:gd name="connsiteX87" fmla="*/ 1605 w 171450"/>
              <a:gd name="connsiteY87" fmla="*/ 4233 h 19050"/>
              <a:gd name="connsiteX88" fmla="*/ 2790 w 171450"/>
              <a:gd name="connsiteY88" fmla="*/ 2790 h 19050"/>
              <a:gd name="connsiteX89" fmla="*/ 4233 w 171450"/>
              <a:gd name="connsiteY89" fmla="*/ 1605 h 19050"/>
              <a:gd name="connsiteX90" fmla="*/ 5880 w 171450"/>
              <a:gd name="connsiteY90" fmla="*/ 725 h 19050"/>
              <a:gd name="connsiteX91" fmla="*/ 7667 w 171450"/>
              <a:gd name="connsiteY91" fmla="*/ 183 h 19050"/>
              <a:gd name="connsiteX92" fmla="*/ 9525 w 171450"/>
              <a:gd name="connsiteY92" fmla="*/ 0 h 19050"/>
              <a:gd name="connsiteX93" fmla="*/ 11383 w 171450"/>
              <a:gd name="connsiteY93" fmla="*/ 183 h 19050"/>
              <a:gd name="connsiteX94" fmla="*/ 13170 w 171450"/>
              <a:gd name="connsiteY94" fmla="*/ 725 h 19050"/>
              <a:gd name="connsiteX95" fmla="*/ 14817 w 171450"/>
              <a:gd name="connsiteY95" fmla="*/ 1605 h 19050"/>
              <a:gd name="connsiteX96" fmla="*/ 16260 w 171450"/>
              <a:gd name="connsiteY96" fmla="*/ 2790 h 19050"/>
              <a:gd name="connsiteX97" fmla="*/ 17445 w 171450"/>
              <a:gd name="connsiteY97" fmla="*/ 4233 h 19050"/>
              <a:gd name="connsiteX98" fmla="*/ 18325 w 171450"/>
              <a:gd name="connsiteY98" fmla="*/ 5880 h 19050"/>
              <a:gd name="connsiteX99" fmla="*/ 18867 w 171450"/>
              <a:gd name="connsiteY99" fmla="*/ 7667 h 19050"/>
              <a:gd name="connsiteX100" fmla="*/ 19050 w 171450"/>
              <a:gd name="connsiteY100" fmla="*/ 9525 h 19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171450" h="19050">
                <a:moveTo>
                  <a:pt x="161925" y="19050"/>
                </a:moveTo>
                <a:lnTo>
                  <a:pt x="9525" y="19050"/>
                </a:ln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2"/>
                  <a:pt x="4233" y="17445"/>
                </a:cubicBezTo>
                <a:cubicBezTo>
                  <a:pt x="3713" y="17097"/>
                  <a:pt x="3232" y="16702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2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4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lnTo>
                  <a:pt x="161925" y="0"/>
                </a:ln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4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2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2"/>
                  <a:pt x="167737" y="17097"/>
                  <a:pt x="167217" y="17445"/>
                </a:cubicBezTo>
                <a:cubicBezTo>
                  <a:pt x="166697" y="17792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lose/>
                <a:moveTo>
                  <a:pt x="171450" y="9525"/>
                </a:move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2"/>
                  <a:pt x="167737" y="17097"/>
                  <a:pt x="167217" y="17445"/>
                </a:cubicBezTo>
                <a:cubicBezTo>
                  <a:pt x="166697" y="17792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ubicBezTo>
                  <a:pt x="161299" y="19050"/>
                  <a:pt x="160680" y="18989"/>
                  <a:pt x="160067" y="18867"/>
                </a:cubicBezTo>
                <a:cubicBezTo>
                  <a:pt x="159453" y="18745"/>
                  <a:pt x="158858" y="18564"/>
                  <a:pt x="158280" y="18325"/>
                </a:cubicBezTo>
                <a:cubicBezTo>
                  <a:pt x="157702" y="18086"/>
                  <a:pt x="157153" y="17792"/>
                  <a:pt x="156633" y="17445"/>
                </a:cubicBezTo>
                <a:cubicBezTo>
                  <a:pt x="156114" y="17097"/>
                  <a:pt x="155633" y="16702"/>
                  <a:pt x="155190" y="16260"/>
                </a:cubicBezTo>
                <a:cubicBezTo>
                  <a:pt x="154748" y="15818"/>
                  <a:pt x="154353" y="15337"/>
                  <a:pt x="154005" y="14817"/>
                </a:cubicBezTo>
                <a:cubicBezTo>
                  <a:pt x="153657" y="14297"/>
                  <a:pt x="153364" y="13748"/>
                  <a:pt x="153125" y="13170"/>
                </a:cubicBezTo>
                <a:cubicBezTo>
                  <a:pt x="152886" y="12592"/>
                  <a:pt x="152705" y="11997"/>
                  <a:pt x="152583" y="11383"/>
                </a:cubicBezTo>
                <a:cubicBezTo>
                  <a:pt x="152461" y="10770"/>
                  <a:pt x="152400" y="10151"/>
                  <a:pt x="152400" y="9525"/>
                </a:cubicBezTo>
                <a:cubicBezTo>
                  <a:pt x="152400" y="8900"/>
                  <a:pt x="152461" y="8280"/>
                  <a:pt x="152583" y="7667"/>
                </a:cubicBezTo>
                <a:cubicBezTo>
                  <a:pt x="152705" y="7053"/>
                  <a:pt x="152886" y="6458"/>
                  <a:pt x="153125" y="5880"/>
                </a:cubicBezTo>
                <a:cubicBezTo>
                  <a:pt x="153364" y="5302"/>
                  <a:pt x="153657" y="4753"/>
                  <a:pt x="154005" y="4233"/>
                </a:cubicBezTo>
                <a:cubicBezTo>
                  <a:pt x="154353" y="3713"/>
                  <a:pt x="154748" y="3232"/>
                  <a:pt x="155190" y="2790"/>
                </a:cubicBezTo>
                <a:cubicBezTo>
                  <a:pt x="155633" y="2348"/>
                  <a:pt x="156113" y="1953"/>
                  <a:pt x="156633" y="1605"/>
                </a:cubicBezTo>
                <a:cubicBezTo>
                  <a:pt x="157153" y="1258"/>
                  <a:pt x="157702" y="964"/>
                  <a:pt x="158280" y="725"/>
                </a:cubicBezTo>
                <a:cubicBezTo>
                  <a:pt x="158858" y="486"/>
                  <a:pt x="159453" y="305"/>
                  <a:pt x="160067" y="183"/>
                </a:cubicBezTo>
                <a:cubicBezTo>
                  <a:pt x="160680" y="61"/>
                  <a:pt x="161299" y="0"/>
                  <a:pt x="161925" y="0"/>
                </a:cubicBez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4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2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lose/>
                <a:moveTo>
                  <a:pt x="19050" y="9525"/>
                </a:moveTo>
                <a:cubicBezTo>
                  <a:pt x="19050" y="10151"/>
                  <a:pt x="18989" y="10770"/>
                  <a:pt x="18867" y="11383"/>
                </a:cubicBezTo>
                <a:cubicBezTo>
                  <a:pt x="18745" y="11997"/>
                  <a:pt x="18564" y="12592"/>
                  <a:pt x="18325" y="13170"/>
                </a:cubicBezTo>
                <a:cubicBezTo>
                  <a:pt x="18086" y="13748"/>
                  <a:pt x="17792" y="14297"/>
                  <a:pt x="17445" y="14817"/>
                </a:cubicBezTo>
                <a:cubicBezTo>
                  <a:pt x="17097" y="15337"/>
                  <a:pt x="16702" y="15818"/>
                  <a:pt x="16260" y="16260"/>
                </a:cubicBezTo>
                <a:cubicBezTo>
                  <a:pt x="15818" y="16702"/>
                  <a:pt x="15337" y="17097"/>
                  <a:pt x="14817" y="17445"/>
                </a:cubicBezTo>
                <a:cubicBezTo>
                  <a:pt x="14297" y="17792"/>
                  <a:pt x="13748" y="18086"/>
                  <a:pt x="13170" y="18325"/>
                </a:cubicBezTo>
                <a:cubicBezTo>
                  <a:pt x="12592" y="18564"/>
                  <a:pt x="11997" y="18745"/>
                  <a:pt x="11383" y="18867"/>
                </a:cubicBezTo>
                <a:cubicBezTo>
                  <a:pt x="10770" y="18989"/>
                  <a:pt x="10150" y="19050"/>
                  <a:pt x="9525" y="19050"/>
                </a:cubicBez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2"/>
                  <a:pt x="4233" y="17445"/>
                </a:cubicBezTo>
                <a:cubicBezTo>
                  <a:pt x="3713" y="17097"/>
                  <a:pt x="3232" y="16702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2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4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cubicBezTo>
                  <a:pt x="10150" y="0"/>
                  <a:pt x="10770" y="61"/>
                  <a:pt x="11383" y="183"/>
                </a:cubicBezTo>
                <a:cubicBezTo>
                  <a:pt x="11997" y="305"/>
                  <a:pt x="12592" y="486"/>
                  <a:pt x="13170" y="725"/>
                </a:cubicBezTo>
                <a:cubicBezTo>
                  <a:pt x="13748" y="964"/>
                  <a:pt x="14297" y="1258"/>
                  <a:pt x="14817" y="1605"/>
                </a:cubicBezTo>
                <a:cubicBezTo>
                  <a:pt x="15337" y="1953"/>
                  <a:pt x="15818" y="2348"/>
                  <a:pt x="16260" y="2790"/>
                </a:cubicBezTo>
                <a:cubicBezTo>
                  <a:pt x="16702" y="3232"/>
                  <a:pt x="17097" y="3713"/>
                  <a:pt x="17445" y="4233"/>
                </a:cubicBezTo>
                <a:cubicBezTo>
                  <a:pt x="17792" y="4753"/>
                  <a:pt x="18086" y="5302"/>
                  <a:pt x="18325" y="5880"/>
                </a:cubicBezTo>
                <a:cubicBezTo>
                  <a:pt x="18564" y="6458"/>
                  <a:pt x="18745" y="7053"/>
                  <a:pt x="18867" y="7667"/>
                </a:cubicBezTo>
                <a:cubicBezTo>
                  <a:pt x="18989" y="8280"/>
                  <a:pt x="19050" y="8900"/>
                  <a:pt x="19050" y="9525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80" name="任意多边形: 形状 18"/>
          <p:cNvSpPr/>
          <p:nvPr>
            <p:custDataLst>
              <p:tags r:id="rId9"/>
            </p:custDataLst>
          </p:nvPr>
        </p:nvSpPr>
        <p:spPr>
          <a:xfrm>
            <a:off x="537845" y="591820"/>
            <a:ext cx="171450" cy="19050"/>
          </a:xfrm>
          <a:custGeom>
            <a:avLst/>
            <a:gdLst>
              <a:gd name="connsiteX0" fmla="*/ 161925 w 171450"/>
              <a:gd name="connsiteY0" fmla="*/ 19050 h 19050"/>
              <a:gd name="connsiteX1" fmla="*/ 9525 w 171450"/>
              <a:gd name="connsiteY1" fmla="*/ 19050 h 19050"/>
              <a:gd name="connsiteX2" fmla="*/ 7667 w 171450"/>
              <a:gd name="connsiteY2" fmla="*/ 18867 h 19050"/>
              <a:gd name="connsiteX3" fmla="*/ 5880 w 171450"/>
              <a:gd name="connsiteY3" fmla="*/ 18325 h 19050"/>
              <a:gd name="connsiteX4" fmla="*/ 4233 w 171450"/>
              <a:gd name="connsiteY4" fmla="*/ 17445 h 19050"/>
              <a:gd name="connsiteX5" fmla="*/ 2790 w 171450"/>
              <a:gd name="connsiteY5" fmla="*/ 16260 h 19050"/>
              <a:gd name="connsiteX6" fmla="*/ 1605 w 171450"/>
              <a:gd name="connsiteY6" fmla="*/ 14817 h 19050"/>
              <a:gd name="connsiteX7" fmla="*/ 725 w 171450"/>
              <a:gd name="connsiteY7" fmla="*/ 13170 h 19050"/>
              <a:gd name="connsiteX8" fmla="*/ 183 w 171450"/>
              <a:gd name="connsiteY8" fmla="*/ 11383 h 19050"/>
              <a:gd name="connsiteX9" fmla="*/ 0 w 171450"/>
              <a:gd name="connsiteY9" fmla="*/ 9525 h 19050"/>
              <a:gd name="connsiteX10" fmla="*/ 183 w 171450"/>
              <a:gd name="connsiteY10" fmla="*/ 7667 h 19050"/>
              <a:gd name="connsiteX11" fmla="*/ 725 w 171450"/>
              <a:gd name="connsiteY11" fmla="*/ 5880 h 19050"/>
              <a:gd name="connsiteX12" fmla="*/ 1605 w 171450"/>
              <a:gd name="connsiteY12" fmla="*/ 4233 h 19050"/>
              <a:gd name="connsiteX13" fmla="*/ 2790 w 171450"/>
              <a:gd name="connsiteY13" fmla="*/ 2790 h 19050"/>
              <a:gd name="connsiteX14" fmla="*/ 4233 w 171450"/>
              <a:gd name="connsiteY14" fmla="*/ 1605 h 19050"/>
              <a:gd name="connsiteX15" fmla="*/ 5880 w 171450"/>
              <a:gd name="connsiteY15" fmla="*/ 725 h 19050"/>
              <a:gd name="connsiteX16" fmla="*/ 7667 w 171450"/>
              <a:gd name="connsiteY16" fmla="*/ 183 h 19050"/>
              <a:gd name="connsiteX17" fmla="*/ 9525 w 171450"/>
              <a:gd name="connsiteY17" fmla="*/ 0 h 19050"/>
              <a:gd name="connsiteX18" fmla="*/ 161925 w 171450"/>
              <a:gd name="connsiteY18" fmla="*/ 0 h 19050"/>
              <a:gd name="connsiteX19" fmla="*/ 163784 w 171450"/>
              <a:gd name="connsiteY19" fmla="*/ 183 h 19050"/>
              <a:gd name="connsiteX20" fmla="*/ 165570 w 171450"/>
              <a:gd name="connsiteY20" fmla="*/ 725 h 19050"/>
              <a:gd name="connsiteX21" fmla="*/ 167217 w 171450"/>
              <a:gd name="connsiteY21" fmla="*/ 1605 h 19050"/>
              <a:gd name="connsiteX22" fmla="*/ 168660 w 171450"/>
              <a:gd name="connsiteY22" fmla="*/ 2790 h 19050"/>
              <a:gd name="connsiteX23" fmla="*/ 169845 w 171450"/>
              <a:gd name="connsiteY23" fmla="*/ 4233 h 19050"/>
              <a:gd name="connsiteX24" fmla="*/ 170725 w 171450"/>
              <a:gd name="connsiteY24" fmla="*/ 5880 h 19050"/>
              <a:gd name="connsiteX25" fmla="*/ 171267 w 171450"/>
              <a:gd name="connsiteY25" fmla="*/ 7667 h 19050"/>
              <a:gd name="connsiteX26" fmla="*/ 171450 w 171450"/>
              <a:gd name="connsiteY26" fmla="*/ 9525 h 19050"/>
              <a:gd name="connsiteX27" fmla="*/ 171267 w 171450"/>
              <a:gd name="connsiteY27" fmla="*/ 11383 h 19050"/>
              <a:gd name="connsiteX28" fmla="*/ 170725 w 171450"/>
              <a:gd name="connsiteY28" fmla="*/ 13170 h 19050"/>
              <a:gd name="connsiteX29" fmla="*/ 169845 w 171450"/>
              <a:gd name="connsiteY29" fmla="*/ 14817 h 19050"/>
              <a:gd name="connsiteX30" fmla="*/ 168660 w 171450"/>
              <a:gd name="connsiteY30" fmla="*/ 16260 h 19050"/>
              <a:gd name="connsiteX31" fmla="*/ 167217 w 171450"/>
              <a:gd name="connsiteY31" fmla="*/ 17445 h 19050"/>
              <a:gd name="connsiteX32" fmla="*/ 165570 w 171450"/>
              <a:gd name="connsiteY32" fmla="*/ 18325 h 19050"/>
              <a:gd name="connsiteX33" fmla="*/ 163784 w 171450"/>
              <a:gd name="connsiteY33" fmla="*/ 18867 h 19050"/>
              <a:gd name="connsiteX34" fmla="*/ 161925 w 171450"/>
              <a:gd name="connsiteY34" fmla="*/ 19050 h 19050"/>
              <a:gd name="connsiteX35" fmla="*/ 171450 w 171450"/>
              <a:gd name="connsiteY35" fmla="*/ 9525 h 19050"/>
              <a:gd name="connsiteX36" fmla="*/ 171267 w 171450"/>
              <a:gd name="connsiteY36" fmla="*/ 11383 h 19050"/>
              <a:gd name="connsiteX37" fmla="*/ 170725 w 171450"/>
              <a:gd name="connsiteY37" fmla="*/ 13170 h 19050"/>
              <a:gd name="connsiteX38" fmla="*/ 169845 w 171450"/>
              <a:gd name="connsiteY38" fmla="*/ 14817 h 19050"/>
              <a:gd name="connsiteX39" fmla="*/ 168660 w 171450"/>
              <a:gd name="connsiteY39" fmla="*/ 16260 h 19050"/>
              <a:gd name="connsiteX40" fmla="*/ 167217 w 171450"/>
              <a:gd name="connsiteY40" fmla="*/ 17445 h 19050"/>
              <a:gd name="connsiteX41" fmla="*/ 165570 w 171450"/>
              <a:gd name="connsiteY41" fmla="*/ 18325 h 19050"/>
              <a:gd name="connsiteX42" fmla="*/ 163784 w 171450"/>
              <a:gd name="connsiteY42" fmla="*/ 18867 h 19050"/>
              <a:gd name="connsiteX43" fmla="*/ 161925 w 171450"/>
              <a:gd name="connsiteY43" fmla="*/ 19050 h 19050"/>
              <a:gd name="connsiteX44" fmla="*/ 160067 w 171450"/>
              <a:gd name="connsiteY44" fmla="*/ 18867 h 19050"/>
              <a:gd name="connsiteX45" fmla="*/ 158280 w 171450"/>
              <a:gd name="connsiteY45" fmla="*/ 18325 h 19050"/>
              <a:gd name="connsiteX46" fmla="*/ 156633 w 171450"/>
              <a:gd name="connsiteY46" fmla="*/ 17445 h 19050"/>
              <a:gd name="connsiteX47" fmla="*/ 155190 w 171450"/>
              <a:gd name="connsiteY47" fmla="*/ 16260 h 19050"/>
              <a:gd name="connsiteX48" fmla="*/ 154005 w 171450"/>
              <a:gd name="connsiteY48" fmla="*/ 14817 h 19050"/>
              <a:gd name="connsiteX49" fmla="*/ 153125 w 171450"/>
              <a:gd name="connsiteY49" fmla="*/ 13170 h 19050"/>
              <a:gd name="connsiteX50" fmla="*/ 152583 w 171450"/>
              <a:gd name="connsiteY50" fmla="*/ 11383 h 19050"/>
              <a:gd name="connsiteX51" fmla="*/ 152400 w 171450"/>
              <a:gd name="connsiteY51" fmla="*/ 9525 h 19050"/>
              <a:gd name="connsiteX52" fmla="*/ 152583 w 171450"/>
              <a:gd name="connsiteY52" fmla="*/ 7667 h 19050"/>
              <a:gd name="connsiteX53" fmla="*/ 153125 w 171450"/>
              <a:gd name="connsiteY53" fmla="*/ 5880 h 19050"/>
              <a:gd name="connsiteX54" fmla="*/ 154005 w 171450"/>
              <a:gd name="connsiteY54" fmla="*/ 4233 h 19050"/>
              <a:gd name="connsiteX55" fmla="*/ 155190 w 171450"/>
              <a:gd name="connsiteY55" fmla="*/ 2790 h 19050"/>
              <a:gd name="connsiteX56" fmla="*/ 156633 w 171450"/>
              <a:gd name="connsiteY56" fmla="*/ 1605 h 19050"/>
              <a:gd name="connsiteX57" fmla="*/ 158280 w 171450"/>
              <a:gd name="connsiteY57" fmla="*/ 725 h 19050"/>
              <a:gd name="connsiteX58" fmla="*/ 160067 w 171450"/>
              <a:gd name="connsiteY58" fmla="*/ 183 h 19050"/>
              <a:gd name="connsiteX59" fmla="*/ 161925 w 171450"/>
              <a:gd name="connsiteY59" fmla="*/ 0 h 19050"/>
              <a:gd name="connsiteX60" fmla="*/ 163784 w 171450"/>
              <a:gd name="connsiteY60" fmla="*/ 183 h 19050"/>
              <a:gd name="connsiteX61" fmla="*/ 165570 w 171450"/>
              <a:gd name="connsiteY61" fmla="*/ 725 h 19050"/>
              <a:gd name="connsiteX62" fmla="*/ 167217 w 171450"/>
              <a:gd name="connsiteY62" fmla="*/ 1605 h 19050"/>
              <a:gd name="connsiteX63" fmla="*/ 168660 w 171450"/>
              <a:gd name="connsiteY63" fmla="*/ 2790 h 19050"/>
              <a:gd name="connsiteX64" fmla="*/ 169845 w 171450"/>
              <a:gd name="connsiteY64" fmla="*/ 4233 h 19050"/>
              <a:gd name="connsiteX65" fmla="*/ 170725 w 171450"/>
              <a:gd name="connsiteY65" fmla="*/ 5880 h 19050"/>
              <a:gd name="connsiteX66" fmla="*/ 171267 w 171450"/>
              <a:gd name="connsiteY66" fmla="*/ 7667 h 19050"/>
              <a:gd name="connsiteX67" fmla="*/ 171450 w 171450"/>
              <a:gd name="connsiteY67" fmla="*/ 9525 h 19050"/>
              <a:gd name="connsiteX68" fmla="*/ 19050 w 171450"/>
              <a:gd name="connsiteY68" fmla="*/ 9525 h 19050"/>
              <a:gd name="connsiteX69" fmla="*/ 18867 w 171450"/>
              <a:gd name="connsiteY69" fmla="*/ 11383 h 19050"/>
              <a:gd name="connsiteX70" fmla="*/ 18325 w 171450"/>
              <a:gd name="connsiteY70" fmla="*/ 13170 h 19050"/>
              <a:gd name="connsiteX71" fmla="*/ 17445 w 171450"/>
              <a:gd name="connsiteY71" fmla="*/ 14817 h 19050"/>
              <a:gd name="connsiteX72" fmla="*/ 16260 w 171450"/>
              <a:gd name="connsiteY72" fmla="*/ 16260 h 19050"/>
              <a:gd name="connsiteX73" fmla="*/ 14817 w 171450"/>
              <a:gd name="connsiteY73" fmla="*/ 17445 h 19050"/>
              <a:gd name="connsiteX74" fmla="*/ 13170 w 171450"/>
              <a:gd name="connsiteY74" fmla="*/ 18325 h 19050"/>
              <a:gd name="connsiteX75" fmla="*/ 11383 w 171450"/>
              <a:gd name="connsiteY75" fmla="*/ 18867 h 19050"/>
              <a:gd name="connsiteX76" fmla="*/ 9525 w 171450"/>
              <a:gd name="connsiteY76" fmla="*/ 19050 h 19050"/>
              <a:gd name="connsiteX77" fmla="*/ 7667 w 171450"/>
              <a:gd name="connsiteY77" fmla="*/ 18867 h 19050"/>
              <a:gd name="connsiteX78" fmla="*/ 5880 w 171450"/>
              <a:gd name="connsiteY78" fmla="*/ 18325 h 19050"/>
              <a:gd name="connsiteX79" fmla="*/ 4233 w 171450"/>
              <a:gd name="connsiteY79" fmla="*/ 17445 h 19050"/>
              <a:gd name="connsiteX80" fmla="*/ 2790 w 171450"/>
              <a:gd name="connsiteY80" fmla="*/ 16260 h 19050"/>
              <a:gd name="connsiteX81" fmla="*/ 1605 w 171450"/>
              <a:gd name="connsiteY81" fmla="*/ 14817 h 19050"/>
              <a:gd name="connsiteX82" fmla="*/ 725 w 171450"/>
              <a:gd name="connsiteY82" fmla="*/ 13170 h 19050"/>
              <a:gd name="connsiteX83" fmla="*/ 183 w 171450"/>
              <a:gd name="connsiteY83" fmla="*/ 11383 h 19050"/>
              <a:gd name="connsiteX84" fmla="*/ 0 w 171450"/>
              <a:gd name="connsiteY84" fmla="*/ 9525 h 19050"/>
              <a:gd name="connsiteX85" fmla="*/ 183 w 171450"/>
              <a:gd name="connsiteY85" fmla="*/ 7667 h 19050"/>
              <a:gd name="connsiteX86" fmla="*/ 725 w 171450"/>
              <a:gd name="connsiteY86" fmla="*/ 5880 h 19050"/>
              <a:gd name="connsiteX87" fmla="*/ 1605 w 171450"/>
              <a:gd name="connsiteY87" fmla="*/ 4233 h 19050"/>
              <a:gd name="connsiteX88" fmla="*/ 2790 w 171450"/>
              <a:gd name="connsiteY88" fmla="*/ 2790 h 19050"/>
              <a:gd name="connsiteX89" fmla="*/ 4233 w 171450"/>
              <a:gd name="connsiteY89" fmla="*/ 1605 h 19050"/>
              <a:gd name="connsiteX90" fmla="*/ 5880 w 171450"/>
              <a:gd name="connsiteY90" fmla="*/ 725 h 19050"/>
              <a:gd name="connsiteX91" fmla="*/ 7667 w 171450"/>
              <a:gd name="connsiteY91" fmla="*/ 183 h 19050"/>
              <a:gd name="connsiteX92" fmla="*/ 9525 w 171450"/>
              <a:gd name="connsiteY92" fmla="*/ 0 h 19050"/>
              <a:gd name="connsiteX93" fmla="*/ 11383 w 171450"/>
              <a:gd name="connsiteY93" fmla="*/ 183 h 19050"/>
              <a:gd name="connsiteX94" fmla="*/ 13170 w 171450"/>
              <a:gd name="connsiteY94" fmla="*/ 725 h 19050"/>
              <a:gd name="connsiteX95" fmla="*/ 14817 w 171450"/>
              <a:gd name="connsiteY95" fmla="*/ 1605 h 19050"/>
              <a:gd name="connsiteX96" fmla="*/ 16260 w 171450"/>
              <a:gd name="connsiteY96" fmla="*/ 2790 h 19050"/>
              <a:gd name="connsiteX97" fmla="*/ 17445 w 171450"/>
              <a:gd name="connsiteY97" fmla="*/ 4233 h 19050"/>
              <a:gd name="connsiteX98" fmla="*/ 18325 w 171450"/>
              <a:gd name="connsiteY98" fmla="*/ 5880 h 19050"/>
              <a:gd name="connsiteX99" fmla="*/ 18867 w 171450"/>
              <a:gd name="connsiteY99" fmla="*/ 7667 h 19050"/>
              <a:gd name="connsiteX100" fmla="*/ 19050 w 171450"/>
              <a:gd name="connsiteY100" fmla="*/ 9525 h 19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171450" h="19050">
                <a:moveTo>
                  <a:pt x="161925" y="19050"/>
                </a:moveTo>
                <a:lnTo>
                  <a:pt x="9525" y="19050"/>
                </a:ln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3"/>
                  <a:pt x="4233" y="17445"/>
                </a:cubicBezTo>
                <a:cubicBezTo>
                  <a:pt x="3713" y="17097"/>
                  <a:pt x="3232" y="16703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3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5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lnTo>
                  <a:pt x="161925" y="0"/>
                </a:ln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5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3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3"/>
                  <a:pt x="167737" y="17097"/>
                  <a:pt x="167217" y="17445"/>
                </a:cubicBezTo>
                <a:cubicBezTo>
                  <a:pt x="166697" y="17793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lose/>
                <a:moveTo>
                  <a:pt x="171450" y="9525"/>
                </a:move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3"/>
                  <a:pt x="167737" y="17097"/>
                  <a:pt x="167217" y="17445"/>
                </a:cubicBezTo>
                <a:cubicBezTo>
                  <a:pt x="166697" y="17793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ubicBezTo>
                  <a:pt x="161299" y="19050"/>
                  <a:pt x="160680" y="18989"/>
                  <a:pt x="160067" y="18867"/>
                </a:cubicBezTo>
                <a:cubicBezTo>
                  <a:pt x="159453" y="18745"/>
                  <a:pt x="158858" y="18564"/>
                  <a:pt x="158280" y="18325"/>
                </a:cubicBezTo>
                <a:cubicBezTo>
                  <a:pt x="157702" y="18086"/>
                  <a:pt x="157153" y="17793"/>
                  <a:pt x="156633" y="17445"/>
                </a:cubicBezTo>
                <a:cubicBezTo>
                  <a:pt x="156114" y="17097"/>
                  <a:pt x="155633" y="16703"/>
                  <a:pt x="155190" y="16260"/>
                </a:cubicBezTo>
                <a:cubicBezTo>
                  <a:pt x="154748" y="15818"/>
                  <a:pt x="154353" y="15337"/>
                  <a:pt x="154005" y="14817"/>
                </a:cubicBezTo>
                <a:cubicBezTo>
                  <a:pt x="153657" y="14297"/>
                  <a:pt x="153364" y="13748"/>
                  <a:pt x="153125" y="13170"/>
                </a:cubicBezTo>
                <a:cubicBezTo>
                  <a:pt x="152886" y="12592"/>
                  <a:pt x="152705" y="11997"/>
                  <a:pt x="152583" y="11383"/>
                </a:cubicBezTo>
                <a:cubicBezTo>
                  <a:pt x="152461" y="10770"/>
                  <a:pt x="152400" y="10151"/>
                  <a:pt x="152400" y="9525"/>
                </a:cubicBezTo>
                <a:cubicBezTo>
                  <a:pt x="152400" y="8900"/>
                  <a:pt x="152461" y="8280"/>
                  <a:pt x="152583" y="7667"/>
                </a:cubicBezTo>
                <a:cubicBezTo>
                  <a:pt x="152705" y="7053"/>
                  <a:pt x="152886" y="6458"/>
                  <a:pt x="153125" y="5880"/>
                </a:cubicBezTo>
                <a:cubicBezTo>
                  <a:pt x="153364" y="5303"/>
                  <a:pt x="153657" y="4753"/>
                  <a:pt x="154005" y="4233"/>
                </a:cubicBezTo>
                <a:cubicBezTo>
                  <a:pt x="154353" y="3713"/>
                  <a:pt x="154748" y="3232"/>
                  <a:pt x="155190" y="2790"/>
                </a:cubicBezTo>
                <a:cubicBezTo>
                  <a:pt x="155633" y="2348"/>
                  <a:pt x="156113" y="1953"/>
                  <a:pt x="156633" y="1605"/>
                </a:cubicBezTo>
                <a:cubicBezTo>
                  <a:pt x="157153" y="1258"/>
                  <a:pt x="157702" y="965"/>
                  <a:pt x="158280" y="725"/>
                </a:cubicBezTo>
                <a:cubicBezTo>
                  <a:pt x="158858" y="486"/>
                  <a:pt x="159453" y="305"/>
                  <a:pt x="160067" y="183"/>
                </a:cubicBezTo>
                <a:cubicBezTo>
                  <a:pt x="160680" y="61"/>
                  <a:pt x="161299" y="0"/>
                  <a:pt x="161925" y="0"/>
                </a:cubicBez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5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3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lose/>
                <a:moveTo>
                  <a:pt x="19050" y="9525"/>
                </a:moveTo>
                <a:cubicBezTo>
                  <a:pt x="19050" y="10151"/>
                  <a:pt x="18989" y="10770"/>
                  <a:pt x="18867" y="11383"/>
                </a:cubicBezTo>
                <a:cubicBezTo>
                  <a:pt x="18745" y="11997"/>
                  <a:pt x="18564" y="12592"/>
                  <a:pt x="18325" y="13170"/>
                </a:cubicBezTo>
                <a:cubicBezTo>
                  <a:pt x="18086" y="13748"/>
                  <a:pt x="17792" y="14297"/>
                  <a:pt x="17445" y="14817"/>
                </a:cubicBezTo>
                <a:cubicBezTo>
                  <a:pt x="17097" y="15337"/>
                  <a:pt x="16702" y="15818"/>
                  <a:pt x="16260" y="16260"/>
                </a:cubicBezTo>
                <a:cubicBezTo>
                  <a:pt x="15818" y="16703"/>
                  <a:pt x="15337" y="17097"/>
                  <a:pt x="14817" y="17445"/>
                </a:cubicBezTo>
                <a:cubicBezTo>
                  <a:pt x="14297" y="17793"/>
                  <a:pt x="13748" y="18086"/>
                  <a:pt x="13170" y="18325"/>
                </a:cubicBezTo>
                <a:cubicBezTo>
                  <a:pt x="12592" y="18564"/>
                  <a:pt x="11997" y="18745"/>
                  <a:pt x="11383" y="18867"/>
                </a:cubicBezTo>
                <a:cubicBezTo>
                  <a:pt x="10770" y="18989"/>
                  <a:pt x="10150" y="19050"/>
                  <a:pt x="9525" y="19050"/>
                </a:cubicBez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3"/>
                  <a:pt x="4233" y="17445"/>
                </a:cubicBezTo>
                <a:cubicBezTo>
                  <a:pt x="3713" y="17097"/>
                  <a:pt x="3232" y="16703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3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5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cubicBezTo>
                  <a:pt x="10150" y="0"/>
                  <a:pt x="10770" y="61"/>
                  <a:pt x="11383" y="183"/>
                </a:cubicBezTo>
                <a:cubicBezTo>
                  <a:pt x="11997" y="305"/>
                  <a:pt x="12592" y="486"/>
                  <a:pt x="13170" y="725"/>
                </a:cubicBezTo>
                <a:cubicBezTo>
                  <a:pt x="13748" y="965"/>
                  <a:pt x="14297" y="1258"/>
                  <a:pt x="14817" y="1605"/>
                </a:cubicBezTo>
                <a:cubicBezTo>
                  <a:pt x="15337" y="1953"/>
                  <a:pt x="15818" y="2348"/>
                  <a:pt x="16260" y="2790"/>
                </a:cubicBezTo>
                <a:cubicBezTo>
                  <a:pt x="16702" y="3232"/>
                  <a:pt x="17097" y="3713"/>
                  <a:pt x="17445" y="4233"/>
                </a:cubicBezTo>
                <a:cubicBezTo>
                  <a:pt x="17792" y="4753"/>
                  <a:pt x="18086" y="5303"/>
                  <a:pt x="18325" y="5880"/>
                </a:cubicBezTo>
                <a:cubicBezTo>
                  <a:pt x="18564" y="6458"/>
                  <a:pt x="18745" y="7053"/>
                  <a:pt x="18867" y="7667"/>
                </a:cubicBezTo>
                <a:cubicBezTo>
                  <a:pt x="18989" y="8280"/>
                  <a:pt x="19050" y="8900"/>
                  <a:pt x="19050" y="9525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82" name="任意多边形: 形状 19"/>
          <p:cNvSpPr/>
          <p:nvPr>
            <p:custDataLst>
              <p:tags r:id="rId10"/>
            </p:custDataLst>
          </p:nvPr>
        </p:nvSpPr>
        <p:spPr>
          <a:xfrm>
            <a:off x="537845" y="648970"/>
            <a:ext cx="171450" cy="19050"/>
          </a:xfrm>
          <a:custGeom>
            <a:avLst/>
            <a:gdLst>
              <a:gd name="connsiteX0" fmla="*/ 161925 w 171450"/>
              <a:gd name="connsiteY0" fmla="*/ 19050 h 19050"/>
              <a:gd name="connsiteX1" fmla="*/ 9525 w 171450"/>
              <a:gd name="connsiteY1" fmla="*/ 19050 h 19050"/>
              <a:gd name="connsiteX2" fmla="*/ 7667 w 171450"/>
              <a:gd name="connsiteY2" fmla="*/ 18867 h 19050"/>
              <a:gd name="connsiteX3" fmla="*/ 5880 w 171450"/>
              <a:gd name="connsiteY3" fmla="*/ 18325 h 19050"/>
              <a:gd name="connsiteX4" fmla="*/ 4233 w 171450"/>
              <a:gd name="connsiteY4" fmla="*/ 17445 h 19050"/>
              <a:gd name="connsiteX5" fmla="*/ 2790 w 171450"/>
              <a:gd name="connsiteY5" fmla="*/ 16260 h 19050"/>
              <a:gd name="connsiteX6" fmla="*/ 1605 w 171450"/>
              <a:gd name="connsiteY6" fmla="*/ 14817 h 19050"/>
              <a:gd name="connsiteX7" fmla="*/ 725 w 171450"/>
              <a:gd name="connsiteY7" fmla="*/ 13170 h 19050"/>
              <a:gd name="connsiteX8" fmla="*/ 183 w 171450"/>
              <a:gd name="connsiteY8" fmla="*/ 11383 h 19050"/>
              <a:gd name="connsiteX9" fmla="*/ 0 w 171450"/>
              <a:gd name="connsiteY9" fmla="*/ 9525 h 19050"/>
              <a:gd name="connsiteX10" fmla="*/ 183 w 171450"/>
              <a:gd name="connsiteY10" fmla="*/ 7667 h 19050"/>
              <a:gd name="connsiteX11" fmla="*/ 725 w 171450"/>
              <a:gd name="connsiteY11" fmla="*/ 5880 h 19050"/>
              <a:gd name="connsiteX12" fmla="*/ 1605 w 171450"/>
              <a:gd name="connsiteY12" fmla="*/ 4233 h 19050"/>
              <a:gd name="connsiteX13" fmla="*/ 2790 w 171450"/>
              <a:gd name="connsiteY13" fmla="*/ 2790 h 19050"/>
              <a:gd name="connsiteX14" fmla="*/ 4233 w 171450"/>
              <a:gd name="connsiteY14" fmla="*/ 1605 h 19050"/>
              <a:gd name="connsiteX15" fmla="*/ 5880 w 171450"/>
              <a:gd name="connsiteY15" fmla="*/ 725 h 19050"/>
              <a:gd name="connsiteX16" fmla="*/ 7667 w 171450"/>
              <a:gd name="connsiteY16" fmla="*/ 183 h 19050"/>
              <a:gd name="connsiteX17" fmla="*/ 9525 w 171450"/>
              <a:gd name="connsiteY17" fmla="*/ 0 h 19050"/>
              <a:gd name="connsiteX18" fmla="*/ 161925 w 171450"/>
              <a:gd name="connsiteY18" fmla="*/ 0 h 19050"/>
              <a:gd name="connsiteX19" fmla="*/ 163784 w 171450"/>
              <a:gd name="connsiteY19" fmla="*/ 183 h 19050"/>
              <a:gd name="connsiteX20" fmla="*/ 165570 w 171450"/>
              <a:gd name="connsiteY20" fmla="*/ 725 h 19050"/>
              <a:gd name="connsiteX21" fmla="*/ 167217 w 171450"/>
              <a:gd name="connsiteY21" fmla="*/ 1605 h 19050"/>
              <a:gd name="connsiteX22" fmla="*/ 168660 w 171450"/>
              <a:gd name="connsiteY22" fmla="*/ 2790 h 19050"/>
              <a:gd name="connsiteX23" fmla="*/ 169845 w 171450"/>
              <a:gd name="connsiteY23" fmla="*/ 4233 h 19050"/>
              <a:gd name="connsiteX24" fmla="*/ 170725 w 171450"/>
              <a:gd name="connsiteY24" fmla="*/ 5880 h 19050"/>
              <a:gd name="connsiteX25" fmla="*/ 171267 w 171450"/>
              <a:gd name="connsiteY25" fmla="*/ 7667 h 19050"/>
              <a:gd name="connsiteX26" fmla="*/ 171450 w 171450"/>
              <a:gd name="connsiteY26" fmla="*/ 9525 h 19050"/>
              <a:gd name="connsiteX27" fmla="*/ 171267 w 171450"/>
              <a:gd name="connsiteY27" fmla="*/ 11383 h 19050"/>
              <a:gd name="connsiteX28" fmla="*/ 170725 w 171450"/>
              <a:gd name="connsiteY28" fmla="*/ 13170 h 19050"/>
              <a:gd name="connsiteX29" fmla="*/ 169845 w 171450"/>
              <a:gd name="connsiteY29" fmla="*/ 14817 h 19050"/>
              <a:gd name="connsiteX30" fmla="*/ 168660 w 171450"/>
              <a:gd name="connsiteY30" fmla="*/ 16260 h 19050"/>
              <a:gd name="connsiteX31" fmla="*/ 167217 w 171450"/>
              <a:gd name="connsiteY31" fmla="*/ 17445 h 19050"/>
              <a:gd name="connsiteX32" fmla="*/ 165570 w 171450"/>
              <a:gd name="connsiteY32" fmla="*/ 18325 h 19050"/>
              <a:gd name="connsiteX33" fmla="*/ 163784 w 171450"/>
              <a:gd name="connsiteY33" fmla="*/ 18867 h 19050"/>
              <a:gd name="connsiteX34" fmla="*/ 161925 w 171450"/>
              <a:gd name="connsiteY34" fmla="*/ 19050 h 19050"/>
              <a:gd name="connsiteX35" fmla="*/ 171450 w 171450"/>
              <a:gd name="connsiteY35" fmla="*/ 9525 h 19050"/>
              <a:gd name="connsiteX36" fmla="*/ 171267 w 171450"/>
              <a:gd name="connsiteY36" fmla="*/ 11383 h 19050"/>
              <a:gd name="connsiteX37" fmla="*/ 170725 w 171450"/>
              <a:gd name="connsiteY37" fmla="*/ 13170 h 19050"/>
              <a:gd name="connsiteX38" fmla="*/ 169845 w 171450"/>
              <a:gd name="connsiteY38" fmla="*/ 14817 h 19050"/>
              <a:gd name="connsiteX39" fmla="*/ 168660 w 171450"/>
              <a:gd name="connsiteY39" fmla="*/ 16260 h 19050"/>
              <a:gd name="connsiteX40" fmla="*/ 167217 w 171450"/>
              <a:gd name="connsiteY40" fmla="*/ 17445 h 19050"/>
              <a:gd name="connsiteX41" fmla="*/ 165570 w 171450"/>
              <a:gd name="connsiteY41" fmla="*/ 18325 h 19050"/>
              <a:gd name="connsiteX42" fmla="*/ 163784 w 171450"/>
              <a:gd name="connsiteY42" fmla="*/ 18867 h 19050"/>
              <a:gd name="connsiteX43" fmla="*/ 161925 w 171450"/>
              <a:gd name="connsiteY43" fmla="*/ 19050 h 19050"/>
              <a:gd name="connsiteX44" fmla="*/ 160067 w 171450"/>
              <a:gd name="connsiteY44" fmla="*/ 18867 h 19050"/>
              <a:gd name="connsiteX45" fmla="*/ 158280 w 171450"/>
              <a:gd name="connsiteY45" fmla="*/ 18325 h 19050"/>
              <a:gd name="connsiteX46" fmla="*/ 156633 w 171450"/>
              <a:gd name="connsiteY46" fmla="*/ 17445 h 19050"/>
              <a:gd name="connsiteX47" fmla="*/ 155190 w 171450"/>
              <a:gd name="connsiteY47" fmla="*/ 16260 h 19050"/>
              <a:gd name="connsiteX48" fmla="*/ 154005 w 171450"/>
              <a:gd name="connsiteY48" fmla="*/ 14817 h 19050"/>
              <a:gd name="connsiteX49" fmla="*/ 153125 w 171450"/>
              <a:gd name="connsiteY49" fmla="*/ 13170 h 19050"/>
              <a:gd name="connsiteX50" fmla="*/ 152583 w 171450"/>
              <a:gd name="connsiteY50" fmla="*/ 11383 h 19050"/>
              <a:gd name="connsiteX51" fmla="*/ 152400 w 171450"/>
              <a:gd name="connsiteY51" fmla="*/ 9525 h 19050"/>
              <a:gd name="connsiteX52" fmla="*/ 152583 w 171450"/>
              <a:gd name="connsiteY52" fmla="*/ 7667 h 19050"/>
              <a:gd name="connsiteX53" fmla="*/ 153125 w 171450"/>
              <a:gd name="connsiteY53" fmla="*/ 5880 h 19050"/>
              <a:gd name="connsiteX54" fmla="*/ 154005 w 171450"/>
              <a:gd name="connsiteY54" fmla="*/ 4233 h 19050"/>
              <a:gd name="connsiteX55" fmla="*/ 155190 w 171450"/>
              <a:gd name="connsiteY55" fmla="*/ 2790 h 19050"/>
              <a:gd name="connsiteX56" fmla="*/ 156633 w 171450"/>
              <a:gd name="connsiteY56" fmla="*/ 1605 h 19050"/>
              <a:gd name="connsiteX57" fmla="*/ 158280 w 171450"/>
              <a:gd name="connsiteY57" fmla="*/ 725 h 19050"/>
              <a:gd name="connsiteX58" fmla="*/ 160067 w 171450"/>
              <a:gd name="connsiteY58" fmla="*/ 183 h 19050"/>
              <a:gd name="connsiteX59" fmla="*/ 161925 w 171450"/>
              <a:gd name="connsiteY59" fmla="*/ 0 h 19050"/>
              <a:gd name="connsiteX60" fmla="*/ 163784 w 171450"/>
              <a:gd name="connsiteY60" fmla="*/ 183 h 19050"/>
              <a:gd name="connsiteX61" fmla="*/ 165570 w 171450"/>
              <a:gd name="connsiteY61" fmla="*/ 725 h 19050"/>
              <a:gd name="connsiteX62" fmla="*/ 167217 w 171450"/>
              <a:gd name="connsiteY62" fmla="*/ 1605 h 19050"/>
              <a:gd name="connsiteX63" fmla="*/ 168660 w 171450"/>
              <a:gd name="connsiteY63" fmla="*/ 2790 h 19050"/>
              <a:gd name="connsiteX64" fmla="*/ 169845 w 171450"/>
              <a:gd name="connsiteY64" fmla="*/ 4233 h 19050"/>
              <a:gd name="connsiteX65" fmla="*/ 170725 w 171450"/>
              <a:gd name="connsiteY65" fmla="*/ 5880 h 19050"/>
              <a:gd name="connsiteX66" fmla="*/ 171267 w 171450"/>
              <a:gd name="connsiteY66" fmla="*/ 7667 h 19050"/>
              <a:gd name="connsiteX67" fmla="*/ 171450 w 171450"/>
              <a:gd name="connsiteY67" fmla="*/ 9525 h 19050"/>
              <a:gd name="connsiteX68" fmla="*/ 19050 w 171450"/>
              <a:gd name="connsiteY68" fmla="*/ 9525 h 19050"/>
              <a:gd name="connsiteX69" fmla="*/ 18867 w 171450"/>
              <a:gd name="connsiteY69" fmla="*/ 11383 h 19050"/>
              <a:gd name="connsiteX70" fmla="*/ 18325 w 171450"/>
              <a:gd name="connsiteY70" fmla="*/ 13170 h 19050"/>
              <a:gd name="connsiteX71" fmla="*/ 17445 w 171450"/>
              <a:gd name="connsiteY71" fmla="*/ 14817 h 19050"/>
              <a:gd name="connsiteX72" fmla="*/ 16260 w 171450"/>
              <a:gd name="connsiteY72" fmla="*/ 16260 h 19050"/>
              <a:gd name="connsiteX73" fmla="*/ 14817 w 171450"/>
              <a:gd name="connsiteY73" fmla="*/ 17445 h 19050"/>
              <a:gd name="connsiteX74" fmla="*/ 13170 w 171450"/>
              <a:gd name="connsiteY74" fmla="*/ 18325 h 19050"/>
              <a:gd name="connsiteX75" fmla="*/ 11383 w 171450"/>
              <a:gd name="connsiteY75" fmla="*/ 18867 h 19050"/>
              <a:gd name="connsiteX76" fmla="*/ 9525 w 171450"/>
              <a:gd name="connsiteY76" fmla="*/ 19050 h 19050"/>
              <a:gd name="connsiteX77" fmla="*/ 7667 w 171450"/>
              <a:gd name="connsiteY77" fmla="*/ 18867 h 19050"/>
              <a:gd name="connsiteX78" fmla="*/ 5880 w 171450"/>
              <a:gd name="connsiteY78" fmla="*/ 18325 h 19050"/>
              <a:gd name="connsiteX79" fmla="*/ 4233 w 171450"/>
              <a:gd name="connsiteY79" fmla="*/ 17445 h 19050"/>
              <a:gd name="connsiteX80" fmla="*/ 2790 w 171450"/>
              <a:gd name="connsiteY80" fmla="*/ 16260 h 19050"/>
              <a:gd name="connsiteX81" fmla="*/ 1605 w 171450"/>
              <a:gd name="connsiteY81" fmla="*/ 14817 h 19050"/>
              <a:gd name="connsiteX82" fmla="*/ 725 w 171450"/>
              <a:gd name="connsiteY82" fmla="*/ 13170 h 19050"/>
              <a:gd name="connsiteX83" fmla="*/ 183 w 171450"/>
              <a:gd name="connsiteY83" fmla="*/ 11383 h 19050"/>
              <a:gd name="connsiteX84" fmla="*/ 0 w 171450"/>
              <a:gd name="connsiteY84" fmla="*/ 9525 h 19050"/>
              <a:gd name="connsiteX85" fmla="*/ 183 w 171450"/>
              <a:gd name="connsiteY85" fmla="*/ 7667 h 19050"/>
              <a:gd name="connsiteX86" fmla="*/ 725 w 171450"/>
              <a:gd name="connsiteY86" fmla="*/ 5880 h 19050"/>
              <a:gd name="connsiteX87" fmla="*/ 1605 w 171450"/>
              <a:gd name="connsiteY87" fmla="*/ 4233 h 19050"/>
              <a:gd name="connsiteX88" fmla="*/ 2790 w 171450"/>
              <a:gd name="connsiteY88" fmla="*/ 2790 h 19050"/>
              <a:gd name="connsiteX89" fmla="*/ 4233 w 171450"/>
              <a:gd name="connsiteY89" fmla="*/ 1605 h 19050"/>
              <a:gd name="connsiteX90" fmla="*/ 5880 w 171450"/>
              <a:gd name="connsiteY90" fmla="*/ 725 h 19050"/>
              <a:gd name="connsiteX91" fmla="*/ 7667 w 171450"/>
              <a:gd name="connsiteY91" fmla="*/ 183 h 19050"/>
              <a:gd name="connsiteX92" fmla="*/ 9525 w 171450"/>
              <a:gd name="connsiteY92" fmla="*/ 0 h 19050"/>
              <a:gd name="connsiteX93" fmla="*/ 11383 w 171450"/>
              <a:gd name="connsiteY93" fmla="*/ 183 h 19050"/>
              <a:gd name="connsiteX94" fmla="*/ 13170 w 171450"/>
              <a:gd name="connsiteY94" fmla="*/ 725 h 19050"/>
              <a:gd name="connsiteX95" fmla="*/ 14817 w 171450"/>
              <a:gd name="connsiteY95" fmla="*/ 1605 h 19050"/>
              <a:gd name="connsiteX96" fmla="*/ 16260 w 171450"/>
              <a:gd name="connsiteY96" fmla="*/ 2790 h 19050"/>
              <a:gd name="connsiteX97" fmla="*/ 17445 w 171450"/>
              <a:gd name="connsiteY97" fmla="*/ 4233 h 19050"/>
              <a:gd name="connsiteX98" fmla="*/ 18325 w 171450"/>
              <a:gd name="connsiteY98" fmla="*/ 5880 h 19050"/>
              <a:gd name="connsiteX99" fmla="*/ 18867 w 171450"/>
              <a:gd name="connsiteY99" fmla="*/ 7667 h 19050"/>
              <a:gd name="connsiteX100" fmla="*/ 19050 w 171450"/>
              <a:gd name="connsiteY100" fmla="*/ 9525 h 19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171450" h="19050">
                <a:moveTo>
                  <a:pt x="161925" y="19050"/>
                </a:moveTo>
                <a:lnTo>
                  <a:pt x="9525" y="19050"/>
                </a:ln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3"/>
                  <a:pt x="4233" y="17445"/>
                </a:cubicBezTo>
                <a:cubicBezTo>
                  <a:pt x="3713" y="17097"/>
                  <a:pt x="3232" y="16703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3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5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lnTo>
                  <a:pt x="161925" y="0"/>
                </a:ln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5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3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3"/>
                  <a:pt x="167737" y="17097"/>
                  <a:pt x="167217" y="17445"/>
                </a:cubicBezTo>
                <a:cubicBezTo>
                  <a:pt x="166697" y="17793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lose/>
                <a:moveTo>
                  <a:pt x="171450" y="9525"/>
                </a:move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3"/>
                  <a:pt x="167737" y="17097"/>
                  <a:pt x="167217" y="17445"/>
                </a:cubicBezTo>
                <a:cubicBezTo>
                  <a:pt x="166697" y="17793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ubicBezTo>
                  <a:pt x="161299" y="19050"/>
                  <a:pt x="160680" y="18989"/>
                  <a:pt x="160067" y="18867"/>
                </a:cubicBezTo>
                <a:cubicBezTo>
                  <a:pt x="159453" y="18745"/>
                  <a:pt x="158858" y="18564"/>
                  <a:pt x="158280" y="18325"/>
                </a:cubicBezTo>
                <a:cubicBezTo>
                  <a:pt x="157702" y="18086"/>
                  <a:pt x="157153" y="17793"/>
                  <a:pt x="156633" y="17445"/>
                </a:cubicBezTo>
                <a:cubicBezTo>
                  <a:pt x="156114" y="17097"/>
                  <a:pt x="155633" y="16703"/>
                  <a:pt x="155190" y="16260"/>
                </a:cubicBezTo>
                <a:cubicBezTo>
                  <a:pt x="154748" y="15818"/>
                  <a:pt x="154353" y="15337"/>
                  <a:pt x="154005" y="14817"/>
                </a:cubicBezTo>
                <a:cubicBezTo>
                  <a:pt x="153657" y="14297"/>
                  <a:pt x="153364" y="13748"/>
                  <a:pt x="153125" y="13170"/>
                </a:cubicBezTo>
                <a:cubicBezTo>
                  <a:pt x="152886" y="12592"/>
                  <a:pt x="152705" y="11997"/>
                  <a:pt x="152583" y="11383"/>
                </a:cubicBezTo>
                <a:cubicBezTo>
                  <a:pt x="152461" y="10770"/>
                  <a:pt x="152400" y="10151"/>
                  <a:pt x="152400" y="9525"/>
                </a:cubicBezTo>
                <a:cubicBezTo>
                  <a:pt x="152400" y="8900"/>
                  <a:pt x="152461" y="8280"/>
                  <a:pt x="152583" y="7667"/>
                </a:cubicBezTo>
                <a:cubicBezTo>
                  <a:pt x="152705" y="7053"/>
                  <a:pt x="152886" y="6458"/>
                  <a:pt x="153125" y="5880"/>
                </a:cubicBezTo>
                <a:cubicBezTo>
                  <a:pt x="153364" y="5303"/>
                  <a:pt x="153657" y="4753"/>
                  <a:pt x="154005" y="4233"/>
                </a:cubicBezTo>
                <a:cubicBezTo>
                  <a:pt x="154353" y="3713"/>
                  <a:pt x="154748" y="3232"/>
                  <a:pt x="155190" y="2790"/>
                </a:cubicBezTo>
                <a:cubicBezTo>
                  <a:pt x="155633" y="2348"/>
                  <a:pt x="156113" y="1953"/>
                  <a:pt x="156633" y="1605"/>
                </a:cubicBezTo>
                <a:cubicBezTo>
                  <a:pt x="157153" y="1258"/>
                  <a:pt x="157702" y="965"/>
                  <a:pt x="158280" y="725"/>
                </a:cubicBezTo>
                <a:cubicBezTo>
                  <a:pt x="158858" y="486"/>
                  <a:pt x="159453" y="305"/>
                  <a:pt x="160067" y="183"/>
                </a:cubicBezTo>
                <a:cubicBezTo>
                  <a:pt x="160680" y="61"/>
                  <a:pt x="161299" y="0"/>
                  <a:pt x="161925" y="0"/>
                </a:cubicBez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5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3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lose/>
                <a:moveTo>
                  <a:pt x="19050" y="9525"/>
                </a:moveTo>
                <a:cubicBezTo>
                  <a:pt x="19050" y="10151"/>
                  <a:pt x="18989" y="10770"/>
                  <a:pt x="18867" y="11383"/>
                </a:cubicBezTo>
                <a:cubicBezTo>
                  <a:pt x="18745" y="11997"/>
                  <a:pt x="18564" y="12592"/>
                  <a:pt x="18325" y="13170"/>
                </a:cubicBezTo>
                <a:cubicBezTo>
                  <a:pt x="18086" y="13748"/>
                  <a:pt x="17792" y="14297"/>
                  <a:pt x="17445" y="14817"/>
                </a:cubicBezTo>
                <a:cubicBezTo>
                  <a:pt x="17097" y="15337"/>
                  <a:pt x="16702" y="15818"/>
                  <a:pt x="16260" y="16260"/>
                </a:cubicBezTo>
                <a:cubicBezTo>
                  <a:pt x="15818" y="16703"/>
                  <a:pt x="15337" y="17097"/>
                  <a:pt x="14817" y="17445"/>
                </a:cubicBezTo>
                <a:cubicBezTo>
                  <a:pt x="14297" y="17793"/>
                  <a:pt x="13748" y="18086"/>
                  <a:pt x="13170" y="18325"/>
                </a:cubicBezTo>
                <a:cubicBezTo>
                  <a:pt x="12592" y="18564"/>
                  <a:pt x="11997" y="18745"/>
                  <a:pt x="11383" y="18867"/>
                </a:cubicBezTo>
                <a:cubicBezTo>
                  <a:pt x="10770" y="18989"/>
                  <a:pt x="10150" y="19050"/>
                  <a:pt x="9525" y="19050"/>
                </a:cubicBez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3"/>
                  <a:pt x="4233" y="17445"/>
                </a:cubicBezTo>
                <a:cubicBezTo>
                  <a:pt x="3713" y="17097"/>
                  <a:pt x="3232" y="16703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3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5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cubicBezTo>
                  <a:pt x="10150" y="0"/>
                  <a:pt x="10770" y="61"/>
                  <a:pt x="11383" y="183"/>
                </a:cubicBezTo>
                <a:cubicBezTo>
                  <a:pt x="11997" y="305"/>
                  <a:pt x="12592" y="486"/>
                  <a:pt x="13170" y="725"/>
                </a:cubicBezTo>
                <a:cubicBezTo>
                  <a:pt x="13748" y="965"/>
                  <a:pt x="14297" y="1258"/>
                  <a:pt x="14817" y="1605"/>
                </a:cubicBezTo>
                <a:cubicBezTo>
                  <a:pt x="15337" y="1953"/>
                  <a:pt x="15818" y="2348"/>
                  <a:pt x="16260" y="2790"/>
                </a:cubicBezTo>
                <a:cubicBezTo>
                  <a:pt x="16702" y="3232"/>
                  <a:pt x="17097" y="3713"/>
                  <a:pt x="17445" y="4233"/>
                </a:cubicBezTo>
                <a:cubicBezTo>
                  <a:pt x="17792" y="4753"/>
                  <a:pt x="18086" y="5303"/>
                  <a:pt x="18325" y="5880"/>
                </a:cubicBezTo>
                <a:cubicBezTo>
                  <a:pt x="18564" y="6458"/>
                  <a:pt x="18745" y="7053"/>
                  <a:pt x="18867" y="7667"/>
                </a:cubicBezTo>
                <a:cubicBezTo>
                  <a:pt x="18989" y="8280"/>
                  <a:pt x="19050" y="8900"/>
                  <a:pt x="19050" y="9525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84" name="任意多边形: 形状 12"/>
          <p:cNvSpPr/>
          <p:nvPr>
            <p:custDataLst>
              <p:tags r:id="rId11"/>
            </p:custDataLst>
          </p:nvPr>
        </p:nvSpPr>
        <p:spPr>
          <a:xfrm rot="13500000">
            <a:off x="11051540" y="5988685"/>
            <a:ext cx="789305" cy="6350"/>
          </a:xfrm>
          <a:custGeom>
            <a:avLst/>
            <a:gdLst>
              <a:gd name="connsiteX0" fmla="*/ 785936 w 789063"/>
              <a:gd name="connsiteY0" fmla="*/ 6019 h 6441"/>
              <a:gd name="connsiteX1" fmla="*/ 789157 w 789063"/>
              <a:gd name="connsiteY1" fmla="*/ 2798 h 6441"/>
              <a:gd name="connsiteX2" fmla="*/ 785936 w 789063"/>
              <a:gd name="connsiteY2" fmla="*/ -423 h 6441"/>
              <a:gd name="connsiteX3" fmla="*/ 785936 w 789063"/>
              <a:gd name="connsiteY3" fmla="*/ 6019 h 6441"/>
              <a:gd name="connsiteX4" fmla="*/ 785936 w 789063"/>
              <a:gd name="connsiteY4" fmla="*/ 6019 h 6441"/>
              <a:gd name="connsiteX5" fmla="*/ 93 w 789063"/>
              <a:gd name="connsiteY5" fmla="*/ 6019 h 6441"/>
              <a:gd name="connsiteX6" fmla="*/ 785936 w 789063"/>
              <a:gd name="connsiteY6" fmla="*/ 6019 h 6441"/>
              <a:gd name="connsiteX7" fmla="*/ 785936 w 789063"/>
              <a:gd name="connsiteY7" fmla="*/ -423 h 6441"/>
              <a:gd name="connsiteX8" fmla="*/ 93 w 789063"/>
              <a:gd name="connsiteY8" fmla="*/ -423 h 6441"/>
              <a:gd name="connsiteX9" fmla="*/ 93 w 789063"/>
              <a:gd name="connsiteY9" fmla="*/ 6019 h 6441"/>
              <a:gd name="connsiteX10" fmla="*/ 93 w 789063"/>
              <a:gd name="connsiteY10" fmla="*/ 6019 h 64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789063" h="6441">
                <a:moveTo>
                  <a:pt x="785936" y="6019"/>
                </a:moveTo>
                <a:cubicBezTo>
                  <a:pt x="787714" y="6019"/>
                  <a:pt x="789157" y="4576"/>
                  <a:pt x="789157" y="2798"/>
                </a:cubicBezTo>
                <a:cubicBezTo>
                  <a:pt x="789157" y="1019"/>
                  <a:pt x="787714" y="-423"/>
                  <a:pt x="785936" y="-423"/>
                </a:cubicBezTo>
                <a:cubicBezTo>
                  <a:pt x="785936" y="-423"/>
                  <a:pt x="785936" y="6019"/>
                  <a:pt x="785936" y="6019"/>
                </a:cubicBezTo>
                <a:cubicBezTo>
                  <a:pt x="785936" y="6019"/>
                  <a:pt x="785936" y="6019"/>
                  <a:pt x="785936" y="6019"/>
                </a:cubicBezTo>
                <a:close/>
                <a:moveTo>
                  <a:pt x="93" y="6019"/>
                </a:moveTo>
                <a:cubicBezTo>
                  <a:pt x="93" y="6019"/>
                  <a:pt x="785936" y="6019"/>
                  <a:pt x="785936" y="6019"/>
                </a:cubicBezTo>
                <a:cubicBezTo>
                  <a:pt x="785936" y="6019"/>
                  <a:pt x="785936" y="-423"/>
                  <a:pt x="785936" y="-423"/>
                </a:cubicBezTo>
                <a:cubicBezTo>
                  <a:pt x="785936" y="-423"/>
                  <a:pt x="93" y="-423"/>
                  <a:pt x="93" y="-423"/>
                </a:cubicBezTo>
                <a:cubicBezTo>
                  <a:pt x="93" y="-423"/>
                  <a:pt x="93" y="6019"/>
                  <a:pt x="93" y="6019"/>
                </a:cubicBezTo>
                <a:cubicBezTo>
                  <a:pt x="93" y="6019"/>
                  <a:pt x="93" y="6019"/>
                  <a:pt x="93" y="6019"/>
                </a:cubicBezTo>
                <a:close/>
              </a:path>
            </a:pathLst>
          </a:custGeom>
          <a:solidFill>
            <a:schemeClr val="accent1"/>
          </a:solidFill>
          <a:ln w="1601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86" name="任意多边形: 形状 13"/>
          <p:cNvSpPr/>
          <p:nvPr>
            <p:custDataLst>
              <p:tags r:id="rId12"/>
            </p:custDataLst>
          </p:nvPr>
        </p:nvSpPr>
        <p:spPr>
          <a:xfrm rot="13500000">
            <a:off x="10810240" y="5656580"/>
            <a:ext cx="756285" cy="6350"/>
          </a:xfrm>
          <a:custGeom>
            <a:avLst/>
            <a:gdLst>
              <a:gd name="connsiteX0" fmla="*/ 3132 w 756013"/>
              <a:gd name="connsiteY0" fmla="*/ -359 h 6441"/>
              <a:gd name="connsiteX1" fmla="*/ -89 w 756013"/>
              <a:gd name="connsiteY1" fmla="*/ 2861 h 6441"/>
              <a:gd name="connsiteX2" fmla="*/ 3132 w 756013"/>
              <a:gd name="connsiteY2" fmla="*/ 6082 h 6441"/>
              <a:gd name="connsiteX3" fmla="*/ 3132 w 756013"/>
              <a:gd name="connsiteY3" fmla="*/ -359 h 6441"/>
              <a:gd name="connsiteX4" fmla="*/ 3132 w 756013"/>
              <a:gd name="connsiteY4" fmla="*/ -359 h 6441"/>
              <a:gd name="connsiteX5" fmla="*/ 752704 w 756013"/>
              <a:gd name="connsiteY5" fmla="*/ 6082 h 6441"/>
              <a:gd name="connsiteX6" fmla="*/ 755925 w 756013"/>
              <a:gd name="connsiteY6" fmla="*/ 2861 h 6441"/>
              <a:gd name="connsiteX7" fmla="*/ 752704 w 756013"/>
              <a:gd name="connsiteY7" fmla="*/ -359 h 6441"/>
              <a:gd name="connsiteX8" fmla="*/ 752704 w 756013"/>
              <a:gd name="connsiteY8" fmla="*/ 6082 h 6441"/>
              <a:gd name="connsiteX9" fmla="*/ 752704 w 756013"/>
              <a:gd name="connsiteY9" fmla="*/ 6082 h 6441"/>
              <a:gd name="connsiteX10" fmla="*/ 3132 w 756013"/>
              <a:gd name="connsiteY10" fmla="*/ 6082 h 6441"/>
              <a:gd name="connsiteX11" fmla="*/ 752704 w 756013"/>
              <a:gd name="connsiteY11" fmla="*/ 6082 h 6441"/>
              <a:gd name="connsiteX12" fmla="*/ 752704 w 756013"/>
              <a:gd name="connsiteY12" fmla="*/ -359 h 6441"/>
              <a:gd name="connsiteX13" fmla="*/ 3132 w 756013"/>
              <a:gd name="connsiteY13" fmla="*/ -359 h 6441"/>
              <a:gd name="connsiteX14" fmla="*/ 3132 w 756013"/>
              <a:gd name="connsiteY14" fmla="*/ 6082 h 6441"/>
              <a:gd name="connsiteX15" fmla="*/ 3132 w 756013"/>
              <a:gd name="connsiteY15" fmla="*/ 6082 h 64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756013" h="6441">
                <a:moveTo>
                  <a:pt x="3132" y="-359"/>
                </a:moveTo>
                <a:cubicBezTo>
                  <a:pt x="1353" y="-359"/>
                  <a:pt x="-89" y="1083"/>
                  <a:pt x="-89" y="2861"/>
                </a:cubicBezTo>
                <a:cubicBezTo>
                  <a:pt x="-89" y="4641"/>
                  <a:pt x="1353" y="6082"/>
                  <a:pt x="3132" y="6082"/>
                </a:cubicBezTo>
                <a:cubicBezTo>
                  <a:pt x="3132" y="6082"/>
                  <a:pt x="3132" y="-359"/>
                  <a:pt x="3132" y="-359"/>
                </a:cubicBezTo>
                <a:cubicBezTo>
                  <a:pt x="3132" y="-359"/>
                  <a:pt x="3132" y="-359"/>
                  <a:pt x="3132" y="-359"/>
                </a:cubicBezTo>
                <a:close/>
                <a:moveTo>
                  <a:pt x="752704" y="6082"/>
                </a:moveTo>
                <a:cubicBezTo>
                  <a:pt x="754482" y="6082"/>
                  <a:pt x="755925" y="4641"/>
                  <a:pt x="755925" y="2861"/>
                </a:cubicBezTo>
                <a:cubicBezTo>
                  <a:pt x="755925" y="1083"/>
                  <a:pt x="754482" y="-359"/>
                  <a:pt x="752704" y="-359"/>
                </a:cubicBezTo>
                <a:cubicBezTo>
                  <a:pt x="752704" y="-359"/>
                  <a:pt x="752704" y="6082"/>
                  <a:pt x="752704" y="6082"/>
                </a:cubicBezTo>
                <a:cubicBezTo>
                  <a:pt x="752704" y="6082"/>
                  <a:pt x="752704" y="6082"/>
                  <a:pt x="752704" y="6082"/>
                </a:cubicBezTo>
                <a:close/>
                <a:moveTo>
                  <a:pt x="3132" y="6082"/>
                </a:moveTo>
                <a:cubicBezTo>
                  <a:pt x="3132" y="6082"/>
                  <a:pt x="752704" y="6082"/>
                  <a:pt x="752704" y="6082"/>
                </a:cubicBezTo>
                <a:cubicBezTo>
                  <a:pt x="752704" y="6082"/>
                  <a:pt x="752704" y="-359"/>
                  <a:pt x="752704" y="-359"/>
                </a:cubicBezTo>
                <a:cubicBezTo>
                  <a:pt x="752704" y="-359"/>
                  <a:pt x="3132" y="-359"/>
                  <a:pt x="3132" y="-359"/>
                </a:cubicBezTo>
                <a:cubicBezTo>
                  <a:pt x="3132" y="-359"/>
                  <a:pt x="3132" y="6082"/>
                  <a:pt x="3132" y="6082"/>
                </a:cubicBezTo>
                <a:cubicBezTo>
                  <a:pt x="3132" y="6082"/>
                  <a:pt x="3132" y="6082"/>
                  <a:pt x="3132" y="6082"/>
                </a:cubicBezTo>
                <a:close/>
              </a:path>
            </a:pathLst>
          </a:custGeom>
          <a:solidFill>
            <a:schemeClr val="accent1"/>
          </a:solidFill>
          <a:ln w="1601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88" name="任意多边形: 形状 14"/>
          <p:cNvSpPr/>
          <p:nvPr>
            <p:custDataLst>
              <p:tags r:id="rId13"/>
            </p:custDataLst>
          </p:nvPr>
        </p:nvSpPr>
        <p:spPr>
          <a:xfrm rot="18900000">
            <a:off x="11212195" y="5724525"/>
            <a:ext cx="193675" cy="186055"/>
          </a:xfrm>
          <a:custGeom>
            <a:avLst/>
            <a:gdLst>
              <a:gd name="connsiteX0" fmla="*/ 70759 w 193437"/>
              <a:gd name="connsiteY0" fmla="*/ -147 h 186208"/>
              <a:gd name="connsiteX1" fmla="*/ 67009 w 193437"/>
              <a:gd name="connsiteY1" fmla="*/ 991 h 186208"/>
              <a:gd name="connsiteX2" fmla="*/ 63308 w 193437"/>
              <a:gd name="connsiteY2" fmla="*/ 2280 h 186208"/>
              <a:gd name="connsiteX3" fmla="*/ 59663 w 193437"/>
              <a:gd name="connsiteY3" fmla="*/ 3716 h 186208"/>
              <a:gd name="connsiteX4" fmla="*/ 56079 w 193437"/>
              <a:gd name="connsiteY4" fmla="*/ 5301 h 186208"/>
              <a:gd name="connsiteX5" fmla="*/ 52562 w 193437"/>
              <a:gd name="connsiteY5" fmla="*/ 7029 h 186208"/>
              <a:gd name="connsiteX6" fmla="*/ 49118 w 193437"/>
              <a:gd name="connsiteY6" fmla="*/ 8897 h 186208"/>
              <a:gd name="connsiteX7" fmla="*/ 45752 w 193437"/>
              <a:gd name="connsiteY7" fmla="*/ 10903 h 186208"/>
              <a:gd name="connsiteX8" fmla="*/ 42470 w 193437"/>
              <a:gd name="connsiteY8" fmla="*/ 13045 h 186208"/>
              <a:gd name="connsiteX9" fmla="*/ 39278 w 193437"/>
              <a:gd name="connsiteY9" fmla="*/ 15317 h 186208"/>
              <a:gd name="connsiteX10" fmla="*/ 36181 w 193437"/>
              <a:gd name="connsiteY10" fmla="*/ 17716 h 186208"/>
              <a:gd name="connsiteX11" fmla="*/ 33183 w 193437"/>
              <a:gd name="connsiteY11" fmla="*/ 20240 h 186208"/>
              <a:gd name="connsiteX12" fmla="*/ 30290 w 193437"/>
              <a:gd name="connsiteY12" fmla="*/ 22884 h 186208"/>
              <a:gd name="connsiteX13" fmla="*/ 27506 w 193437"/>
              <a:gd name="connsiteY13" fmla="*/ 25641 h 186208"/>
              <a:gd name="connsiteX14" fmla="*/ 24836 w 193437"/>
              <a:gd name="connsiteY14" fmla="*/ 28509 h 186208"/>
              <a:gd name="connsiteX15" fmla="*/ 22285 w 193437"/>
              <a:gd name="connsiteY15" fmla="*/ 31483 h 186208"/>
              <a:gd name="connsiteX16" fmla="*/ 19856 w 193437"/>
              <a:gd name="connsiteY16" fmla="*/ 34559 h 186208"/>
              <a:gd name="connsiteX17" fmla="*/ 17554 w 193437"/>
              <a:gd name="connsiteY17" fmla="*/ 37730 h 186208"/>
              <a:gd name="connsiteX18" fmla="*/ 15382 w 193437"/>
              <a:gd name="connsiteY18" fmla="*/ 40991 h 186208"/>
              <a:gd name="connsiteX19" fmla="*/ 13344 w 193437"/>
              <a:gd name="connsiteY19" fmla="*/ 44337 h 186208"/>
              <a:gd name="connsiteX20" fmla="*/ 11443 w 193437"/>
              <a:gd name="connsiteY20" fmla="*/ 47764 h 186208"/>
              <a:gd name="connsiteX21" fmla="*/ 9683 w 193437"/>
              <a:gd name="connsiteY21" fmla="*/ 51265 h 186208"/>
              <a:gd name="connsiteX22" fmla="*/ 8066 w 193437"/>
              <a:gd name="connsiteY22" fmla="*/ 54833 h 186208"/>
              <a:gd name="connsiteX23" fmla="*/ 6594 w 193437"/>
              <a:gd name="connsiteY23" fmla="*/ 58466 h 186208"/>
              <a:gd name="connsiteX24" fmla="*/ 5272 w 193437"/>
              <a:gd name="connsiteY24" fmla="*/ 62154 h 186208"/>
              <a:gd name="connsiteX25" fmla="*/ 4099 w 193437"/>
              <a:gd name="connsiteY25" fmla="*/ 65893 h 186208"/>
              <a:gd name="connsiteX26" fmla="*/ 3079 w 193437"/>
              <a:gd name="connsiteY26" fmla="*/ 69676 h 186208"/>
              <a:gd name="connsiteX27" fmla="*/ 2213 w 193437"/>
              <a:gd name="connsiteY27" fmla="*/ 73497 h 186208"/>
              <a:gd name="connsiteX28" fmla="*/ 1503 w 193437"/>
              <a:gd name="connsiteY28" fmla="*/ 77351 h 186208"/>
              <a:gd name="connsiteX29" fmla="*/ 949 w 193437"/>
              <a:gd name="connsiteY29" fmla="*/ 81230 h 186208"/>
              <a:gd name="connsiteX30" fmla="*/ 552 w 193437"/>
              <a:gd name="connsiteY30" fmla="*/ 85129 h 186208"/>
              <a:gd name="connsiteX31" fmla="*/ 314 w 193437"/>
              <a:gd name="connsiteY31" fmla="*/ 89040 h 186208"/>
              <a:gd name="connsiteX32" fmla="*/ 235 w 193437"/>
              <a:gd name="connsiteY32" fmla="*/ 92958 h 186208"/>
              <a:gd name="connsiteX33" fmla="*/ 314 w 193437"/>
              <a:gd name="connsiteY33" fmla="*/ 96876 h 186208"/>
              <a:gd name="connsiteX34" fmla="*/ 552 w 193437"/>
              <a:gd name="connsiteY34" fmla="*/ 100786 h 186208"/>
              <a:gd name="connsiteX35" fmla="*/ 949 w 193437"/>
              <a:gd name="connsiteY35" fmla="*/ 104685 h 186208"/>
              <a:gd name="connsiteX36" fmla="*/ 1503 w 193437"/>
              <a:gd name="connsiteY36" fmla="*/ 108564 h 186208"/>
              <a:gd name="connsiteX37" fmla="*/ 2213 w 193437"/>
              <a:gd name="connsiteY37" fmla="*/ 112417 h 186208"/>
              <a:gd name="connsiteX38" fmla="*/ 3079 w 193437"/>
              <a:gd name="connsiteY38" fmla="*/ 116239 h 186208"/>
              <a:gd name="connsiteX39" fmla="*/ 4099 w 193437"/>
              <a:gd name="connsiteY39" fmla="*/ 120023 h 186208"/>
              <a:gd name="connsiteX40" fmla="*/ 5272 w 193437"/>
              <a:gd name="connsiteY40" fmla="*/ 123761 h 186208"/>
              <a:gd name="connsiteX41" fmla="*/ 6594 w 193437"/>
              <a:gd name="connsiteY41" fmla="*/ 127450 h 186208"/>
              <a:gd name="connsiteX42" fmla="*/ 8066 w 193437"/>
              <a:gd name="connsiteY42" fmla="*/ 131081 h 186208"/>
              <a:gd name="connsiteX43" fmla="*/ 9683 w 193437"/>
              <a:gd name="connsiteY43" fmla="*/ 134651 h 186208"/>
              <a:gd name="connsiteX44" fmla="*/ 11443 w 193437"/>
              <a:gd name="connsiteY44" fmla="*/ 138151 h 186208"/>
              <a:gd name="connsiteX45" fmla="*/ 13344 w 193437"/>
              <a:gd name="connsiteY45" fmla="*/ 141578 h 186208"/>
              <a:gd name="connsiteX46" fmla="*/ 15382 w 193437"/>
              <a:gd name="connsiteY46" fmla="*/ 144925 h 186208"/>
              <a:gd name="connsiteX47" fmla="*/ 17554 w 193437"/>
              <a:gd name="connsiteY47" fmla="*/ 148186 h 186208"/>
              <a:gd name="connsiteX48" fmla="*/ 19856 w 193437"/>
              <a:gd name="connsiteY48" fmla="*/ 151357 h 186208"/>
              <a:gd name="connsiteX49" fmla="*/ 22285 w 193437"/>
              <a:gd name="connsiteY49" fmla="*/ 154431 h 186208"/>
              <a:gd name="connsiteX50" fmla="*/ 24836 w 193437"/>
              <a:gd name="connsiteY50" fmla="*/ 157406 h 186208"/>
              <a:gd name="connsiteX51" fmla="*/ 27506 w 193437"/>
              <a:gd name="connsiteY51" fmla="*/ 160274 h 186208"/>
              <a:gd name="connsiteX52" fmla="*/ 30290 w 193437"/>
              <a:gd name="connsiteY52" fmla="*/ 163032 h 186208"/>
              <a:gd name="connsiteX53" fmla="*/ 33183 w 193437"/>
              <a:gd name="connsiteY53" fmla="*/ 165675 h 186208"/>
              <a:gd name="connsiteX54" fmla="*/ 36181 w 193437"/>
              <a:gd name="connsiteY54" fmla="*/ 168198 h 186208"/>
              <a:gd name="connsiteX55" fmla="*/ 39278 w 193437"/>
              <a:gd name="connsiteY55" fmla="*/ 170598 h 186208"/>
              <a:gd name="connsiteX56" fmla="*/ 42470 w 193437"/>
              <a:gd name="connsiteY56" fmla="*/ 172870 h 186208"/>
              <a:gd name="connsiteX57" fmla="*/ 45752 w 193437"/>
              <a:gd name="connsiteY57" fmla="*/ 175012 h 186208"/>
              <a:gd name="connsiteX58" fmla="*/ 49118 w 193437"/>
              <a:gd name="connsiteY58" fmla="*/ 177018 h 186208"/>
              <a:gd name="connsiteX59" fmla="*/ 52562 w 193437"/>
              <a:gd name="connsiteY59" fmla="*/ 178888 h 186208"/>
              <a:gd name="connsiteX60" fmla="*/ 56079 w 193437"/>
              <a:gd name="connsiteY60" fmla="*/ 180614 h 186208"/>
              <a:gd name="connsiteX61" fmla="*/ 59663 w 193437"/>
              <a:gd name="connsiteY61" fmla="*/ 182198 h 186208"/>
              <a:gd name="connsiteX62" fmla="*/ 63308 w 193437"/>
              <a:gd name="connsiteY62" fmla="*/ 183635 h 186208"/>
              <a:gd name="connsiteX63" fmla="*/ 67009 w 193437"/>
              <a:gd name="connsiteY63" fmla="*/ 184923 h 186208"/>
              <a:gd name="connsiteX64" fmla="*/ 70759 w 193437"/>
              <a:gd name="connsiteY64" fmla="*/ 186062 h 186208"/>
              <a:gd name="connsiteX65" fmla="*/ 70759 w 193437"/>
              <a:gd name="connsiteY65" fmla="*/ -147 h 186208"/>
              <a:gd name="connsiteX66" fmla="*/ 123148 w 193437"/>
              <a:gd name="connsiteY66" fmla="*/ 186062 h 186208"/>
              <a:gd name="connsiteX67" fmla="*/ 126898 w 193437"/>
              <a:gd name="connsiteY67" fmla="*/ 184925 h 186208"/>
              <a:gd name="connsiteX68" fmla="*/ 130599 w 193437"/>
              <a:gd name="connsiteY68" fmla="*/ 183636 h 186208"/>
              <a:gd name="connsiteX69" fmla="*/ 134244 w 193437"/>
              <a:gd name="connsiteY69" fmla="*/ 182198 h 186208"/>
              <a:gd name="connsiteX70" fmla="*/ 137828 w 193437"/>
              <a:gd name="connsiteY70" fmla="*/ 180615 h 186208"/>
              <a:gd name="connsiteX71" fmla="*/ 141345 w 193437"/>
              <a:gd name="connsiteY71" fmla="*/ 178888 h 186208"/>
              <a:gd name="connsiteX72" fmla="*/ 144790 w 193437"/>
              <a:gd name="connsiteY72" fmla="*/ 177018 h 186208"/>
              <a:gd name="connsiteX73" fmla="*/ 148155 w 193437"/>
              <a:gd name="connsiteY73" fmla="*/ 175012 h 186208"/>
              <a:gd name="connsiteX74" fmla="*/ 151437 w 193437"/>
              <a:gd name="connsiteY74" fmla="*/ 172871 h 186208"/>
              <a:gd name="connsiteX75" fmla="*/ 154629 w 193437"/>
              <a:gd name="connsiteY75" fmla="*/ 170599 h 186208"/>
              <a:gd name="connsiteX76" fmla="*/ 157727 w 193437"/>
              <a:gd name="connsiteY76" fmla="*/ 168198 h 186208"/>
              <a:gd name="connsiteX77" fmla="*/ 160725 w 193437"/>
              <a:gd name="connsiteY77" fmla="*/ 165675 h 186208"/>
              <a:gd name="connsiteX78" fmla="*/ 163617 w 193437"/>
              <a:gd name="connsiteY78" fmla="*/ 163032 h 186208"/>
              <a:gd name="connsiteX79" fmla="*/ 166402 w 193437"/>
              <a:gd name="connsiteY79" fmla="*/ 160275 h 186208"/>
              <a:gd name="connsiteX80" fmla="*/ 169072 w 193437"/>
              <a:gd name="connsiteY80" fmla="*/ 157407 h 186208"/>
              <a:gd name="connsiteX81" fmla="*/ 171622 w 193437"/>
              <a:gd name="connsiteY81" fmla="*/ 154433 h 186208"/>
              <a:gd name="connsiteX82" fmla="*/ 174051 w 193437"/>
              <a:gd name="connsiteY82" fmla="*/ 151357 h 186208"/>
              <a:gd name="connsiteX83" fmla="*/ 176354 w 193437"/>
              <a:gd name="connsiteY83" fmla="*/ 148186 h 186208"/>
              <a:gd name="connsiteX84" fmla="*/ 178526 w 193437"/>
              <a:gd name="connsiteY84" fmla="*/ 144925 h 186208"/>
              <a:gd name="connsiteX85" fmla="*/ 180563 w 193437"/>
              <a:gd name="connsiteY85" fmla="*/ 141579 h 186208"/>
              <a:gd name="connsiteX86" fmla="*/ 182465 w 193437"/>
              <a:gd name="connsiteY86" fmla="*/ 138152 h 186208"/>
              <a:gd name="connsiteX87" fmla="*/ 184225 w 193437"/>
              <a:gd name="connsiteY87" fmla="*/ 134651 h 186208"/>
              <a:gd name="connsiteX88" fmla="*/ 185842 w 193437"/>
              <a:gd name="connsiteY88" fmla="*/ 131081 h 186208"/>
              <a:gd name="connsiteX89" fmla="*/ 187314 w 193437"/>
              <a:gd name="connsiteY89" fmla="*/ 127450 h 186208"/>
              <a:gd name="connsiteX90" fmla="*/ 188636 w 193437"/>
              <a:gd name="connsiteY90" fmla="*/ 123762 h 186208"/>
              <a:gd name="connsiteX91" fmla="*/ 189810 w 193437"/>
              <a:gd name="connsiteY91" fmla="*/ 120023 h 186208"/>
              <a:gd name="connsiteX92" fmla="*/ 190829 w 193437"/>
              <a:gd name="connsiteY92" fmla="*/ 116239 h 186208"/>
              <a:gd name="connsiteX93" fmla="*/ 191695 w 193437"/>
              <a:gd name="connsiteY93" fmla="*/ 112417 h 186208"/>
              <a:gd name="connsiteX94" fmla="*/ 192405 w 193437"/>
              <a:gd name="connsiteY94" fmla="*/ 108564 h 186208"/>
              <a:gd name="connsiteX95" fmla="*/ 192959 w 193437"/>
              <a:gd name="connsiteY95" fmla="*/ 104685 h 186208"/>
              <a:gd name="connsiteX96" fmla="*/ 193356 w 193437"/>
              <a:gd name="connsiteY96" fmla="*/ 100786 h 186208"/>
              <a:gd name="connsiteX97" fmla="*/ 193594 w 193437"/>
              <a:gd name="connsiteY97" fmla="*/ 96876 h 186208"/>
              <a:gd name="connsiteX98" fmla="*/ 193673 w 193437"/>
              <a:gd name="connsiteY98" fmla="*/ 92958 h 186208"/>
              <a:gd name="connsiteX99" fmla="*/ 193594 w 193437"/>
              <a:gd name="connsiteY99" fmla="*/ 89040 h 186208"/>
              <a:gd name="connsiteX100" fmla="*/ 193356 w 193437"/>
              <a:gd name="connsiteY100" fmla="*/ 85129 h 186208"/>
              <a:gd name="connsiteX101" fmla="*/ 192959 w 193437"/>
              <a:gd name="connsiteY101" fmla="*/ 81230 h 186208"/>
              <a:gd name="connsiteX102" fmla="*/ 192405 w 193437"/>
              <a:gd name="connsiteY102" fmla="*/ 77351 h 186208"/>
              <a:gd name="connsiteX103" fmla="*/ 191695 w 193437"/>
              <a:gd name="connsiteY103" fmla="*/ 73497 h 186208"/>
              <a:gd name="connsiteX104" fmla="*/ 190829 w 193437"/>
              <a:gd name="connsiteY104" fmla="*/ 69676 h 186208"/>
              <a:gd name="connsiteX105" fmla="*/ 189810 w 193437"/>
              <a:gd name="connsiteY105" fmla="*/ 65893 h 186208"/>
              <a:gd name="connsiteX106" fmla="*/ 188636 w 193437"/>
              <a:gd name="connsiteY106" fmla="*/ 62154 h 186208"/>
              <a:gd name="connsiteX107" fmla="*/ 187314 w 193437"/>
              <a:gd name="connsiteY107" fmla="*/ 58465 h 186208"/>
              <a:gd name="connsiteX108" fmla="*/ 185842 w 193437"/>
              <a:gd name="connsiteY108" fmla="*/ 54833 h 186208"/>
              <a:gd name="connsiteX109" fmla="*/ 184225 w 193437"/>
              <a:gd name="connsiteY109" fmla="*/ 51265 h 186208"/>
              <a:gd name="connsiteX110" fmla="*/ 182465 w 193437"/>
              <a:gd name="connsiteY110" fmla="*/ 47764 h 186208"/>
              <a:gd name="connsiteX111" fmla="*/ 180563 w 193437"/>
              <a:gd name="connsiteY111" fmla="*/ 44337 h 186208"/>
              <a:gd name="connsiteX112" fmla="*/ 178526 w 193437"/>
              <a:gd name="connsiteY112" fmla="*/ 40991 h 186208"/>
              <a:gd name="connsiteX113" fmla="*/ 176354 w 193437"/>
              <a:gd name="connsiteY113" fmla="*/ 37728 h 186208"/>
              <a:gd name="connsiteX114" fmla="*/ 174051 w 193437"/>
              <a:gd name="connsiteY114" fmla="*/ 34557 h 186208"/>
              <a:gd name="connsiteX115" fmla="*/ 171622 w 193437"/>
              <a:gd name="connsiteY115" fmla="*/ 31483 h 186208"/>
              <a:gd name="connsiteX116" fmla="*/ 169072 w 193437"/>
              <a:gd name="connsiteY116" fmla="*/ 28509 h 186208"/>
              <a:gd name="connsiteX117" fmla="*/ 166402 w 193437"/>
              <a:gd name="connsiteY117" fmla="*/ 25641 h 186208"/>
              <a:gd name="connsiteX118" fmla="*/ 163617 w 193437"/>
              <a:gd name="connsiteY118" fmla="*/ 22882 h 186208"/>
              <a:gd name="connsiteX119" fmla="*/ 160725 w 193437"/>
              <a:gd name="connsiteY119" fmla="*/ 20240 h 186208"/>
              <a:gd name="connsiteX120" fmla="*/ 157727 w 193437"/>
              <a:gd name="connsiteY120" fmla="*/ 17716 h 186208"/>
              <a:gd name="connsiteX121" fmla="*/ 154629 w 193437"/>
              <a:gd name="connsiteY121" fmla="*/ 15317 h 186208"/>
              <a:gd name="connsiteX122" fmla="*/ 151437 w 193437"/>
              <a:gd name="connsiteY122" fmla="*/ 13045 h 186208"/>
              <a:gd name="connsiteX123" fmla="*/ 148155 w 193437"/>
              <a:gd name="connsiteY123" fmla="*/ 10903 h 186208"/>
              <a:gd name="connsiteX124" fmla="*/ 144789 w 193437"/>
              <a:gd name="connsiteY124" fmla="*/ 8897 h 186208"/>
              <a:gd name="connsiteX125" fmla="*/ 141345 w 193437"/>
              <a:gd name="connsiteY125" fmla="*/ 7027 h 186208"/>
              <a:gd name="connsiteX126" fmla="*/ 137828 w 193437"/>
              <a:gd name="connsiteY126" fmla="*/ 5301 h 186208"/>
              <a:gd name="connsiteX127" fmla="*/ 134244 w 193437"/>
              <a:gd name="connsiteY127" fmla="*/ 3716 h 186208"/>
              <a:gd name="connsiteX128" fmla="*/ 130599 w 193437"/>
              <a:gd name="connsiteY128" fmla="*/ 2280 h 186208"/>
              <a:gd name="connsiteX129" fmla="*/ 126898 w 193437"/>
              <a:gd name="connsiteY129" fmla="*/ 991 h 186208"/>
              <a:gd name="connsiteX130" fmla="*/ 123148 w 193437"/>
              <a:gd name="connsiteY130" fmla="*/ -147 h 186208"/>
              <a:gd name="connsiteX131" fmla="*/ 123148 w 193437"/>
              <a:gd name="connsiteY131" fmla="*/ 186062 h 186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</a:cxnLst>
            <a:rect l="l" t="t" r="r" b="b"/>
            <a:pathLst>
              <a:path w="193437" h="186208">
                <a:moveTo>
                  <a:pt x="70759" y="-147"/>
                </a:moveTo>
                <a:cubicBezTo>
                  <a:pt x="69501" y="207"/>
                  <a:pt x="68251" y="587"/>
                  <a:pt x="67009" y="991"/>
                </a:cubicBezTo>
                <a:cubicBezTo>
                  <a:pt x="65767" y="1396"/>
                  <a:pt x="64533" y="1826"/>
                  <a:pt x="63308" y="2280"/>
                </a:cubicBezTo>
                <a:cubicBezTo>
                  <a:pt x="62084" y="2734"/>
                  <a:pt x="60869" y="3214"/>
                  <a:pt x="59663" y="3716"/>
                </a:cubicBezTo>
                <a:cubicBezTo>
                  <a:pt x="58458" y="4220"/>
                  <a:pt x="57263" y="4748"/>
                  <a:pt x="56079" y="5301"/>
                </a:cubicBezTo>
                <a:cubicBezTo>
                  <a:pt x="54895" y="5853"/>
                  <a:pt x="53723" y="6428"/>
                  <a:pt x="52562" y="7029"/>
                </a:cubicBezTo>
                <a:cubicBezTo>
                  <a:pt x="51401" y="7628"/>
                  <a:pt x="50253" y="8251"/>
                  <a:pt x="49118" y="8897"/>
                </a:cubicBezTo>
                <a:cubicBezTo>
                  <a:pt x="47982" y="9542"/>
                  <a:pt x="46860" y="10212"/>
                  <a:pt x="45752" y="10903"/>
                </a:cubicBezTo>
                <a:cubicBezTo>
                  <a:pt x="44644" y="11595"/>
                  <a:pt x="43550" y="12309"/>
                  <a:pt x="42470" y="13045"/>
                </a:cubicBezTo>
                <a:cubicBezTo>
                  <a:pt x="41391" y="13781"/>
                  <a:pt x="40327" y="14538"/>
                  <a:pt x="39278" y="15317"/>
                </a:cubicBezTo>
                <a:cubicBezTo>
                  <a:pt x="38230" y="16096"/>
                  <a:pt x="37197" y="16897"/>
                  <a:pt x="36181" y="17716"/>
                </a:cubicBezTo>
                <a:cubicBezTo>
                  <a:pt x="35164" y="18538"/>
                  <a:pt x="34165" y="19380"/>
                  <a:pt x="33183" y="20240"/>
                </a:cubicBezTo>
                <a:cubicBezTo>
                  <a:pt x="32201" y="21101"/>
                  <a:pt x="31236" y="21982"/>
                  <a:pt x="30290" y="22884"/>
                </a:cubicBezTo>
                <a:cubicBezTo>
                  <a:pt x="29343" y="23784"/>
                  <a:pt x="28415" y="24704"/>
                  <a:pt x="27506" y="25641"/>
                </a:cubicBezTo>
                <a:cubicBezTo>
                  <a:pt x="26597" y="26580"/>
                  <a:pt x="25707" y="27535"/>
                  <a:pt x="24836" y="28509"/>
                </a:cubicBezTo>
                <a:cubicBezTo>
                  <a:pt x="23966" y="29483"/>
                  <a:pt x="23115" y="30475"/>
                  <a:pt x="22285" y="31483"/>
                </a:cubicBezTo>
                <a:cubicBezTo>
                  <a:pt x="21455" y="32491"/>
                  <a:pt x="20645" y="33517"/>
                  <a:pt x="19856" y="34559"/>
                </a:cubicBezTo>
                <a:cubicBezTo>
                  <a:pt x="19067" y="35599"/>
                  <a:pt x="18300" y="36657"/>
                  <a:pt x="17554" y="37730"/>
                </a:cubicBezTo>
                <a:cubicBezTo>
                  <a:pt x="16808" y="38802"/>
                  <a:pt x="16084" y="39889"/>
                  <a:pt x="15382" y="40991"/>
                </a:cubicBezTo>
                <a:cubicBezTo>
                  <a:pt x="14680" y="42092"/>
                  <a:pt x="14001" y="43208"/>
                  <a:pt x="13344" y="44337"/>
                </a:cubicBezTo>
                <a:cubicBezTo>
                  <a:pt x="12687" y="45467"/>
                  <a:pt x="12054" y="46609"/>
                  <a:pt x="11443" y="47764"/>
                </a:cubicBezTo>
                <a:cubicBezTo>
                  <a:pt x="10833" y="48918"/>
                  <a:pt x="10246" y="50086"/>
                  <a:pt x="9683" y="51265"/>
                </a:cubicBezTo>
                <a:cubicBezTo>
                  <a:pt x="9120" y="52443"/>
                  <a:pt x="8581" y="53633"/>
                  <a:pt x="8066" y="54833"/>
                </a:cubicBezTo>
                <a:cubicBezTo>
                  <a:pt x="7551" y="56035"/>
                  <a:pt x="7060" y="57245"/>
                  <a:pt x="6594" y="58466"/>
                </a:cubicBezTo>
                <a:cubicBezTo>
                  <a:pt x="6129" y="59687"/>
                  <a:pt x="5688" y="60915"/>
                  <a:pt x="5272" y="62154"/>
                </a:cubicBezTo>
                <a:cubicBezTo>
                  <a:pt x="4855" y="63392"/>
                  <a:pt x="4465" y="64639"/>
                  <a:pt x="4099" y="65893"/>
                </a:cubicBezTo>
                <a:cubicBezTo>
                  <a:pt x="3733" y="67147"/>
                  <a:pt x="3393" y="68408"/>
                  <a:pt x="3079" y="69676"/>
                </a:cubicBezTo>
                <a:cubicBezTo>
                  <a:pt x="2764" y="70945"/>
                  <a:pt x="2476" y="72218"/>
                  <a:pt x="2213" y="73497"/>
                </a:cubicBezTo>
                <a:cubicBezTo>
                  <a:pt x="1950" y="74777"/>
                  <a:pt x="1713" y="76062"/>
                  <a:pt x="1503" y="77351"/>
                </a:cubicBezTo>
                <a:cubicBezTo>
                  <a:pt x="1292" y="78641"/>
                  <a:pt x="1107" y="79934"/>
                  <a:pt x="949" y="81230"/>
                </a:cubicBezTo>
                <a:cubicBezTo>
                  <a:pt x="790" y="82528"/>
                  <a:pt x="658" y="83827"/>
                  <a:pt x="552" y="85129"/>
                </a:cubicBezTo>
                <a:cubicBezTo>
                  <a:pt x="447" y="86431"/>
                  <a:pt x="367" y="87734"/>
                  <a:pt x="314" y="89040"/>
                </a:cubicBezTo>
                <a:cubicBezTo>
                  <a:pt x="262" y="90346"/>
                  <a:pt x="235" y="91650"/>
                  <a:pt x="235" y="92958"/>
                </a:cubicBezTo>
                <a:cubicBezTo>
                  <a:pt x="235" y="94264"/>
                  <a:pt x="262" y="95570"/>
                  <a:pt x="314" y="96876"/>
                </a:cubicBezTo>
                <a:cubicBezTo>
                  <a:pt x="367" y="98180"/>
                  <a:pt x="447" y="99485"/>
                  <a:pt x="552" y="100786"/>
                </a:cubicBezTo>
                <a:cubicBezTo>
                  <a:pt x="658" y="102089"/>
                  <a:pt x="790" y="103388"/>
                  <a:pt x="949" y="104685"/>
                </a:cubicBezTo>
                <a:cubicBezTo>
                  <a:pt x="1107" y="105983"/>
                  <a:pt x="1292" y="107274"/>
                  <a:pt x="1503" y="108564"/>
                </a:cubicBezTo>
                <a:cubicBezTo>
                  <a:pt x="1713" y="109854"/>
                  <a:pt x="1950" y="111137"/>
                  <a:pt x="2213" y="112417"/>
                </a:cubicBezTo>
                <a:cubicBezTo>
                  <a:pt x="2476" y="113698"/>
                  <a:pt x="2764" y="114971"/>
                  <a:pt x="3079" y="116239"/>
                </a:cubicBezTo>
                <a:cubicBezTo>
                  <a:pt x="3393" y="117508"/>
                  <a:pt x="3733" y="118769"/>
                  <a:pt x="4099" y="120023"/>
                </a:cubicBezTo>
                <a:cubicBezTo>
                  <a:pt x="4465" y="121278"/>
                  <a:pt x="4855" y="122522"/>
                  <a:pt x="5272" y="123761"/>
                </a:cubicBezTo>
                <a:cubicBezTo>
                  <a:pt x="5688" y="124999"/>
                  <a:pt x="6129" y="126229"/>
                  <a:pt x="6594" y="127450"/>
                </a:cubicBezTo>
                <a:cubicBezTo>
                  <a:pt x="7060" y="128671"/>
                  <a:pt x="7551" y="129882"/>
                  <a:pt x="8066" y="131081"/>
                </a:cubicBezTo>
                <a:cubicBezTo>
                  <a:pt x="8581" y="132283"/>
                  <a:pt x="9120" y="133473"/>
                  <a:pt x="9683" y="134651"/>
                </a:cubicBezTo>
                <a:cubicBezTo>
                  <a:pt x="10246" y="135830"/>
                  <a:pt x="10833" y="136996"/>
                  <a:pt x="11443" y="138151"/>
                </a:cubicBezTo>
                <a:cubicBezTo>
                  <a:pt x="12054" y="139307"/>
                  <a:pt x="12687" y="140449"/>
                  <a:pt x="13344" y="141578"/>
                </a:cubicBezTo>
                <a:cubicBezTo>
                  <a:pt x="14001" y="142708"/>
                  <a:pt x="14680" y="143822"/>
                  <a:pt x="15382" y="144925"/>
                </a:cubicBezTo>
                <a:cubicBezTo>
                  <a:pt x="16084" y="146027"/>
                  <a:pt x="16808" y="147114"/>
                  <a:pt x="17554" y="148186"/>
                </a:cubicBezTo>
                <a:cubicBezTo>
                  <a:pt x="18300" y="149259"/>
                  <a:pt x="19067" y="150315"/>
                  <a:pt x="19856" y="151357"/>
                </a:cubicBezTo>
                <a:cubicBezTo>
                  <a:pt x="20645" y="152399"/>
                  <a:pt x="21455" y="153423"/>
                  <a:pt x="22285" y="154431"/>
                </a:cubicBezTo>
                <a:cubicBezTo>
                  <a:pt x="23115" y="155441"/>
                  <a:pt x="23966" y="156431"/>
                  <a:pt x="24836" y="157406"/>
                </a:cubicBezTo>
                <a:cubicBezTo>
                  <a:pt x="25707" y="158380"/>
                  <a:pt x="26597" y="159336"/>
                  <a:pt x="27506" y="160274"/>
                </a:cubicBezTo>
                <a:cubicBezTo>
                  <a:pt x="28415" y="161212"/>
                  <a:pt x="29343" y="162132"/>
                  <a:pt x="30290" y="163032"/>
                </a:cubicBezTo>
                <a:cubicBezTo>
                  <a:pt x="31236" y="163934"/>
                  <a:pt x="32201" y="164815"/>
                  <a:pt x="33183" y="165675"/>
                </a:cubicBezTo>
                <a:cubicBezTo>
                  <a:pt x="34165" y="166536"/>
                  <a:pt x="35164" y="167377"/>
                  <a:pt x="36181" y="168198"/>
                </a:cubicBezTo>
                <a:cubicBezTo>
                  <a:pt x="37197" y="169019"/>
                  <a:pt x="38230" y="169820"/>
                  <a:pt x="39278" y="170598"/>
                </a:cubicBezTo>
                <a:cubicBezTo>
                  <a:pt x="40327" y="171377"/>
                  <a:pt x="41391" y="172135"/>
                  <a:pt x="42470" y="172870"/>
                </a:cubicBezTo>
                <a:cubicBezTo>
                  <a:pt x="43550" y="173607"/>
                  <a:pt x="44644" y="174321"/>
                  <a:pt x="45752" y="175012"/>
                </a:cubicBezTo>
                <a:cubicBezTo>
                  <a:pt x="46860" y="175704"/>
                  <a:pt x="47982" y="176372"/>
                  <a:pt x="49118" y="177018"/>
                </a:cubicBezTo>
                <a:cubicBezTo>
                  <a:pt x="50253" y="177665"/>
                  <a:pt x="51401" y="178289"/>
                  <a:pt x="52562" y="178888"/>
                </a:cubicBezTo>
                <a:cubicBezTo>
                  <a:pt x="53723" y="179487"/>
                  <a:pt x="54895" y="180063"/>
                  <a:pt x="56079" y="180614"/>
                </a:cubicBezTo>
                <a:cubicBezTo>
                  <a:pt x="57263" y="181168"/>
                  <a:pt x="58458" y="181696"/>
                  <a:pt x="59663" y="182198"/>
                </a:cubicBezTo>
                <a:cubicBezTo>
                  <a:pt x="60869" y="182703"/>
                  <a:pt x="62084" y="183181"/>
                  <a:pt x="63308" y="183635"/>
                </a:cubicBezTo>
                <a:cubicBezTo>
                  <a:pt x="64533" y="184091"/>
                  <a:pt x="65767" y="184521"/>
                  <a:pt x="67009" y="184923"/>
                </a:cubicBezTo>
                <a:cubicBezTo>
                  <a:pt x="68251" y="185329"/>
                  <a:pt x="69501" y="185707"/>
                  <a:pt x="70759" y="186062"/>
                </a:cubicBezTo>
                <a:lnTo>
                  <a:pt x="70759" y="-147"/>
                </a:lnTo>
                <a:close/>
                <a:moveTo>
                  <a:pt x="123148" y="186062"/>
                </a:moveTo>
                <a:cubicBezTo>
                  <a:pt x="124406" y="185707"/>
                  <a:pt x="125656" y="185329"/>
                  <a:pt x="126898" y="184925"/>
                </a:cubicBezTo>
                <a:cubicBezTo>
                  <a:pt x="128140" y="184521"/>
                  <a:pt x="129374" y="184091"/>
                  <a:pt x="130599" y="183636"/>
                </a:cubicBezTo>
                <a:cubicBezTo>
                  <a:pt x="131823" y="183182"/>
                  <a:pt x="133039" y="182703"/>
                  <a:pt x="134244" y="182198"/>
                </a:cubicBezTo>
                <a:cubicBezTo>
                  <a:pt x="135450" y="181696"/>
                  <a:pt x="136644" y="181168"/>
                  <a:pt x="137828" y="180615"/>
                </a:cubicBezTo>
                <a:cubicBezTo>
                  <a:pt x="139012" y="180063"/>
                  <a:pt x="140185" y="179487"/>
                  <a:pt x="141345" y="178888"/>
                </a:cubicBezTo>
                <a:cubicBezTo>
                  <a:pt x="142506" y="178289"/>
                  <a:pt x="143654" y="177665"/>
                  <a:pt x="144790" y="177018"/>
                </a:cubicBezTo>
                <a:cubicBezTo>
                  <a:pt x="145925" y="176374"/>
                  <a:pt x="147047" y="175704"/>
                  <a:pt x="148155" y="175012"/>
                </a:cubicBezTo>
                <a:cubicBezTo>
                  <a:pt x="149264" y="174321"/>
                  <a:pt x="150358" y="173607"/>
                  <a:pt x="151437" y="172871"/>
                </a:cubicBezTo>
                <a:cubicBezTo>
                  <a:pt x="152517" y="172135"/>
                  <a:pt x="153581" y="171379"/>
                  <a:pt x="154629" y="170599"/>
                </a:cubicBezTo>
                <a:cubicBezTo>
                  <a:pt x="155678" y="169820"/>
                  <a:pt x="156711" y="169019"/>
                  <a:pt x="157727" y="168198"/>
                </a:cubicBezTo>
                <a:cubicBezTo>
                  <a:pt x="158743" y="167378"/>
                  <a:pt x="159743" y="166538"/>
                  <a:pt x="160725" y="165675"/>
                </a:cubicBezTo>
                <a:cubicBezTo>
                  <a:pt x="161707" y="164815"/>
                  <a:pt x="162672" y="163934"/>
                  <a:pt x="163617" y="163032"/>
                </a:cubicBezTo>
                <a:cubicBezTo>
                  <a:pt x="164564" y="162132"/>
                  <a:pt x="165492" y="161212"/>
                  <a:pt x="166402" y="160275"/>
                </a:cubicBezTo>
                <a:cubicBezTo>
                  <a:pt x="167311" y="159336"/>
                  <a:pt x="168200" y="158381"/>
                  <a:pt x="169072" y="157407"/>
                </a:cubicBezTo>
                <a:cubicBezTo>
                  <a:pt x="169943" y="156433"/>
                  <a:pt x="170793" y="155441"/>
                  <a:pt x="171622" y="154433"/>
                </a:cubicBezTo>
                <a:cubicBezTo>
                  <a:pt x="172453" y="153423"/>
                  <a:pt x="173263" y="152399"/>
                  <a:pt x="174051" y="151357"/>
                </a:cubicBezTo>
                <a:cubicBezTo>
                  <a:pt x="174840" y="150317"/>
                  <a:pt x="175608" y="149259"/>
                  <a:pt x="176354" y="148186"/>
                </a:cubicBezTo>
                <a:cubicBezTo>
                  <a:pt x="177099" y="147114"/>
                  <a:pt x="177824" y="146027"/>
                  <a:pt x="178526" y="144925"/>
                </a:cubicBezTo>
                <a:cubicBezTo>
                  <a:pt x="179228" y="143824"/>
                  <a:pt x="179908" y="142708"/>
                  <a:pt x="180563" y="141579"/>
                </a:cubicBezTo>
                <a:cubicBezTo>
                  <a:pt x="181220" y="140449"/>
                  <a:pt x="181854" y="139307"/>
                  <a:pt x="182465" y="138152"/>
                </a:cubicBezTo>
                <a:cubicBezTo>
                  <a:pt x="183075" y="136996"/>
                  <a:pt x="183661" y="135830"/>
                  <a:pt x="184225" y="134651"/>
                </a:cubicBezTo>
                <a:cubicBezTo>
                  <a:pt x="184788" y="133473"/>
                  <a:pt x="185328" y="132283"/>
                  <a:pt x="185842" y="131081"/>
                </a:cubicBezTo>
                <a:cubicBezTo>
                  <a:pt x="186357" y="129882"/>
                  <a:pt x="186848" y="128671"/>
                  <a:pt x="187314" y="127450"/>
                </a:cubicBezTo>
                <a:cubicBezTo>
                  <a:pt x="187779" y="126229"/>
                  <a:pt x="188220" y="125001"/>
                  <a:pt x="188636" y="123762"/>
                </a:cubicBezTo>
                <a:cubicBezTo>
                  <a:pt x="189053" y="122524"/>
                  <a:pt x="189444" y="121278"/>
                  <a:pt x="189810" y="120023"/>
                </a:cubicBezTo>
                <a:cubicBezTo>
                  <a:pt x="190175" y="118769"/>
                  <a:pt x="190515" y="117508"/>
                  <a:pt x="190829" y="116239"/>
                </a:cubicBezTo>
                <a:cubicBezTo>
                  <a:pt x="191143" y="114971"/>
                  <a:pt x="191433" y="113698"/>
                  <a:pt x="191695" y="112417"/>
                </a:cubicBezTo>
                <a:cubicBezTo>
                  <a:pt x="191958" y="111137"/>
                  <a:pt x="192194" y="109854"/>
                  <a:pt x="192405" y="108564"/>
                </a:cubicBezTo>
                <a:cubicBezTo>
                  <a:pt x="192616" y="107276"/>
                  <a:pt x="192800" y="105983"/>
                  <a:pt x="192959" y="104685"/>
                </a:cubicBezTo>
                <a:cubicBezTo>
                  <a:pt x="193119" y="103388"/>
                  <a:pt x="193251" y="102089"/>
                  <a:pt x="193356" y="100786"/>
                </a:cubicBezTo>
                <a:cubicBezTo>
                  <a:pt x="193462" y="99485"/>
                  <a:pt x="193541" y="98180"/>
                  <a:pt x="193594" y="96876"/>
                </a:cubicBezTo>
                <a:cubicBezTo>
                  <a:pt x="193647" y="95570"/>
                  <a:pt x="193673" y="94264"/>
                  <a:pt x="193673" y="92958"/>
                </a:cubicBezTo>
                <a:cubicBezTo>
                  <a:pt x="193673" y="91650"/>
                  <a:pt x="193647" y="90346"/>
                  <a:pt x="193594" y="89040"/>
                </a:cubicBezTo>
                <a:cubicBezTo>
                  <a:pt x="193541" y="87734"/>
                  <a:pt x="193462" y="86431"/>
                  <a:pt x="193356" y="85129"/>
                </a:cubicBezTo>
                <a:cubicBezTo>
                  <a:pt x="193251" y="83826"/>
                  <a:pt x="193119" y="82528"/>
                  <a:pt x="192959" y="81230"/>
                </a:cubicBezTo>
                <a:cubicBezTo>
                  <a:pt x="192800" y="79934"/>
                  <a:pt x="192616" y="78641"/>
                  <a:pt x="192405" y="77351"/>
                </a:cubicBezTo>
                <a:cubicBezTo>
                  <a:pt x="192194" y="76062"/>
                  <a:pt x="191958" y="74777"/>
                  <a:pt x="191695" y="73497"/>
                </a:cubicBezTo>
                <a:cubicBezTo>
                  <a:pt x="191433" y="72218"/>
                  <a:pt x="191143" y="70945"/>
                  <a:pt x="190829" y="69676"/>
                </a:cubicBezTo>
                <a:cubicBezTo>
                  <a:pt x="190515" y="68408"/>
                  <a:pt x="190175" y="67147"/>
                  <a:pt x="189810" y="65893"/>
                </a:cubicBezTo>
                <a:cubicBezTo>
                  <a:pt x="189444" y="64639"/>
                  <a:pt x="189053" y="63392"/>
                  <a:pt x="188636" y="62154"/>
                </a:cubicBezTo>
                <a:cubicBezTo>
                  <a:pt x="188220" y="60915"/>
                  <a:pt x="187779" y="59685"/>
                  <a:pt x="187314" y="58465"/>
                </a:cubicBezTo>
                <a:cubicBezTo>
                  <a:pt x="186848" y="57245"/>
                  <a:pt x="186357" y="56035"/>
                  <a:pt x="185842" y="54833"/>
                </a:cubicBezTo>
                <a:cubicBezTo>
                  <a:pt x="185328" y="53633"/>
                  <a:pt x="184788" y="52443"/>
                  <a:pt x="184225" y="51265"/>
                </a:cubicBezTo>
                <a:cubicBezTo>
                  <a:pt x="183661" y="50086"/>
                  <a:pt x="183075" y="48918"/>
                  <a:pt x="182465" y="47764"/>
                </a:cubicBezTo>
                <a:cubicBezTo>
                  <a:pt x="181854" y="46609"/>
                  <a:pt x="181220" y="45466"/>
                  <a:pt x="180563" y="44337"/>
                </a:cubicBezTo>
                <a:cubicBezTo>
                  <a:pt x="179908" y="43208"/>
                  <a:pt x="179228" y="42092"/>
                  <a:pt x="178526" y="40991"/>
                </a:cubicBezTo>
                <a:cubicBezTo>
                  <a:pt x="177824" y="39888"/>
                  <a:pt x="177099" y="38801"/>
                  <a:pt x="176354" y="37728"/>
                </a:cubicBezTo>
                <a:cubicBezTo>
                  <a:pt x="175608" y="36656"/>
                  <a:pt x="174840" y="35599"/>
                  <a:pt x="174051" y="34557"/>
                </a:cubicBezTo>
                <a:cubicBezTo>
                  <a:pt x="173263" y="33517"/>
                  <a:pt x="172453" y="32491"/>
                  <a:pt x="171622" y="31483"/>
                </a:cubicBezTo>
                <a:cubicBezTo>
                  <a:pt x="170793" y="30474"/>
                  <a:pt x="169943" y="29483"/>
                  <a:pt x="169072" y="28509"/>
                </a:cubicBezTo>
                <a:cubicBezTo>
                  <a:pt x="168200" y="27535"/>
                  <a:pt x="167311" y="26578"/>
                  <a:pt x="166402" y="25641"/>
                </a:cubicBezTo>
                <a:cubicBezTo>
                  <a:pt x="165492" y="24702"/>
                  <a:pt x="164564" y="23783"/>
                  <a:pt x="163617" y="22882"/>
                </a:cubicBezTo>
                <a:cubicBezTo>
                  <a:pt x="162672" y="21982"/>
                  <a:pt x="161707" y="21101"/>
                  <a:pt x="160725" y="20240"/>
                </a:cubicBezTo>
                <a:cubicBezTo>
                  <a:pt x="159743" y="19378"/>
                  <a:pt x="158743" y="18538"/>
                  <a:pt x="157727" y="17716"/>
                </a:cubicBezTo>
                <a:cubicBezTo>
                  <a:pt x="156711" y="16895"/>
                  <a:pt x="155678" y="16096"/>
                  <a:pt x="154629" y="15317"/>
                </a:cubicBezTo>
                <a:cubicBezTo>
                  <a:pt x="153581" y="14538"/>
                  <a:pt x="152517" y="13781"/>
                  <a:pt x="151437" y="13045"/>
                </a:cubicBezTo>
                <a:cubicBezTo>
                  <a:pt x="150358" y="12309"/>
                  <a:pt x="149264" y="11594"/>
                  <a:pt x="148155" y="10903"/>
                </a:cubicBezTo>
                <a:cubicBezTo>
                  <a:pt x="147047" y="10211"/>
                  <a:pt x="145925" y="9542"/>
                  <a:pt x="144789" y="8897"/>
                </a:cubicBezTo>
                <a:cubicBezTo>
                  <a:pt x="143654" y="8251"/>
                  <a:pt x="142506" y="7628"/>
                  <a:pt x="141345" y="7027"/>
                </a:cubicBezTo>
                <a:cubicBezTo>
                  <a:pt x="140185" y="6428"/>
                  <a:pt x="139012" y="5851"/>
                  <a:pt x="137828" y="5301"/>
                </a:cubicBezTo>
                <a:cubicBezTo>
                  <a:pt x="136644" y="4748"/>
                  <a:pt x="135450" y="4220"/>
                  <a:pt x="134244" y="3716"/>
                </a:cubicBezTo>
                <a:cubicBezTo>
                  <a:pt x="133039" y="3212"/>
                  <a:pt x="131823" y="2734"/>
                  <a:pt x="130599" y="2280"/>
                </a:cubicBezTo>
                <a:cubicBezTo>
                  <a:pt x="129374" y="1824"/>
                  <a:pt x="128140" y="1396"/>
                  <a:pt x="126898" y="991"/>
                </a:cubicBezTo>
                <a:cubicBezTo>
                  <a:pt x="125656" y="586"/>
                  <a:pt x="124406" y="207"/>
                  <a:pt x="123148" y="-147"/>
                </a:cubicBezTo>
                <a:lnTo>
                  <a:pt x="123148" y="186062"/>
                </a:lnTo>
                <a:close/>
              </a:path>
            </a:pathLst>
          </a:custGeom>
          <a:solidFill>
            <a:schemeClr val="accent1"/>
          </a:solidFill>
          <a:ln w="1601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90" name="日期占位符 3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2" name="页脚占位符 4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94" name="灯片编号占位符 5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9" descr="幻灯片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96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  <a:p>
            <a:pPr lvl="0"/>
            <a:endParaRPr dirty="0">
              <a:sym typeface="+mn-ea"/>
            </a:endParaRPr>
          </a:p>
        </p:txBody>
      </p:sp>
      <p:sp>
        <p:nvSpPr>
          <p:cNvPr id="1048698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anchor="ctr" anchorCtr="0" rtlCol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00" name="矩形 6"/>
          <p:cNvSpPr/>
          <p:nvPr>
            <p:custDataLst>
              <p:tags r:id="rId5"/>
            </p:custDataLst>
          </p:nvPr>
        </p:nvSpPr>
        <p:spPr>
          <a:xfrm>
            <a:off x="430998" y="745200"/>
            <a:ext cx="108000" cy="432000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4">
                  <a:lumMod val="75000"/>
                </a:schemeClr>
              </a:solidFill>
              <a:cs typeface="微软雅黑" panose="020B0503020204020204" pitchFamily="34" charset="-122"/>
            </a:endParaRPr>
          </a:p>
        </p:txBody>
      </p:sp>
      <p:sp>
        <p:nvSpPr>
          <p:cNvPr id="1048702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4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06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7" descr="幻灯片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08" name="副标题"/>
          <p:cNvSpPr txBox="1">
            <a:spLocks noGrp="1"/>
          </p:cNvSpPr>
          <p:nvPr>
            <p:ph type="body" idx="3" hasCustomPrompt="1"/>
            <p:custDataLst>
              <p:tags r:id="rId3"/>
            </p:custDataLst>
          </p:nvPr>
        </p:nvSpPr>
        <p:spPr>
          <a:xfrm>
            <a:off x="3489971" y="627052"/>
            <a:ext cx="2719998" cy="45000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2000" i="0" kern="1200" kumimoji="0" lang="en-US" noProof="1" normalizeH="0" spc="300" strike="noStrike" u="none"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</a:defRPr>
            </a:lvl1pPr>
          </a:lstStyle>
          <a:p>
            <a:pPr algn="l" lvl="0"/>
            <a:r>
              <a:rPr dirty="0" err="1">
                <a:sym typeface="+mn-ea"/>
              </a:rPr>
              <a:t>单击此处编辑副标题</a:t>
            </a:r>
            <a:endParaRPr dirty="0">
              <a:sym typeface="+mn-ea"/>
            </a:endParaRPr>
          </a:p>
        </p:txBody>
      </p:sp>
      <p:sp>
        <p:nvSpPr>
          <p:cNvPr id="1048710" name="标题"/>
          <p:cNvSpPr txBox="1">
            <a:spLocks noGrp="1"/>
          </p:cNvSpPr>
          <p:nvPr>
            <p:ph type="title" idx="2" hasCustomPrompt="1"/>
            <p:custDataLst>
              <p:tags r:id="rId4"/>
            </p:custDataLst>
          </p:nvPr>
        </p:nvSpPr>
        <p:spPr>
          <a:xfrm>
            <a:off x="174924" y="528887"/>
            <a:ext cx="3108961" cy="646331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3600" i="0" kern="1200" kumimoji="0" lang="en-US" noProof="1" normalizeH="0" spc="300" strike="noStrike" u="none">
                <a:solidFill>
                  <a:schemeClr val="accent1"/>
                </a:solidFill>
                <a:latin typeface="+mj-lt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pPr algn="r" lvl="0"/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cxnSp>
        <p:nvCxnSpPr>
          <p:cNvPr id="3145729" name="直接连接符 17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993913" y="1447137"/>
            <a:ext cx="10412231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12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16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8" descr="幻灯片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18" name="节编号"/>
          <p:cNvSpPr txBox="1">
            <a:spLocks noGrp="1"/>
          </p:cNvSpPr>
          <p:nvPr>
            <p:ph type="body" idx="2" hasCustomPrompt="1"/>
            <p:custDataLst>
              <p:tags r:id="rId3"/>
            </p:custDataLst>
          </p:nvPr>
        </p:nvSpPr>
        <p:spPr>
          <a:xfrm>
            <a:off x="2292263" y="1277655"/>
            <a:ext cx="2088905" cy="3945697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3600" i="0" kern="1200" kumimoji="0" lang="en-US" noProof="1" normalizeH="0" spc="300" strike="noStrike" u="none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algn="r" lvl="0"/>
            <a:r>
              <a:rPr dirty="0" err="1">
                <a:sym typeface="+mn-ea"/>
              </a:rPr>
              <a:t>节编号</a:t>
            </a:r>
            <a:endParaRPr dirty="0">
              <a:sym typeface="+mn-ea"/>
            </a:endParaRPr>
          </a:p>
        </p:txBody>
      </p:sp>
      <p:sp>
        <p:nvSpPr>
          <p:cNvPr id="1048720" name="标题"/>
          <p:cNvSpPr txBox="1">
            <a:spLocks noGrp="1"/>
          </p:cNvSpPr>
          <p:nvPr>
            <p:ph type="title" idx="1" hasCustomPrompt="1"/>
            <p:custDataLst>
              <p:tags r:id="rId4"/>
            </p:custDataLst>
          </p:nvPr>
        </p:nvSpPr>
        <p:spPr>
          <a:xfrm>
            <a:off x="4924425" y="1277655"/>
            <a:ext cx="5019675" cy="3945697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722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4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26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3" name="图片 11" descr="卡通人物  低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28" name="正文"/>
          <p:cNvSpPr txBox="1">
            <a:spLocks noGrp="1"/>
          </p:cNvSpPr>
          <p:nvPr>
            <p:ph idx="4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30" name="正文"/>
          <p:cNvSpPr txBox="1">
            <a:spLocks noGrp="1"/>
          </p:cNvSpPr>
          <p:nvPr>
            <p:ph idx="3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32" name="标题"/>
          <p:cNvSpPr txBox="1">
            <a:spLocks noGrp="1"/>
          </p:cNvSpPr>
          <p:nvPr>
            <p:ph type="title" idx="2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anchor="ctr" anchorCtr="0"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34" name="矩形 7"/>
          <p:cNvSpPr/>
          <p:nvPr>
            <p:custDataLst>
              <p:tags r:id="rId6"/>
            </p:custDataLst>
          </p:nvPr>
        </p:nvSpPr>
        <p:spPr>
          <a:xfrm>
            <a:off x="430998" y="745200"/>
            <a:ext cx="108000" cy="432000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4">
                  <a:lumMod val="75000"/>
                </a:schemeClr>
              </a:solidFill>
              <a:cs typeface="微软雅黑" panose="020B0503020204020204" pitchFamily="34" charset="-122"/>
            </a:endParaRPr>
          </a:p>
        </p:txBody>
      </p:sp>
      <p:sp>
        <p:nvSpPr>
          <p:cNvPr id="1048736" name="日期占位符 4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8" name="页脚占位符 5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40" name="灯片编号占位符 6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5" name="图片 15" descr="卡通人物  低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42" name="正文"/>
          <p:cNvSpPr txBox="1">
            <a:spLocks noGrp="1"/>
          </p:cNvSpPr>
          <p:nvPr>
            <p:ph idx="6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44" name="标题"/>
          <p:cNvSpPr txBox="1">
            <a:spLocks noGrp="1"/>
          </p:cNvSpPr>
          <p:nvPr>
            <p:ph type="title" idx="5"/>
            <p:custDataLst>
              <p:tags r:id="rId4"/>
            </p:custDataLst>
          </p:nvPr>
        </p:nvSpPr>
        <p:spPr>
          <a:xfrm>
            <a:off x="6235200" y="1419070"/>
            <a:ext cx="5342400" cy="42037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6" name="正文"/>
          <p:cNvSpPr txBox="1">
            <a:spLocks noGrp="1"/>
          </p:cNvSpPr>
          <p:nvPr>
            <p:ph idx="4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48" name="标题"/>
          <p:cNvSpPr txBox="1">
            <a:spLocks noGrp="1"/>
          </p:cNvSpPr>
          <p:nvPr>
            <p:ph type="title" idx="3"/>
            <p:custDataLst>
              <p:tags r:id="rId6"/>
            </p:custDataLst>
          </p:nvPr>
        </p:nvSpPr>
        <p:spPr>
          <a:xfrm>
            <a:off x="6084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50" name="标题"/>
          <p:cNvSpPr txBox="1">
            <a:spLocks noGrp="1"/>
          </p:cNvSpPr>
          <p:nvPr>
            <p:ph type="title" idx="2"/>
            <p:custDataLst>
              <p:tags r:id="rId7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anchor="ctr" anchorCtr="0" rtlCol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52" name="矩形 9"/>
          <p:cNvSpPr/>
          <p:nvPr>
            <p:custDataLst>
              <p:tags r:id="rId8"/>
            </p:custDataLst>
          </p:nvPr>
        </p:nvSpPr>
        <p:spPr>
          <a:xfrm>
            <a:off x="430998" y="745200"/>
            <a:ext cx="108000" cy="432000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4">
                  <a:lumMod val="75000"/>
                </a:schemeClr>
              </a:solidFill>
              <a:cs typeface="微软雅黑" panose="020B0503020204020204" pitchFamily="34" charset="-122"/>
            </a:endParaRPr>
          </a:p>
        </p:txBody>
      </p:sp>
      <p:sp>
        <p:nvSpPr>
          <p:cNvPr id="1048754" name="日期占位符 6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6" name="页脚占位符 7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58" name="灯片编号占位符 8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7" name="图片 6" descr="卡通人物  低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60" name="标题"/>
          <p:cNvSpPr txBox="1">
            <a:spLocks noGrp="1"/>
          </p:cNvSpPr>
          <p:nvPr>
            <p:ph type="title" idx="2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anchor="ctr" anchorCtr="0" rtlCol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62" name="矩形 7"/>
          <p:cNvSpPr/>
          <p:nvPr>
            <p:custDataLst>
              <p:tags r:id="rId4"/>
            </p:custDataLst>
          </p:nvPr>
        </p:nvSpPr>
        <p:spPr>
          <a:xfrm>
            <a:off x="430998" y="745200"/>
            <a:ext cx="108000" cy="432000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4">
                  <a:lumMod val="75000"/>
                </a:schemeClr>
              </a:solidFill>
              <a:cs typeface="微软雅黑" panose="020B0503020204020204" pitchFamily="34" charset="-122"/>
            </a:endParaRPr>
          </a:p>
        </p:txBody>
      </p:sp>
      <p:sp>
        <p:nvSpPr>
          <p:cNvPr id="1048764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68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图片 7" descr="卡通人物  低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70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2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74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1" name="图片 7" descr="卡通人物  低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76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78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0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82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3" name="图片 8" descr="卡通人物  低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-18789"/>
            <a:ext cx="12192000" cy="6858000"/>
          </a:xfrm>
          <a:prstGeom prst="rect"/>
        </p:spPr>
      </p:pic>
      <p:sp>
        <p:nvSpPr>
          <p:cNvPr id="1048784" name="副标题"/>
          <p:cNvSpPr txBox="1">
            <a:spLocks noGrp="1"/>
          </p:cNvSpPr>
          <p:nvPr>
            <p:ph type="body" idx="3" hasCustomPrompt="1"/>
            <p:custDataLst>
              <p:tags r:id="rId3"/>
            </p:custDataLst>
          </p:nvPr>
        </p:nvSpPr>
        <p:spPr>
          <a:xfrm>
            <a:off x="608400" y="1324800"/>
            <a:ext cx="109692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algn="l" lvl="0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786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anchor="ctr" anchorCtr="0" rtlCol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88" name="矩形 5"/>
          <p:cNvSpPr/>
          <p:nvPr>
            <p:custDataLst>
              <p:tags r:id="rId5"/>
            </p:custDataLst>
          </p:nvPr>
        </p:nvSpPr>
        <p:spPr>
          <a:xfrm>
            <a:off x="430998" y="745200"/>
            <a:ext cx="108000" cy="432000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4">
                  <a:lumMod val="75000"/>
                </a:schemeClr>
              </a:solidFill>
              <a:cs typeface="微软雅黑" panose="020B0503020204020204" pitchFamily="34" charset="-122"/>
            </a:endParaRPr>
          </a:p>
        </p:txBody>
      </p:sp>
      <p:sp>
        <p:nvSpPr>
          <p:cNvPr id="1048790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2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94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5" name="图片 15" descr="图片包含 游戏机, 窗帘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96" name="署名"/>
          <p:cNvSpPr txBox="1">
            <a:spLocks noGrp="1"/>
          </p:cNvSpPr>
          <p:nvPr>
            <p:ph type="body" idx="9"/>
            <p:custDataLst>
              <p:tags r:id="rId3"/>
            </p:custDataLst>
          </p:nvPr>
        </p:nvSpPr>
        <p:spPr>
          <a:xfrm>
            <a:off x="6253407" y="3759791"/>
            <a:ext cx="2880000" cy="42164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5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150" strike="noStrike" u="none"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</a:defRPr>
            </a:lvl1pPr>
          </a:lstStyle>
          <a:p>
            <a:pPr lvl="0">
              <a:lnSpc>
                <a:spcPct val="150000"/>
              </a:lnSpc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sp>
        <p:nvSpPr>
          <p:cNvPr id="1048798" name="标题"/>
          <p:cNvSpPr txBox="1">
            <a:spLocks noGrp="1"/>
          </p:cNvSpPr>
          <p:nvPr>
            <p:ph type="title" idx="8" hasCustomPrompt="1"/>
            <p:custDataLst>
              <p:tags r:id="rId4"/>
            </p:custDataLst>
          </p:nvPr>
        </p:nvSpPr>
        <p:spPr>
          <a:xfrm>
            <a:off x="6105525" y="2710481"/>
            <a:ext cx="5520055" cy="677108"/>
          </a:xfrm>
          <a:prstGeom prst="rect"/>
          <a:noFill/>
        </p:spPr>
        <p:txBody>
          <a:bodyPr anchor="ctr" bIns="0" lIns="0" rIns="0" rtlCol="0" tIns="0" wrap="square">
            <a:no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4700" i="0" kern="1200" kumimoji="0" lang="zh-CN" noProof="1" normalizeH="0" spc="30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800" name="矩形 6"/>
          <p:cNvSpPr/>
          <p:nvPr>
            <p:custDataLst>
              <p:tags r:id="rId5"/>
            </p:custDataLst>
          </p:nvPr>
        </p:nvSpPr>
        <p:spPr>
          <a:xfrm>
            <a:off x="6096000" y="3886432"/>
            <a:ext cx="64800" cy="252000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4">
                  <a:lumMod val="75000"/>
                </a:schemeClr>
              </a:solidFill>
              <a:cs typeface="微软雅黑" panose="020B0503020204020204" pitchFamily="34" charset="-122"/>
            </a:endParaRPr>
          </a:p>
        </p:txBody>
      </p:sp>
      <p:sp>
        <p:nvSpPr>
          <p:cNvPr id="1048802" name="任意多边形: 形状 9"/>
          <p:cNvSpPr/>
          <p:nvPr>
            <p:custDataLst>
              <p:tags r:id="rId6"/>
            </p:custDataLst>
          </p:nvPr>
        </p:nvSpPr>
        <p:spPr>
          <a:xfrm rot="13500000">
            <a:off x="11051540" y="5988685"/>
            <a:ext cx="789305" cy="6350"/>
          </a:xfrm>
          <a:custGeom>
            <a:avLst/>
            <a:gdLst>
              <a:gd name="connsiteX0" fmla="*/ 785936 w 789063"/>
              <a:gd name="connsiteY0" fmla="*/ 6019 h 6441"/>
              <a:gd name="connsiteX1" fmla="*/ 789157 w 789063"/>
              <a:gd name="connsiteY1" fmla="*/ 2798 h 6441"/>
              <a:gd name="connsiteX2" fmla="*/ 785936 w 789063"/>
              <a:gd name="connsiteY2" fmla="*/ -423 h 6441"/>
              <a:gd name="connsiteX3" fmla="*/ 785936 w 789063"/>
              <a:gd name="connsiteY3" fmla="*/ 6019 h 6441"/>
              <a:gd name="connsiteX4" fmla="*/ 785936 w 789063"/>
              <a:gd name="connsiteY4" fmla="*/ 6019 h 6441"/>
              <a:gd name="connsiteX5" fmla="*/ 93 w 789063"/>
              <a:gd name="connsiteY5" fmla="*/ 6019 h 6441"/>
              <a:gd name="connsiteX6" fmla="*/ 785936 w 789063"/>
              <a:gd name="connsiteY6" fmla="*/ 6019 h 6441"/>
              <a:gd name="connsiteX7" fmla="*/ 785936 w 789063"/>
              <a:gd name="connsiteY7" fmla="*/ -423 h 6441"/>
              <a:gd name="connsiteX8" fmla="*/ 93 w 789063"/>
              <a:gd name="connsiteY8" fmla="*/ -423 h 6441"/>
              <a:gd name="connsiteX9" fmla="*/ 93 w 789063"/>
              <a:gd name="connsiteY9" fmla="*/ 6019 h 6441"/>
              <a:gd name="connsiteX10" fmla="*/ 93 w 789063"/>
              <a:gd name="connsiteY10" fmla="*/ 6019 h 64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789063" h="6441">
                <a:moveTo>
                  <a:pt x="785936" y="6019"/>
                </a:moveTo>
                <a:cubicBezTo>
                  <a:pt x="787714" y="6019"/>
                  <a:pt x="789157" y="4576"/>
                  <a:pt x="789157" y="2798"/>
                </a:cubicBezTo>
                <a:cubicBezTo>
                  <a:pt x="789157" y="1019"/>
                  <a:pt x="787714" y="-423"/>
                  <a:pt x="785936" y="-423"/>
                </a:cubicBezTo>
                <a:cubicBezTo>
                  <a:pt x="785936" y="-423"/>
                  <a:pt x="785936" y="6019"/>
                  <a:pt x="785936" y="6019"/>
                </a:cubicBezTo>
                <a:cubicBezTo>
                  <a:pt x="785936" y="6019"/>
                  <a:pt x="785936" y="6019"/>
                  <a:pt x="785936" y="6019"/>
                </a:cubicBezTo>
                <a:close/>
                <a:moveTo>
                  <a:pt x="93" y="6019"/>
                </a:moveTo>
                <a:cubicBezTo>
                  <a:pt x="93" y="6019"/>
                  <a:pt x="785936" y="6019"/>
                  <a:pt x="785936" y="6019"/>
                </a:cubicBezTo>
                <a:cubicBezTo>
                  <a:pt x="785936" y="6019"/>
                  <a:pt x="785936" y="-423"/>
                  <a:pt x="785936" y="-423"/>
                </a:cubicBezTo>
                <a:cubicBezTo>
                  <a:pt x="785936" y="-423"/>
                  <a:pt x="93" y="-423"/>
                  <a:pt x="93" y="-423"/>
                </a:cubicBezTo>
                <a:cubicBezTo>
                  <a:pt x="93" y="-423"/>
                  <a:pt x="93" y="6019"/>
                  <a:pt x="93" y="6019"/>
                </a:cubicBezTo>
                <a:cubicBezTo>
                  <a:pt x="93" y="6019"/>
                  <a:pt x="93" y="6019"/>
                  <a:pt x="93" y="6019"/>
                </a:cubicBezTo>
                <a:close/>
              </a:path>
            </a:pathLst>
          </a:custGeom>
          <a:solidFill>
            <a:schemeClr val="accent1"/>
          </a:solidFill>
          <a:ln w="1601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4" name="任意多边形: 形状 10"/>
          <p:cNvSpPr/>
          <p:nvPr>
            <p:custDataLst>
              <p:tags r:id="rId7"/>
            </p:custDataLst>
          </p:nvPr>
        </p:nvSpPr>
        <p:spPr>
          <a:xfrm rot="13500000">
            <a:off x="10810240" y="5656580"/>
            <a:ext cx="756285" cy="6350"/>
          </a:xfrm>
          <a:custGeom>
            <a:avLst/>
            <a:gdLst>
              <a:gd name="connsiteX0" fmla="*/ 3132 w 756013"/>
              <a:gd name="connsiteY0" fmla="*/ -359 h 6441"/>
              <a:gd name="connsiteX1" fmla="*/ -89 w 756013"/>
              <a:gd name="connsiteY1" fmla="*/ 2861 h 6441"/>
              <a:gd name="connsiteX2" fmla="*/ 3132 w 756013"/>
              <a:gd name="connsiteY2" fmla="*/ 6082 h 6441"/>
              <a:gd name="connsiteX3" fmla="*/ 3132 w 756013"/>
              <a:gd name="connsiteY3" fmla="*/ -359 h 6441"/>
              <a:gd name="connsiteX4" fmla="*/ 3132 w 756013"/>
              <a:gd name="connsiteY4" fmla="*/ -359 h 6441"/>
              <a:gd name="connsiteX5" fmla="*/ 752704 w 756013"/>
              <a:gd name="connsiteY5" fmla="*/ 6082 h 6441"/>
              <a:gd name="connsiteX6" fmla="*/ 755925 w 756013"/>
              <a:gd name="connsiteY6" fmla="*/ 2861 h 6441"/>
              <a:gd name="connsiteX7" fmla="*/ 752704 w 756013"/>
              <a:gd name="connsiteY7" fmla="*/ -359 h 6441"/>
              <a:gd name="connsiteX8" fmla="*/ 752704 w 756013"/>
              <a:gd name="connsiteY8" fmla="*/ 6082 h 6441"/>
              <a:gd name="connsiteX9" fmla="*/ 752704 w 756013"/>
              <a:gd name="connsiteY9" fmla="*/ 6082 h 6441"/>
              <a:gd name="connsiteX10" fmla="*/ 3132 w 756013"/>
              <a:gd name="connsiteY10" fmla="*/ 6082 h 6441"/>
              <a:gd name="connsiteX11" fmla="*/ 752704 w 756013"/>
              <a:gd name="connsiteY11" fmla="*/ 6082 h 6441"/>
              <a:gd name="connsiteX12" fmla="*/ 752704 w 756013"/>
              <a:gd name="connsiteY12" fmla="*/ -359 h 6441"/>
              <a:gd name="connsiteX13" fmla="*/ 3132 w 756013"/>
              <a:gd name="connsiteY13" fmla="*/ -359 h 6441"/>
              <a:gd name="connsiteX14" fmla="*/ 3132 w 756013"/>
              <a:gd name="connsiteY14" fmla="*/ 6082 h 6441"/>
              <a:gd name="connsiteX15" fmla="*/ 3132 w 756013"/>
              <a:gd name="connsiteY15" fmla="*/ 6082 h 64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756013" h="6441">
                <a:moveTo>
                  <a:pt x="3132" y="-359"/>
                </a:moveTo>
                <a:cubicBezTo>
                  <a:pt x="1353" y="-359"/>
                  <a:pt x="-89" y="1083"/>
                  <a:pt x="-89" y="2861"/>
                </a:cubicBezTo>
                <a:cubicBezTo>
                  <a:pt x="-89" y="4641"/>
                  <a:pt x="1353" y="6082"/>
                  <a:pt x="3132" y="6082"/>
                </a:cubicBezTo>
                <a:cubicBezTo>
                  <a:pt x="3132" y="6082"/>
                  <a:pt x="3132" y="-359"/>
                  <a:pt x="3132" y="-359"/>
                </a:cubicBezTo>
                <a:cubicBezTo>
                  <a:pt x="3132" y="-359"/>
                  <a:pt x="3132" y="-359"/>
                  <a:pt x="3132" y="-359"/>
                </a:cubicBezTo>
                <a:close/>
                <a:moveTo>
                  <a:pt x="752704" y="6082"/>
                </a:moveTo>
                <a:cubicBezTo>
                  <a:pt x="754482" y="6082"/>
                  <a:pt x="755925" y="4641"/>
                  <a:pt x="755925" y="2861"/>
                </a:cubicBezTo>
                <a:cubicBezTo>
                  <a:pt x="755925" y="1083"/>
                  <a:pt x="754482" y="-359"/>
                  <a:pt x="752704" y="-359"/>
                </a:cubicBezTo>
                <a:cubicBezTo>
                  <a:pt x="752704" y="-359"/>
                  <a:pt x="752704" y="6082"/>
                  <a:pt x="752704" y="6082"/>
                </a:cubicBezTo>
                <a:cubicBezTo>
                  <a:pt x="752704" y="6082"/>
                  <a:pt x="752704" y="6082"/>
                  <a:pt x="752704" y="6082"/>
                </a:cubicBezTo>
                <a:close/>
                <a:moveTo>
                  <a:pt x="3132" y="6082"/>
                </a:moveTo>
                <a:cubicBezTo>
                  <a:pt x="3132" y="6082"/>
                  <a:pt x="752704" y="6082"/>
                  <a:pt x="752704" y="6082"/>
                </a:cubicBezTo>
                <a:cubicBezTo>
                  <a:pt x="752704" y="6082"/>
                  <a:pt x="752704" y="-359"/>
                  <a:pt x="752704" y="-359"/>
                </a:cubicBezTo>
                <a:cubicBezTo>
                  <a:pt x="752704" y="-359"/>
                  <a:pt x="3132" y="-359"/>
                  <a:pt x="3132" y="-359"/>
                </a:cubicBezTo>
                <a:cubicBezTo>
                  <a:pt x="3132" y="-359"/>
                  <a:pt x="3132" y="6082"/>
                  <a:pt x="3132" y="6082"/>
                </a:cubicBezTo>
                <a:cubicBezTo>
                  <a:pt x="3132" y="6082"/>
                  <a:pt x="3132" y="6082"/>
                  <a:pt x="3132" y="6082"/>
                </a:cubicBezTo>
                <a:close/>
              </a:path>
            </a:pathLst>
          </a:custGeom>
          <a:solidFill>
            <a:schemeClr val="accent1"/>
          </a:solidFill>
          <a:ln w="1601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6" name="任意多边形: 形状 8"/>
          <p:cNvSpPr/>
          <p:nvPr>
            <p:custDataLst>
              <p:tags r:id="rId8"/>
            </p:custDataLst>
          </p:nvPr>
        </p:nvSpPr>
        <p:spPr>
          <a:xfrm rot="18900000">
            <a:off x="11212195" y="5724525"/>
            <a:ext cx="193675" cy="186055"/>
          </a:xfrm>
          <a:custGeom>
            <a:avLst/>
            <a:gdLst>
              <a:gd name="connsiteX0" fmla="*/ 70759 w 193437"/>
              <a:gd name="connsiteY0" fmla="*/ -147 h 186208"/>
              <a:gd name="connsiteX1" fmla="*/ 67009 w 193437"/>
              <a:gd name="connsiteY1" fmla="*/ 991 h 186208"/>
              <a:gd name="connsiteX2" fmla="*/ 63308 w 193437"/>
              <a:gd name="connsiteY2" fmla="*/ 2280 h 186208"/>
              <a:gd name="connsiteX3" fmla="*/ 59663 w 193437"/>
              <a:gd name="connsiteY3" fmla="*/ 3716 h 186208"/>
              <a:gd name="connsiteX4" fmla="*/ 56079 w 193437"/>
              <a:gd name="connsiteY4" fmla="*/ 5301 h 186208"/>
              <a:gd name="connsiteX5" fmla="*/ 52562 w 193437"/>
              <a:gd name="connsiteY5" fmla="*/ 7029 h 186208"/>
              <a:gd name="connsiteX6" fmla="*/ 49118 w 193437"/>
              <a:gd name="connsiteY6" fmla="*/ 8897 h 186208"/>
              <a:gd name="connsiteX7" fmla="*/ 45752 w 193437"/>
              <a:gd name="connsiteY7" fmla="*/ 10903 h 186208"/>
              <a:gd name="connsiteX8" fmla="*/ 42470 w 193437"/>
              <a:gd name="connsiteY8" fmla="*/ 13045 h 186208"/>
              <a:gd name="connsiteX9" fmla="*/ 39278 w 193437"/>
              <a:gd name="connsiteY9" fmla="*/ 15317 h 186208"/>
              <a:gd name="connsiteX10" fmla="*/ 36181 w 193437"/>
              <a:gd name="connsiteY10" fmla="*/ 17716 h 186208"/>
              <a:gd name="connsiteX11" fmla="*/ 33183 w 193437"/>
              <a:gd name="connsiteY11" fmla="*/ 20240 h 186208"/>
              <a:gd name="connsiteX12" fmla="*/ 30290 w 193437"/>
              <a:gd name="connsiteY12" fmla="*/ 22884 h 186208"/>
              <a:gd name="connsiteX13" fmla="*/ 27506 w 193437"/>
              <a:gd name="connsiteY13" fmla="*/ 25641 h 186208"/>
              <a:gd name="connsiteX14" fmla="*/ 24836 w 193437"/>
              <a:gd name="connsiteY14" fmla="*/ 28509 h 186208"/>
              <a:gd name="connsiteX15" fmla="*/ 22285 w 193437"/>
              <a:gd name="connsiteY15" fmla="*/ 31483 h 186208"/>
              <a:gd name="connsiteX16" fmla="*/ 19856 w 193437"/>
              <a:gd name="connsiteY16" fmla="*/ 34559 h 186208"/>
              <a:gd name="connsiteX17" fmla="*/ 17554 w 193437"/>
              <a:gd name="connsiteY17" fmla="*/ 37730 h 186208"/>
              <a:gd name="connsiteX18" fmla="*/ 15382 w 193437"/>
              <a:gd name="connsiteY18" fmla="*/ 40991 h 186208"/>
              <a:gd name="connsiteX19" fmla="*/ 13344 w 193437"/>
              <a:gd name="connsiteY19" fmla="*/ 44337 h 186208"/>
              <a:gd name="connsiteX20" fmla="*/ 11443 w 193437"/>
              <a:gd name="connsiteY20" fmla="*/ 47764 h 186208"/>
              <a:gd name="connsiteX21" fmla="*/ 9683 w 193437"/>
              <a:gd name="connsiteY21" fmla="*/ 51265 h 186208"/>
              <a:gd name="connsiteX22" fmla="*/ 8066 w 193437"/>
              <a:gd name="connsiteY22" fmla="*/ 54833 h 186208"/>
              <a:gd name="connsiteX23" fmla="*/ 6594 w 193437"/>
              <a:gd name="connsiteY23" fmla="*/ 58466 h 186208"/>
              <a:gd name="connsiteX24" fmla="*/ 5272 w 193437"/>
              <a:gd name="connsiteY24" fmla="*/ 62154 h 186208"/>
              <a:gd name="connsiteX25" fmla="*/ 4099 w 193437"/>
              <a:gd name="connsiteY25" fmla="*/ 65893 h 186208"/>
              <a:gd name="connsiteX26" fmla="*/ 3079 w 193437"/>
              <a:gd name="connsiteY26" fmla="*/ 69676 h 186208"/>
              <a:gd name="connsiteX27" fmla="*/ 2213 w 193437"/>
              <a:gd name="connsiteY27" fmla="*/ 73497 h 186208"/>
              <a:gd name="connsiteX28" fmla="*/ 1503 w 193437"/>
              <a:gd name="connsiteY28" fmla="*/ 77351 h 186208"/>
              <a:gd name="connsiteX29" fmla="*/ 949 w 193437"/>
              <a:gd name="connsiteY29" fmla="*/ 81230 h 186208"/>
              <a:gd name="connsiteX30" fmla="*/ 552 w 193437"/>
              <a:gd name="connsiteY30" fmla="*/ 85129 h 186208"/>
              <a:gd name="connsiteX31" fmla="*/ 314 w 193437"/>
              <a:gd name="connsiteY31" fmla="*/ 89040 h 186208"/>
              <a:gd name="connsiteX32" fmla="*/ 235 w 193437"/>
              <a:gd name="connsiteY32" fmla="*/ 92958 h 186208"/>
              <a:gd name="connsiteX33" fmla="*/ 314 w 193437"/>
              <a:gd name="connsiteY33" fmla="*/ 96876 h 186208"/>
              <a:gd name="connsiteX34" fmla="*/ 552 w 193437"/>
              <a:gd name="connsiteY34" fmla="*/ 100786 h 186208"/>
              <a:gd name="connsiteX35" fmla="*/ 949 w 193437"/>
              <a:gd name="connsiteY35" fmla="*/ 104685 h 186208"/>
              <a:gd name="connsiteX36" fmla="*/ 1503 w 193437"/>
              <a:gd name="connsiteY36" fmla="*/ 108564 h 186208"/>
              <a:gd name="connsiteX37" fmla="*/ 2213 w 193437"/>
              <a:gd name="connsiteY37" fmla="*/ 112417 h 186208"/>
              <a:gd name="connsiteX38" fmla="*/ 3079 w 193437"/>
              <a:gd name="connsiteY38" fmla="*/ 116239 h 186208"/>
              <a:gd name="connsiteX39" fmla="*/ 4099 w 193437"/>
              <a:gd name="connsiteY39" fmla="*/ 120023 h 186208"/>
              <a:gd name="connsiteX40" fmla="*/ 5272 w 193437"/>
              <a:gd name="connsiteY40" fmla="*/ 123761 h 186208"/>
              <a:gd name="connsiteX41" fmla="*/ 6594 w 193437"/>
              <a:gd name="connsiteY41" fmla="*/ 127450 h 186208"/>
              <a:gd name="connsiteX42" fmla="*/ 8066 w 193437"/>
              <a:gd name="connsiteY42" fmla="*/ 131081 h 186208"/>
              <a:gd name="connsiteX43" fmla="*/ 9683 w 193437"/>
              <a:gd name="connsiteY43" fmla="*/ 134651 h 186208"/>
              <a:gd name="connsiteX44" fmla="*/ 11443 w 193437"/>
              <a:gd name="connsiteY44" fmla="*/ 138151 h 186208"/>
              <a:gd name="connsiteX45" fmla="*/ 13344 w 193437"/>
              <a:gd name="connsiteY45" fmla="*/ 141578 h 186208"/>
              <a:gd name="connsiteX46" fmla="*/ 15382 w 193437"/>
              <a:gd name="connsiteY46" fmla="*/ 144925 h 186208"/>
              <a:gd name="connsiteX47" fmla="*/ 17554 w 193437"/>
              <a:gd name="connsiteY47" fmla="*/ 148186 h 186208"/>
              <a:gd name="connsiteX48" fmla="*/ 19856 w 193437"/>
              <a:gd name="connsiteY48" fmla="*/ 151357 h 186208"/>
              <a:gd name="connsiteX49" fmla="*/ 22285 w 193437"/>
              <a:gd name="connsiteY49" fmla="*/ 154431 h 186208"/>
              <a:gd name="connsiteX50" fmla="*/ 24836 w 193437"/>
              <a:gd name="connsiteY50" fmla="*/ 157406 h 186208"/>
              <a:gd name="connsiteX51" fmla="*/ 27506 w 193437"/>
              <a:gd name="connsiteY51" fmla="*/ 160274 h 186208"/>
              <a:gd name="connsiteX52" fmla="*/ 30290 w 193437"/>
              <a:gd name="connsiteY52" fmla="*/ 163032 h 186208"/>
              <a:gd name="connsiteX53" fmla="*/ 33183 w 193437"/>
              <a:gd name="connsiteY53" fmla="*/ 165675 h 186208"/>
              <a:gd name="connsiteX54" fmla="*/ 36181 w 193437"/>
              <a:gd name="connsiteY54" fmla="*/ 168198 h 186208"/>
              <a:gd name="connsiteX55" fmla="*/ 39278 w 193437"/>
              <a:gd name="connsiteY55" fmla="*/ 170598 h 186208"/>
              <a:gd name="connsiteX56" fmla="*/ 42470 w 193437"/>
              <a:gd name="connsiteY56" fmla="*/ 172870 h 186208"/>
              <a:gd name="connsiteX57" fmla="*/ 45752 w 193437"/>
              <a:gd name="connsiteY57" fmla="*/ 175012 h 186208"/>
              <a:gd name="connsiteX58" fmla="*/ 49118 w 193437"/>
              <a:gd name="connsiteY58" fmla="*/ 177018 h 186208"/>
              <a:gd name="connsiteX59" fmla="*/ 52562 w 193437"/>
              <a:gd name="connsiteY59" fmla="*/ 178888 h 186208"/>
              <a:gd name="connsiteX60" fmla="*/ 56079 w 193437"/>
              <a:gd name="connsiteY60" fmla="*/ 180614 h 186208"/>
              <a:gd name="connsiteX61" fmla="*/ 59663 w 193437"/>
              <a:gd name="connsiteY61" fmla="*/ 182198 h 186208"/>
              <a:gd name="connsiteX62" fmla="*/ 63308 w 193437"/>
              <a:gd name="connsiteY62" fmla="*/ 183635 h 186208"/>
              <a:gd name="connsiteX63" fmla="*/ 67009 w 193437"/>
              <a:gd name="connsiteY63" fmla="*/ 184923 h 186208"/>
              <a:gd name="connsiteX64" fmla="*/ 70759 w 193437"/>
              <a:gd name="connsiteY64" fmla="*/ 186062 h 186208"/>
              <a:gd name="connsiteX65" fmla="*/ 70759 w 193437"/>
              <a:gd name="connsiteY65" fmla="*/ -147 h 186208"/>
              <a:gd name="connsiteX66" fmla="*/ 123148 w 193437"/>
              <a:gd name="connsiteY66" fmla="*/ 186062 h 186208"/>
              <a:gd name="connsiteX67" fmla="*/ 126898 w 193437"/>
              <a:gd name="connsiteY67" fmla="*/ 184925 h 186208"/>
              <a:gd name="connsiteX68" fmla="*/ 130599 w 193437"/>
              <a:gd name="connsiteY68" fmla="*/ 183636 h 186208"/>
              <a:gd name="connsiteX69" fmla="*/ 134244 w 193437"/>
              <a:gd name="connsiteY69" fmla="*/ 182198 h 186208"/>
              <a:gd name="connsiteX70" fmla="*/ 137828 w 193437"/>
              <a:gd name="connsiteY70" fmla="*/ 180615 h 186208"/>
              <a:gd name="connsiteX71" fmla="*/ 141345 w 193437"/>
              <a:gd name="connsiteY71" fmla="*/ 178888 h 186208"/>
              <a:gd name="connsiteX72" fmla="*/ 144790 w 193437"/>
              <a:gd name="connsiteY72" fmla="*/ 177018 h 186208"/>
              <a:gd name="connsiteX73" fmla="*/ 148155 w 193437"/>
              <a:gd name="connsiteY73" fmla="*/ 175012 h 186208"/>
              <a:gd name="connsiteX74" fmla="*/ 151437 w 193437"/>
              <a:gd name="connsiteY74" fmla="*/ 172871 h 186208"/>
              <a:gd name="connsiteX75" fmla="*/ 154629 w 193437"/>
              <a:gd name="connsiteY75" fmla="*/ 170599 h 186208"/>
              <a:gd name="connsiteX76" fmla="*/ 157727 w 193437"/>
              <a:gd name="connsiteY76" fmla="*/ 168198 h 186208"/>
              <a:gd name="connsiteX77" fmla="*/ 160725 w 193437"/>
              <a:gd name="connsiteY77" fmla="*/ 165675 h 186208"/>
              <a:gd name="connsiteX78" fmla="*/ 163617 w 193437"/>
              <a:gd name="connsiteY78" fmla="*/ 163032 h 186208"/>
              <a:gd name="connsiteX79" fmla="*/ 166402 w 193437"/>
              <a:gd name="connsiteY79" fmla="*/ 160275 h 186208"/>
              <a:gd name="connsiteX80" fmla="*/ 169072 w 193437"/>
              <a:gd name="connsiteY80" fmla="*/ 157407 h 186208"/>
              <a:gd name="connsiteX81" fmla="*/ 171622 w 193437"/>
              <a:gd name="connsiteY81" fmla="*/ 154433 h 186208"/>
              <a:gd name="connsiteX82" fmla="*/ 174051 w 193437"/>
              <a:gd name="connsiteY82" fmla="*/ 151357 h 186208"/>
              <a:gd name="connsiteX83" fmla="*/ 176354 w 193437"/>
              <a:gd name="connsiteY83" fmla="*/ 148186 h 186208"/>
              <a:gd name="connsiteX84" fmla="*/ 178526 w 193437"/>
              <a:gd name="connsiteY84" fmla="*/ 144925 h 186208"/>
              <a:gd name="connsiteX85" fmla="*/ 180563 w 193437"/>
              <a:gd name="connsiteY85" fmla="*/ 141579 h 186208"/>
              <a:gd name="connsiteX86" fmla="*/ 182465 w 193437"/>
              <a:gd name="connsiteY86" fmla="*/ 138152 h 186208"/>
              <a:gd name="connsiteX87" fmla="*/ 184225 w 193437"/>
              <a:gd name="connsiteY87" fmla="*/ 134651 h 186208"/>
              <a:gd name="connsiteX88" fmla="*/ 185842 w 193437"/>
              <a:gd name="connsiteY88" fmla="*/ 131081 h 186208"/>
              <a:gd name="connsiteX89" fmla="*/ 187314 w 193437"/>
              <a:gd name="connsiteY89" fmla="*/ 127450 h 186208"/>
              <a:gd name="connsiteX90" fmla="*/ 188636 w 193437"/>
              <a:gd name="connsiteY90" fmla="*/ 123762 h 186208"/>
              <a:gd name="connsiteX91" fmla="*/ 189810 w 193437"/>
              <a:gd name="connsiteY91" fmla="*/ 120023 h 186208"/>
              <a:gd name="connsiteX92" fmla="*/ 190829 w 193437"/>
              <a:gd name="connsiteY92" fmla="*/ 116239 h 186208"/>
              <a:gd name="connsiteX93" fmla="*/ 191695 w 193437"/>
              <a:gd name="connsiteY93" fmla="*/ 112417 h 186208"/>
              <a:gd name="connsiteX94" fmla="*/ 192405 w 193437"/>
              <a:gd name="connsiteY94" fmla="*/ 108564 h 186208"/>
              <a:gd name="connsiteX95" fmla="*/ 192959 w 193437"/>
              <a:gd name="connsiteY95" fmla="*/ 104685 h 186208"/>
              <a:gd name="connsiteX96" fmla="*/ 193356 w 193437"/>
              <a:gd name="connsiteY96" fmla="*/ 100786 h 186208"/>
              <a:gd name="connsiteX97" fmla="*/ 193594 w 193437"/>
              <a:gd name="connsiteY97" fmla="*/ 96876 h 186208"/>
              <a:gd name="connsiteX98" fmla="*/ 193673 w 193437"/>
              <a:gd name="connsiteY98" fmla="*/ 92958 h 186208"/>
              <a:gd name="connsiteX99" fmla="*/ 193594 w 193437"/>
              <a:gd name="connsiteY99" fmla="*/ 89040 h 186208"/>
              <a:gd name="connsiteX100" fmla="*/ 193356 w 193437"/>
              <a:gd name="connsiteY100" fmla="*/ 85129 h 186208"/>
              <a:gd name="connsiteX101" fmla="*/ 192959 w 193437"/>
              <a:gd name="connsiteY101" fmla="*/ 81230 h 186208"/>
              <a:gd name="connsiteX102" fmla="*/ 192405 w 193437"/>
              <a:gd name="connsiteY102" fmla="*/ 77351 h 186208"/>
              <a:gd name="connsiteX103" fmla="*/ 191695 w 193437"/>
              <a:gd name="connsiteY103" fmla="*/ 73497 h 186208"/>
              <a:gd name="connsiteX104" fmla="*/ 190829 w 193437"/>
              <a:gd name="connsiteY104" fmla="*/ 69676 h 186208"/>
              <a:gd name="connsiteX105" fmla="*/ 189810 w 193437"/>
              <a:gd name="connsiteY105" fmla="*/ 65893 h 186208"/>
              <a:gd name="connsiteX106" fmla="*/ 188636 w 193437"/>
              <a:gd name="connsiteY106" fmla="*/ 62154 h 186208"/>
              <a:gd name="connsiteX107" fmla="*/ 187314 w 193437"/>
              <a:gd name="connsiteY107" fmla="*/ 58465 h 186208"/>
              <a:gd name="connsiteX108" fmla="*/ 185842 w 193437"/>
              <a:gd name="connsiteY108" fmla="*/ 54833 h 186208"/>
              <a:gd name="connsiteX109" fmla="*/ 184225 w 193437"/>
              <a:gd name="connsiteY109" fmla="*/ 51265 h 186208"/>
              <a:gd name="connsiteX110" fmla="*/ 182465 w 193437"/>
              <a:gd name="connsiteY110" fmla="*/ 47764 h 186208"/>
              <a:gd name="connsiteX111" fmla="*/ 180563 w 193437"/>
              <a:gd name="connsiteY111" fmla="*/ 44337 h 186208"/>
              <a:gd name="connsiteX112" fmla="*/ 178526 w 193437"/>
              <a:gd name="connsiteY112" fmla="*/ 40991 h 186208"/>
              <a:gd name="connsiteX113" fmla="*/ 176354 w 193437"/>
              <a:gd name="connsiteY113" fmla="*/ 37728 h 186208"/>
              <a:gd name="connsiteX114" fmla="*/ 174051 w 193437"/>
              <a:gd name="connsiteY114" fmla="*/ 34557 h 186208"/>
              <a:gd name="connsiteX115" fmla="*/ 171622 w 193437"/>
              <a:gd name="connsiteY115" fmla="*/ 31483 h 186208"/>
              <a:gd name="connsiteX116" fmla="*/ 169072 w 193437"/>
              <a:gd name="connsiteY116" fmla="*/ 28509 h 186208"/>
              <a:gd name="connsiteX117" fmla="*/ 166402 w 193437"/>
              <a:gd name="connsiteY117" fmla="*/ 25641 h 186208"/>
              <a:gd name="connsiteX118" fmla="*/ 163617 w 193437"/>
              <a:gd name="connsiteY118" fmla="*/ 22882 h 186208"/>
              <a:gd name="connsiteX119" fmla="*/ 160725 w 193437"/>
              <a:gd name="connsiteY119" fmla="*/ 20240 h 186208"/>
              <a:gd name="connsiteX120" fmla="*/ 157727 w 193437"/>
              <a:gd name="connsiteY120" fmla="*/ 17716 h 186208"/>
              <a:gd name="connsiteX121" fmla="*/ 154629 w 193437"/>
              <a:gd name="connsiteY121" fmla="*/ 15317 h 186208"/>
              <a:gd name="connsiteX122" fmla="*/ 151437 w 193437"/>
              <a:gd name="connsiteY122" fmla="*/ 13045 h 186208"/>
              <a:gd name="connsiteX123" fmla="*/ 148155 w 193437"/>
              <a:gd name="connsiteY123" fmla="*/ 10903 h 186208"/>
              <a:gd name="connsiteX124" fmla="*/ 144789 w 193437"/>
              <a:gd name="connsiteY124" fmla="*/ 8897 h 186208"/>
              <a:gd name="connsiteX125" fmla="*/ 141345 w 193437"/>
              <a:gd name="connsiteY125" fmla="*/ 7027 h 186208"/>
              <a:gd name="connsiteX126" fmla="*/ 137828 w 193437"/>
              <a:gd name="connsiteY126" fmla="*/ 5301 h 186208"/>
              <a:gd name="connsiteX127" fmla="*/ 134244 w 193437"/>
              <a:gd name="connsiteY127" fmla="*/ 3716 h 186208"/>
              <a:gd name="connsiteX128" fmla="*/ 130599 w 193437"/>
              <a:gd name="connsiteY128" fmla="*/ 2280 h 186208"/>
              <a:gd name="connsiteX129" fmla="*/ 126898 w 193437"/>
              <a:gd name="connsiteY129" fmla="*/ 991 h 186208"/>
              <a:gd name="connsiteX130" fmla="*/ 123148 w 193437"/>
              <a:gd name="connsiteY130" fmla="*/ -147 h 186208"/>
              <a:gd name="connsiteX131" fmla="*/ 123148 w 193437"/>
              <a:gd name="connsiteY131" fmla="*/ 186062 h 186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</a:cxnLst>
            <a:rect l="l" t="t" r="r" b="b"/>
            <a:pathLst>
              <a:path w="193437" h="186208">
                <a:moveTo>
                  <a:pt x="70759" y="-147"/>
                </a:moveTo>
                <a:cubicBezTo>
                  <a:pt x="69501" y="207"/>
                  <a:pt x="68251" y="587"/>
                  <a:pt x="67009" y="991"/>
                </a:cubicBezTo>
                <a:cubicBezTo>
                  <a:pt x="65767" y="1396"/>
                  <a:pt x="64533" y="1826"/>
                  <a:pt x="63308" y="2280"/>
                </a:cubicBezTo>
                <a:cubicBezTo>
                  <a:pt x="62084" y="2734"/>
                  <a:pt x="60869" y="3214"/>
                  <a:pt x="59663" y="3716"/>
                </a:cubicBezTo>
                <a:cubicBezTo>
                  <a:pt x="58458" y="4220"/>
                  <a:pt x="57263" y="4748"/>
                  <a:pt x="56079" y="5301"/>
                </a:cubicBezTo>
                <a:cubicBezTo>
                  <a:pt x="54895" y="5853"/>
                  <a:pt x="53723" y="6428"/>
                  <a:pt x="52562" y="7029"/>
                </a:cubicBezTo>
                <a:cubicBezTo>
                  <a:pt x="51401" y="7628"/>
                  <a:pt x="50253" y="8251"/>
                  <a:pt x="49118" y="8897"/>
                </a:cubicBezTo>
                <a:cubicBezTo>
                  <a:pt x="47982" y="9542"/>
                  <a:pt x="46860" y="10212"/>
                  <a:pt x="45752" y="10903"/>
                </a:cubicBezTo>
                <a:cubicBezTo>
                  <a:pt x="44644" y="11595"/>
                  <a:pt x="43550" y="12309"/>
                  <a:pt x="42470" y="13045"/>
                </a:cubicBezTo>
                <a:cubicBezTo>
                  <a:pt x="41391" y="13781"/>
                  <a:pt x="40327" y="14538"/>
                  <a:pt x="39278" y="15317"/>
                </a:cubicBezTo>
                <a:cubicBezTo>
                  <a:pt x="38230" y="16096"/>
                  <a:pt x="37197" y="16897"/>
                  <a:pt x="36181" y="17716"/>
                </a:cubicBezTo>
                <a:cubicBezTo>
                  <a:pt x="35164" y="18538"/>
                  <a:pt x="34165" y="19380"/>
                  <a:pt x="33183" y="20240"/>
                </a:cubicBezTo>
                <a:cubicBezTo>
                  <a:pt x="32201" y="21101"/>
                  <a:pt x="31236" y="21982"/>
                  <a:pt x="30290" y="22884"/>
                </a:cubicBezTo>
                <a:cubicBezTo>
                  <a:pt x="29343" y="23784"/>
                  <a:pt x="28415" y="24704"/>
                  <a:pt x="27506" y="25641"/>
                </a:cubicBezTo>
                <a:cubicBezTo>
                  <a:pt x="26597" y="26580"/>
                  <a:pt x="25707" y="27535"/>
                  <a:pt x="24836" y="28509"/>
                </a:cubicBezTo>
                <a:cubicBezTo>
                  <a:pt x="23966" y="29483"/>
                  <a:pt x="23115" y="30475"/>
                  <a:pt x="22285" y="31483"/>
                </a:cubicBezTo>
                <a:cubicBezTo>
                  <a:pt x="21455" y="32491"/>
                  <a:pt x="20645" y="33517"/>
                  <a:pt x="19856" y="34559"/>
                </a:cubicBezTo>
                <a:cubicBezTo>
                  <a:pt x="19067" y="35599"/>
                  <a:pt x="18300" y="36657"/>
                  <a:pt x="17554" y="37730"/>
                </a:cubicBezTo>
                <a:cubicBezTo>
                  <a:pt x="16808" y="38802"/>
                  <a:pt x="16084" y="39889"/>
                  <a:pt x="15382" y="40991"/>
                </a:cubicBezTo>
                <a:cubicBezTo>
                  <a:pt x="14680" y="42092"/>
                  <a:pt x="14001" y="43208"/>
                  <a:pt x="13344" y="44337"/>
                </a:cubicBezTo>
                <a:cubicBezTo>
                  <a:pt x="12687" y="45467"/>
                  <a:pt x="12054" y="46609"/>
                  <a:pt x="11443" y="47764"/>
                </a:cubicBezTo>
                <a:cubicBezTo>
                  <a:pt x="10833" y="48918"/>
                  <a:pt x="10246" y="50086"/>
                  <a:pt x="9683" y="51265"/>
                </a:cubicBezTo>
                <a:cubicBezTo>
                  <a:pt x="9120" y="52443"/>
                  <a:pt x="8581" y="53633"/>
                  <a:pt x="8066" y="54833"/>
                </a:cubicBezTo>
                <a:cubicBezTo>
                  <a:pt x="7551" y="56035"/>
                  <a:pt x="7060" y="57245"/>
                  <a:pt x="6594" y="58466"/>
                </a:cubicBezTo>
                <a:cubicBezTo>
                  <a:pt x="6129" y="59687"/>
                  <a:pt x="5688" y="60915"/>
                  <a:pt x="5272" y="62154"/>
                </a:cubicBezTo>
                <a:cubicBezTo>
                  <a:pt x="4855" y="63392"/>
                  <a:pt x="4465" y="64639"/>
                  <a:pt x="4099" y="65893"/>
                </a:cubicBezTo>
                <a:cubicBezTo>
                  <a:pt x="3733" y="67147"/>
                  <a:pt x="3393" y="68408"/>
                  <a:pt x="3079" y="69676"/>
                </a:cubicBezTo>
                <a:cubicBezTo>
                  <a:pt x="2764" y="70945"/>
                  <a:pt x="2476" y="72218"/>
                  <a:pt x="2213" y="73497"/>
                </a:cubicBezTo>
                <a:cubicBezTo>
                  <a:pt x="1950" y="74777"/>
                  <a:pt x="1713" y="76062"/>
                  <a:pt x="1503" y="77351"/>
                </a:cubicBezTo>
                <a:cubicBezTo>
                  <a:pt x="1292" y="78641"/>
                  <a:pt x="1107" y="79934"/>
                  <a:pt x="949" y="81230"/>
                </a:cubicBezTo>
                <a:cubicBezTo>
                  <a:pt x="790" y="82528"/>
                  <a:pt x="658" y="83827"/>
                  <a:pt x="552" y="85129"/>
                </a:cubicBezTo>
                <a:cubicBezTo>
                  <a:pt x="447" y="86431"/>
                  <a:pt x="367" y="87734"/>
                  <a:pt x="314" y="89040"/>
                </a:cubicBezTo>
                <a:cubicBezTo>
                  <a:pt x="262" y="90346"/>
                  <a:pt x="235" y="91650"/>
                  <a:pt x="235" y="92958"/>
                </a:cubicBezTo>
                <a:cubicBezTo>
                  <a:pt x="235" y="94264"/>
                  <a:pt x="262" y="95570"/>
                  <a:pt x="314" y="96876"/>
                </a:cubicBezTo>
                <a:cubicBezTo>
                  <a:pt x="367" y="98180"/>
                  <a:pt x="447" y="99485"/>
                  <a:pt x="552" y="100786"/>
                </a:cubicBezTo>
                <a:cubicBezTo>
                  <a:pt x="658" y="102089"/>
                  <a:pt x="790" y="103388"/>
                  <a:pt x="949" y="104685"/>
                </a:cubicBezTo>
                <a:cubicBezTo>
                  <a:pt x="1107" y="105983"/>
                  <a:pt x="1292" y="107274"/>
                  <a:pt x="1503" y="108564"/>
                </a:cubicBezTo>
                <a:cubicBezTo>
                  <a:pt x="1713" y="109854"/>
                  <a:pt x="1950" y="111137"/>
                  <a:pt x="2213" y="112417"/>
                </a:cubicBezTo>
                <a:cubicBezTo>
                  <a:pt x="2476" y="113698"/>
                  <a:pt x="2764" y="114971"/>
                  <a:pt x="3079" y="116239"/>
                </a:cubicBezTo>
                <a:cubicBezTo>
                  <a:pt x="3393" y="117508"/>
                  <a:pt x="3733" y="118769"/>
                  <a:pt x="4099" y="120023"/>
                </a:cubicBezTo>
                <a:cubicBezTo>
                  <a:pt x="4465" y="121278"/>
                  <a:pt x="4855" y="122522"/>
                  <a:pt x="5272" y="123761"/>
                </a:cubicBezTo>
                <a:cubicBezTo>
                  <a:pt x="5688" y="124999"/>
                  <a:pt x="6129" y="126229"/>
                  <a:pt x="6594" y="127450"/>
                </a:cubicBezTo>
                <a:cubicBezTo>
                  <a:pt x="7060" y="128671"/>
                  <a:pt x="7551" y="129882"/>
                  <a:pt x="8066" y="131081"/>
                </a:cubicBezTo>
                <a:cubicBezTo>
                  <a:pt x="8581" y="132283"/>
                  <a:pt x="9120" y="133473"/>
                  <a:pt x="9683" y="134651"/>
                </a:cubicBezTo>
                <a:cubicBezTo>
                  <a:pt x="10246" y="135830"/>
                  <a:pt x="10833" y="136996"/>
                  <a:pt x="11443" y="138151"/>
                </a:cubicBezTo>
                <a:cubicBezTo>
                  <a:pt x="12054" y="139307"/>
                  <a:pt x="12687" y="140449"/>
                  <a:pt x="13344" y="141578"/>
                </a:cubicBezTo>
                <a:cubicBezTo>
                  <a:pt x="14001" y="142708"/>
                  <a:pt x="14680" y="143822"/>
                  <a:pt x="15382" y="144925"/>
                </a:cubicBezTo>
                <a:cubicBezTo>
                  <a:pt x="16084" y="146027"/>
                  <a:pt x="16808" y="147114"/>
                  <a:pt x="17554" y="148186"/>
                </a:cubicBezTo>
                <a:cubicBezTo>
                  <a:pt x="18300" y="149259"/>
                  <a:pt x="19067" y="150315"/>
                  <a:pt x="19856" y="151357"/>
                </a:cubicBezTo>
                <a:cubicBezTo>
                  <a:pt x="20645" y="152399"/>
                  <a:pt x="21455" y="153423"/>
                  <a:pt x="22285" y="154431"/>
                </a:cubicBezTo>
                <a:cubicBezTo>
                  <a:pt x="23115" y="155441"/>
                  <a:pt x="23966" y="156431"/>
                  <a:pt x="24836" y="157406"/>
                </a:cubicBezTo>
                <a:cubicBezTo>
                  <a:pt x="25707" y="158380"/>
                  <a:pt x="26597" y="159336"/>
                  <a:pt x="27506" y="160274"/>
                </a:cubicBezTo>
                <a:cubicBezTo>
                  <a:pt x="28415" y="161212"/>
                  <a:pt x="29343" y="162132"/>
                  <a:pt x="30290" y="163032"/>
                </a:cubicBezTo>
                <a:cubicBezTo>
                  <a:pt x="31236" y="163934"/>
                  <a:pt x="32201" y="164815"/>
                  <a:pt x="33183" y="165675"/>
                </a:cubicBezTo>
                <a:cubicBezTo>
                  <a:pt x="34165" y="166536"/>
                  <a:pt x="35164" y="167377"/>
                  <a:pt x="36181" y="168198"/>
                </a:cubicBezTo>
                <a:cubicBezTo>
                  <a:pt x="37197" y="169019"/>
                  <a:pt x="38230" y="169820"/>
                  <a:pt x="39278" y="170598"/>
                </a:cubicBezTo>
                <a:cubicBezTo>
                  <a:pt x="40327" y="171377"/>
                  <a:pt x="41391" y="172135"/>
                  <a:pt x="42470" y="172870"/>
                </a:cubicBezTo>
                <a:cubicBezTo>
                  <a:pt x="43550" y="173607"/>
                  <a:pt x="44644" y="174321"/>
                  <a:pt x="45752" y="175012"/>
                </a:cubicBezTo>
                <a:cubicBezTo>
                  <a:pt x="46860" y="175704"/>
                  <a:pt x="47982" y="176372"/>
                  <a:pt x="49118" y="177018"/>
                </a:cubicBezTo>
                <a:cubicBezTo>
                  <a:pt x="50253" y="177665"/>
                  <a:pt x="51401" y="178289"/>
                  <a:pt x="52562" y="178888"/>
                </a:cubicBezTo>
                <a:cubicBezTo>
                  <a:pt x="53723" y="179487"/>
                  <a:pt x="54895" y="180063"/>
                  <a:pt x="56079" y="180614"/>
                </a:cubicBezTo>
                <a:cubicBezTo>
                  <a:pt x="57263" y="181168"/>
                  <a:pt x="58458" y="181696"/>
                  <a:pt x="59663" y="182198"/>
                </a:cubicBezTo>
                <a:cubicBezTo>
                  <a:pt x="60869" y="182703"/>
                  <a:pt x="62084" y="183181"/>
                  <a:pt x="63308" y="183635"/>
                </a:cubicBezTo>
                <a:cubicBezTo>
                  <a:pt x="64533" y="184091"/>
                  <a:pt x="65767" y="184521"/>
                  <a:pt x="67009" y="184923"/>
                </a:cubicBezTo>
                <a:cubicBezTo>
                  <a:pt x="68251" y="185329"/>
                  <a:pt x="69501" y="185707"/>
                  <a:pt x="70759" y="186062"/>
                </a:cubicBezTo>
                <a:lnTo>
                  <a:pt x="70759" y="-147"/>
                </a:lnTo>
                <a:close/>
                <a:moveTo>
                  <a:pt x="123148" y="186062"/>
                </a:moveTo>
                <a:cubicBezTo>
                  <a:pt x="124406" y="185707"/>
                  <a:pt x="125656" y="185329"/>
                  <a:pt x="126898" y="184925"/>
                </a:cubicBezTo>
                <a:cubicBezTo>
                  <a:pt x="128140" y="184521"/>
                  <a:pt x="129374" y="184091"/>
                  <a:pt x="130599" y="183636"/>
                </a:cubicBezTo>
                <a:cubicBezTo>
                  <a:pt x="131823" y="183182"/>
                  <a:pt x="133039" y="182703"/>
                  <a:pt x="134244" y="182198"/>
                </a:cubicBezTo>
                <a:cubicBezTo>
                  <a:pt x="135450" y="181696"/>
                  <a:pt x="136644" y="181168"/>
                  <a:pt x="137828" y="180615"/>
                </a:cubicBezTo>
                <a:cubicBezTo>
                  <a:pt x="139012" y="180063"/>
                  <a:pt x="140185" y="179487"/>
                  <a:pt x="141345" y="178888"/>
                </a:cubicBezTo>
                <a:cubicBezTo>
                  <a:pt x="142506" y="178289"/>
                  <a:pt x="143654" y="177665"/>
                  <a:pt x="144790" y="177018"/>
                </a:cubicBezTo>
                <a:cubicBezTo>
                  <a:pt x="145925" y="176374"/>
                  <a:pt x="147047" y="175704"/>
                  <a:pt x="148155" y="175012"/>
                </a:cubicBezTo>
                <a:cubicBezTo>
                  <a:pt x="149264" y="174321"/>
                  <a:pt x="150358" y="173607"/>
                  <a:pt x="151437" y="172871"/>
                </a:cubicBezTo>
                <a:cubicBezTo>
                  <a:pt x="152517" y="172135"/>
                  <a:pt x="153581" y="171379"/>
                  <a:pt x="154629" y="170599"/>
                </a:cubicBezTo>
                <a:cubicBezTo>
                  <a:pt x="155678" y="169820"/>
                  <a:pt x="156711" y="169019"/>
                  <a:pt x="157727" y="168198"/>
                </a:cubicBezTo>
                <a:cubicBezTo>
                  <a:pt x="158743" y="167378"/>
                  <a:pt x="159743" y="166538"/>
                  <a:pt x="160725" y="165675"/>
                </a:cubicBezTo>
                <a:cubicBezTo>
                  <a:pt x="161707" y="164815"/>
                  <a:pt x="162672" y="163934"/>
                  <a:pt x="163617" y="163032"/>
                </a:cubicBezTo>
                <a:cubicBezTo>
                  <a:pt x="164564" y="162132"/>
                  <a:pt x="165492" y="161212"/>
                  <a:pt x="166402" y="160275"/>
                </a:cubicBezTo>
                <a:cubicBezTo>
                  <a:pt x="167311" y="159336"/>
                  <a:pt x="168200" y="158381"/>
                  <a:pt x="169072" y="157407"/>
                </a:cubicBezTo>
                <a:cubicBezTo>
                  <a:pt x="169943" y="156433"/>
                  <a:pt x="170793" y="155441"/>
                  <a:pt x="171622" y="154433"/>
                </a:cubicBezTo>
                <a:cubicBezTo>
                  <a:pt x="172453" y="153423"/>
                  <a:pt x="173263" y="152399"/>
                  <a:pt x="174051" y="151357"/>
                </a:cubicBezTo>
                <a:cubicBezTo>
                  <a:pt x="174840" y="150317"/>
                  <a:pt x="175608" y="149259"/>
                  <a:pt x="176354" y="148186"/>
                </a:cubicBezTo>
                <a:cubicBezTo>
                  <a:pt x="177099" y="147114"/>
                  <a:pt x="177824" y="146027"/>
                  <a:pt x="178526" y="144925"/>
                </a:cubicBezTo>
                <a:cubicBezTo>
                  <a:pt x="179228" y="143824"/>
                  <a:pt x="179908" y="142708"/>
                  <a:pt x="180563" y="141579"/>
                </a:cubicBezTo>
                <a:cubicBezTo>
                  <a:pt x="181220" y="140449"/>
                  <a:pt x="181854" y="139307"/>
                  <a:pt x="182465" y="138152"/>
                </a:cubicBezTo>
                <a:cubicBezTo>
                  <a:pt x="183075" y="136996"/>
                  <a:pt x="183661" y="135830"/>
                  <a:pt x="184225" y="134651"/>
                </a:cubicBezTo>
                <a:cubicBezTo>
                  <a:pt x="184788" y="133473"/>
                  <a:pt x="185328" y="132283"/>
                  <a:pt x="185842" y="131081"/>
                </a:cubicBezTo>
                <a:cubicBezTo>
                  <a:pt x="186357" y="129882"/>
                  <a:pt x="186848" y="128671"/>
                  <a:pt x="187314" y="127450"/>
                </a:cubicBezTo>
                <a:cubicBezTo>
                  <a:pt x="187779" y="126229"/>
                  <a:pt x="188220" y="125001"/>
                  <a:pt x="188636" y="123762"/>
                </a:cubicBezTo>
                <a:cubicBezTo>
                  <a:pt x="189053" y="122524"/>
                  <a:pt x="189444" y="121278"/>
                  <a:pt x="189810" y="120023"/>
                </a:cubicBezTo>
                <a:cubicBezTo>
                  <a:pt x="190175" y="118769"/>
                  <a:pt x="190515" y="117508"/>
                  <a:pt x="190829" y="116239"/>
                </a:cubicBezTo>
                <a:cubicBezTo>
                  <a:pt x="191143" y="114971"/>
                  <a:pt x="191433" y="113698"/>
                  <a:pt x="191695" y="112417"/>
                </a:cubicBezTo>
                <a:cubicBezTo>
                  <a:pt x="191958" y="111137"/>
                  <a:pt x="192194" y="109854"/>
                  <a:pt x="192405" y="108564"/>
                </a:cubicBezTo>
                <a:cubicBezTo>
                  <a:pt x="192616" y="107276"/>
                  <a:pt x="192800" y="105983"/>
                  <a:pt x="192959" y="104685"/>
                </a:cubicBezTo>
                <a:cubicBezTo>
                  <a:pt x="193119" y="103388"/>
                  <a:pt x="193251" y="102089"/>
                  <a:pt x="193356" y="100786"/>
                </a:cubicBezTo>
                <a:cubicBezTo>
                  <a:pt x="193462" y="99485"/>
                  <a:pt x="193541" y="98180"/>
                  <a:pt x="193594" y="96876"/>
                </a:cubicBezTo>
                <a:cubicBezTo>
                  <a:pt x="193647" y="95570"/>
                  <a:pt x="193673" y="94264"/>
                  <a:pt x="193673" y="92958"/>
                </a:cubicBezTo>
                <a:cubicBezTo>
                  <a:pt x="193673" y="91650"/>
                  <a:pt x="193647" y="90346"/>
                  <a:pt x="193594" y="89040"/>
                </a:cubicBezTo>
                <a:cubicBezTo>
                  <a:pt x="193541" y="87734"/>
                  <a:pt x="193462" y="86431"/>
                  <a:pt x="193356" y="85129"/>
                </a:cubicBezTo>
                <a:cubicBezTo>
                  <a:pt x="193251" y="83826"/>
                  <a:pt x="193119" y="82528"/>
                  <a:pt x="192959" y="81230"/>
                </a:cubicBezTo>
                <a:cubicBezTo>
                  <a:pt x="192800" y="79934"/>
                  <a:pt x="192616" y="78641"/>
                  <a:pt x="192405" y="77351"/>
                </a:cubicBezTo>
                <a:cubicBezTo>
                  <a:pt x="192194" y="76062"/>
                  <a:pt x="191958" y="74777"/>
                  <a:pt x="191695" y="73497"/>
                </a:cubicBezTo>
                <a:cubicBezTo>
                  <a:pt x="191433" y="72218"/>
                  <a:pt x="191143" y="70945"/>
                  <a:pt x="190829" y="69676"/>
                </a:cubicBezTo>
                <a:cubicBezTo>
                  <a:pt x="190515" y="68408"/>
                  <a:pt x="190175" y="67147"/>
                  <a:pt x="189810" y="65893"/>
                </a:cubicBezTo>
                <a:cubicBezTo>
                  <a:pt x="189444" y="64639"/>
                  <a:pt x="189053" y="63392"/>
                  <a:pt x="188636" y="62154"/>
                </a:cubicBezTo>
                <a:cubicBezTo>
                  <a:pt x="188220" y="60915"/>
                  <a:pt x="187779" y="59685"/>
                  <a:pt x="187314" y="58465"/>
                </a:cubicBezTo>
                <a:cubicBezTo>
                  <a:pt x="186848" y="57245"/>
                  <a:pt x="186357" y="56035"/>
                  <a:pt x="185842" y="54833"/>
                </a:cubicBezTo>
                <a:cubicBezTo>
                  <a:pt x="185328" y="53633"/>
                  <a:pt x="184788" y="52443"/>
                  <a:pt x="184225" y="51265"/>
                </a:cubicBezTo>
                <a:cubicBezTo>
                  <a:pt x="183661" y="50086"/>
                  <a:pt x="183075" y="48918"/>
                  <a:pt x="182465" y="47764"/>
                </a:cubicBezTo>
                <a:cubicBezTo>
                  <a:pt x="181854" y="46609"/>
                  <a:pt x="181220" y="45466"/>
                  <a:pt x="180563" y="44337"/>
                </a:cubicBezTo>
                <a:cubicBezTo>
                  <a:pt x="179908" y="43208"/>
                  <a:pt x="179228" y="42092"/>
                  <a:pt x="178526" y="40991"/>
                </a:cubicBezTo>
                <a:cubicBezTo>
                  <a:pt x="177824" y="39888"/>
                  <a:pt x="177099" y="38801"/>
                  <a:pt x="176354" y="37728"/>
                </a:cubicBezTo>
                <a:cubicBezTo>
                  <a:pt x="175608" y="36656"/>
                  <a:pt x="174840" y="35599"/>
                  <a:pt x="174051" y="34557"/>
                </a:cubicBezTo>
                <a:cubicBezTo>
                  <a:pt x="173263" y="33517"/>
                  <a:pt x="172453" y="32491"/>
                  <a:pt x="171622" y="31483"/>
                </a:cubicBezTo>
                <a:cubicBezTo>
                  <a:pt x="170793" y="30474"/>
                  <a:pt x="169943" y="29483"/>
                  <a:pt x="169072" y="28509"/>
                </a:cubicBezTo>
                <a:cubicBezTo>
                  <a:pt x="168200" y="27535"/>
                  <a:pt x="167311" y="26578"/>
                  <a:pt x="166402" y="25641"/>
                </a:cubicBezTo>
                <a:cubicBezTo>
                  <a:pt x="165492" y="24702"/>
                  <a:pt x="164564" y="23783"/>
                  <a:pt x="163617" y="22882"/>
                </a:cubicBezTo>
                <a:cubicBezTo>
                  <a:pt x="162672" y="21982"/>
                  <a:pt x="161707" y="21101"/>
                  <a:pt x="160725" y="20240"/>
                </a:cubicBezTo>
                <a:cubicBezTo>
                  <a:pt x="159743" y="19378"/>
                  <a:pt x="158743" y="18538"/>
                  <a:pt x="157727" y="17716"/>
                </a:cubicBezTo>
                <a:cubicBezTo>
                  <a:pt x="156711" y="16895"/>
                  <a:pt x="155678" y="16096"/>
                  <a:pt x="154629" y="15317"/>
                </a:cubicBezTo>
                <a:cubicBezTo>
                  <a:pt x="153581" y="14538"/>
                  <a:pt x="152517" y="13781"/>
                  <a:pt x="151437" y="13045"/>
                </a:cubicBezTo>
                <a:cubicBezTo>
                  <a:pt x="150358" y="12309"/>
                  <a:pt x="149264" y="11594"/>
                  <a:pt x="148155" y="10903"/>
                </a:cubicBezTo>
                <a:cubicBezTo>
                  <a:pt x="147047" y="10211"/>
                  <a:pt x="145925" y="9542"/>
                  <a:pt x="144789" y="8897"/>
                </a:cubicBezTo>
                <a:cubicBezTo>
                  <a:pt x="143654" y="8251"/>
                  <a:pt x="142506" y="7628"/>
                  <a:pt x="141345" y="7027"/>
                </a:cubicBezTo>
                <a:cubicBezTo>
                  <a:pt x="140185" y="6428"/>
                  <a:pt x="139012" y="5851"/>
                  <a:pt x="137828" y="5301"/>
                </a:cubicBezTo>
                <a:cubicBezTo>
                  <a:pt x="136644" y="4748"/>
                  <a:pt x="135450" y="4220"/>
                  <a:pt x="134244" y="3716"/>
                </a:cubicBezTo>
                <a:cubicBezTo>
                  <a:pt x="133039" y="3212"/>
                  <a:pt x="131823" y="2734"/>
                  <a:pt x="130599" y="2280"/>
                </a:cubicBezTo>
                <a:cubicBezTo>
                  <a:pt x="129374" y="1824"/>
                  <a:pt x="128140" y="1396"/>
                  <a:pt x="126898" y="991"/>
                </a:cubicBezTo>
                <a:cubicBezTo>
                  <a:pt x="125656" y="586"/>
                  <a:pt x="124406" y="207"/>
                  <a:pt x="123148" y="-147"/>
                </a:cubicBezTo>
                <a:lnTo>
                  <a:pt x="123148" y="186062"/>
                </a:lnTo>
                <a:close/>
              </a:path>
            </a:pathLst>
          </a:custGeom>
          <a:solidFill>
            <a:schemeClr val="accent1"/>
          </a:solidFill>
          <a:ln w="1601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8" name="任意多边形: 形状 12"/>
          <p:cNvSpPr/>
          <p:nvPr>
            <p:custDataLst>
              <p:tags r:id="rId9"/>
            </p:custDataLst>
          </p:nvPr>
        </p:nvSpPr>
        <p:spPr>
          <a:xfrm>
            <a:off x="537845" y="534670"/>
            <a:ext cx="171450" cy="19050"/>
          </a:xfrm>
          <a:custGeom>
            <a:avLst/>
            <a:gdLst>
              <a:gd name="connsiteX0" fmla="*/ 161925 w 171450"/>
              <a:gd name="connsiteY0" fmla="*/ 19050 h 19050"/>
              <a:gd name="connsiteX1" fmla="*/ 9525 w 171450"/>
              <a:gd name="connsiteY1" fmla="*/ 19050 h 19050"/>
              <a:gd name="connsiteX2" fmla="*/ 7667 w 171450"/>
              <a:gd name="connsiteY2" fmla="*/ 18867 h 19050"/>
              <a:gd name="connsiteX3" fmla="*/ 5880 w 171450"/>
              <a:gd name="connsiteY3" fmla="*/ 18325 h 19050"/>
              <a:gd name="connsiteX4" fmla="*/ 4233 w 171450"/>
              <a:gd name="connsiteY4" fmla="*/ 17445 h 19050"/>
              <a:gd name="connsiteX5" fmla="*/ 2790 w 171450"/>
              <a:gd name="connsiteY5" fmla="*/ 16260 h 19050"/>
              <a:gd name="connsiteX6" fmla="*/ 1605 w 171450"/>
              <a:gd name="connsiteY6" fmla="*/ 14817 h 19050"/>
              <a:gd name="connsiteX7" fmla="*/ 725 w 171450"/>
              <a:gd name="connsiteY7" fmla="*/ 13170 h 19050"/>
              <a:gd name="connsiteX8" fmla="*/ 183 w 171450"/>
              <a:gd name="connsiteY8" fmla="*/ 11383 h 19050"/>
              <a:gd name="connsiteX9" fmla="*/ 0 w 171450"/>
              <a:gd name="connsiteY9" fmla="*/ 9525 h 19050"/>
              <a:gd name="connsiteX10" fmla="*/ 183 w 171450"/>
              <a:gd name="connsiteY10" fmla="*/ 7667 h 19050"/>
              <a:gd name="connsiteX11" fmla="*/ 725 w 171450"/>
              <a:gd name="connsiteY11" fmla="*/ 5880 h 19050"/>
              <a:gd name="connsiteX12" fmla="*/ 1605 w 171450"/>
              <a:gd name="connsiteY12" fmla="*/ 4233 h 19050"/>
              <a:gd name="connsiteX13" fmla="*/ 2790 w 171450"/>
              <a:gd name="connsiteY13" fmla="*/ 2790 h 19050"/>
              <a:gd name="connsiteX14" fmla="*/ 4233 w 171450"/>
              <a:gd name="connsiteY14" fmla="*/ 1605 h 19050"/>
              <a:gd name="connsiteX15" fmla="*/ 5880 w 171450"/>
              <a:gd name="connsiteY15" fmla="*/ 725 h 19050"/>
              <a:gd name="connsiteX16" fmla="*/ 7667 w 171450"/>
              <a:gd name="connsiteY16" fmla="*/ 183 h 19050"/>
              <a:gd name="connsiteX17" fmla="*/ 9525 w 171450"/>
              <a:gd name="connsiteY17" fmla="*/ 0 h 19050"/>
              <a:gd name="connsiteX18" fmla="*/ 161925 w 171450"/>
              <a:gd name="connsiteY18" fmla="*/ 0 h 19050"/>
              <a:gd name="connsiteX19" fmla="*/ 163784 w 171450"/>
              <a:gd name="connsiteY19" fmla="*/ 183 h 19050"/>
              <a:gd name="connsiteX20" fmla="*/ 165570 w 171450"/>
              <a:gd name="connsiteY20" fmla="*/ 725 h 19050"/>
              <a:gd name="connsiteX21" fmla="*/ 167217 w 171450"/>
              <a:gd name="connsiteY21" fmla="*/ 1605 h 19050"/>
              <a:gd name="connsiteX22" fmla="*/ 168660 w 171450"/>
              <a:gd name="connsiteY22" fmla="*/ 2790 h 19050"/>
              <a:gd name="connsiteX23" fmla="*/ 169845 w 171450"/>
              <a:gd name="connsiteY23" fmla="*/ 4233 h 19050"/>
              <a:gd name="connsiteX24" fmla="*/ 170725 w 171450"/>
              <a:gd name="connsiteY24" fmla="*/ 5880 h 19050"/>
              <a:gd name="connsiteX25" fmla="*/ 171267 w 171450"/>
              <a:gd name="connsiteY25" fmla="*/ 7667 h 19050"/>
              <a:gd name="connsiteX26" fmla="*/ 171450 w 171450"/>
              <a:gd name="connsiteY26" fmla="*/ 9525 h 19050"/>
              <a:gd name="connsiteX27" fmla="*/ 171267 w 171450"/>
              <a:gd name="connsiteY27" fmla="*/ 11383 h 19050"/>
              <a:gd name="connsiteX28" fmla="*/ 170725 w 171450"/>
              <a:gd name="connsiteY28" fmla="*/ 13170 h 19050"/>
              <a:gd name="connsiteX29" fmla="*/ 169845 w 171450"/>
              <a:gd name="connsiteY29" fmla="*/ 14817 h 19050"/>
              <a:gd name="connsiteX30" fmla="*/ 168660 w 171450"/>
              <a:gd name="connsiteY30" fmla="*/ 16260 h 19050"/>
              <a:gd name="connsiteX31" fmla="*/ 167217 w 171450"/>
              <a:gd name="connsiteY31" fmla="*/ 17445 h 19050"/>
              <a:gd name="connsiteX32" fmla="*/ 165570 w 171450"/>
              <a:gd name="connsiteY32" fmla="*/ 18325 h 19050"/>
              <a:gd name="connsiteX33" fmla="*/ 163784 w 171450"/>
              <a:gd name="connsiteY33" fmla="*/ 18867 h 19050"/>
              <a:gd name="connsiteX34" fmla="*/ 161925 w 171450"/>
              <a:gd name="connsiteY34" fmla="*/ 19050 h 19050"/>
              <a:gd name="connsiteX35" fmla="*/ 171450 w 171450"/>
              <a:gd name="connsiteY35" fmla="*/ 9525 h 19050"/>
              <a:gd name="connsiteX36" fmla="*/ 171267 w 171450"/>
              <a:gd name="connsiteY36" fmla="*/ 11383 h 19050"/>
              <a:gd name="connsiteX37" fmla="*/ 170725 w 171450"/>
              <a:gd name="connsiteY37" fmla="*/ 13170 h 19050"/>
              <a:gd name="connsiteX38" fmla="*/ 169845 w 171450"/>
              <a:gd name="connsiteY38" fmla="*/ 14817 h 19050"/>
              <a:gd name="connsiteX39" fmla="*/ 168660 w 171450"/>
              <a:gd name="connsiteY39" fmla="*/ 16260 h 19050"/>
              <a:gd name="connsiteX40" fmla="*/ 167217 w 171450"/>
              <a:gd name="connsiteY40" fmla="*/ 17445 h 19050"/>
              <a:gd name="connsiteX41" fmla="*/ 165570 w 171450"/>
              <a:gd name="connsiteY41" fmla="*/ 18325 h 19050"/>
              <a:gd name="connsiteX42" fmla="*/ 163784 w 171450"/>
              <a:gd name="connsiteY42" fmla="*/ 18867 h 19050"/>
              <a:gd name="connsiteX43" fmla="*/ 161925 w 171450"/>
              <a:gd name="connsiteY43" fmla="*/ 19050 h 19050"/>
              <a:gd name="connsiteX44" fmla="*/ 160067 w 171450"/>
              <a:gd name="connsiteY44" fmla="*/ 18867 h 19050"/>
              <a:gd name="connsiteX45" fmla="*/ 158280 w 171450"/>
              <a:gd name="connsiteY45" fmla="*/ 18325 h 19050"/>
              <a:gd name="connsiteX46" fmla="*/ 156633 w 171450"/>
              <a:gd name="connsiteY46" fmla="*/ 17445 h 19050"/>
              <a:gd name="connsiteX47" fmla="*/ 155190 w 171450"/>
              <a:gd name="connsiteY47" fmla="*/ 16260 h 19050"/>
              <a:gd name="connsiteX48" fmla="*/ 154005 w 171450"/>
              <a:gd name="connsiteY48" fmla="*/ 14817 h 19050"/>
              <a:gd name="connsiteX49" fmla="*/ 153125 w 171450"/>
              <a:gd name="connsiteY49" fmla="*/ 13170 h 19050"/>
              <a:gd name="connsiteX50" fmla="*/ 152583 w 171450"/>
              <a:gd name="connsiteY50" fmla="*/ 11383 h 19050"/>
              <a:gd name="connsiteX51" fmla="*/ 152400 w 171450"/>
              <a:gd name="connsiteY51" fmla="*/ 9525 h 19050"/>
              <a:gd name="connsiteX52" fmla="*/ 152583 w 171450"/>
              <a:gd name="connsiteY52" fmla="*/ 7667 h 19050"/>
              <a:gd name="connsiteX53" fmla="*/ 153125 w 171450"/>
              <a:gd name="connsiteY53" fmla="*/ 5880 h 19050"/>
              <a:gd name="connsiteX54" fmla="*/ 154005 w 171450"/>
              <a:gd name="connsiteY54" fmla="*/ 4233 h 19050"/>
              <a:gd name="connsiteX55" fmla="*/ 155190 w 171450"/>
              <a:gd name="connsiteY55" fmla="*/ 2790 h 19050"/>
              <a:gd name="connsiteX56" fmla="*/ 156633 w 171450"/>
              <a:gd name="connsiteY56" fmla="*/ 1605 h 19050"/>
              <a:gd name="connsiteX57" fmla="*/ 158280 w 171450"/>
              <a:gd name="connsiteY57" fmla="*/ 725 h 19050"/>
              <a:gd name="connsiteX58" fmla="*/ 160067 w 171450"/>
              <a:gd name="connsiteY58" fmla="*/ 183 h 19050"/>
              <a:gd name="connsiteX59" fmla="*/ 161925 w 171450"/>
              <a:gd name="connsiteY59" fmla="*/ 0 h 19050"/>
              <a:gd name="connsiteX60" fmla="*/ 163784 w 171450"/>
              <a:gd name="connsiteY60" fmla="*/ 183 h 19050"/>
              <a:gd name="connsiteX61" fmla="*/ 165570 w 171450"/>
              <a:gd name="connsiteY61" fmla="*/ 725 h 19050"/>
              <a:gd name="connsiteX62" fmla="*/ 167217 w 171450"/>
              <a:gd name="connsiteY62" fmla="*/ 1605 h 19050"/>
              <a:gd name="connsiteX63" fmla="*/ 168660 w 171450"/>
              <a:gd name="connsiteY63" fmla="*/ 2790 h 19050"/>
              <a:gd name="connsiteX64" fmla="*/ 169845 w 171450"/>
              <a:gd name="connsiteY64" fmla="*/ 4233 h 19050"/>
              <a:gd name="connsiteX65" fmla="*/ 170725 w 171450"/>
              <a:gd name="connsiteY65" fmla="*/ 5880 h 19050"/>
              <a:gd name="connsiteX66" fmla="*/ 171267 w 171450"/>
              <a:gd name="connsiteY66" fmla="*/ 7667 h 19050"/>
              <a:gd name="connsiteX67" fmla="*/ 171450 w 171450"/>
              <a:gd name="connsiteY67" fmla="*/ 9525 h 19050"/>
              <a:gd name="connsiteX68" fmla="*/ 19050 w 171450"/>
              <a:gd name="connsiteY68" fmla="*/ 9525 h 19050"/>
              <a:gd name="connsiteX69" fmla="*/ 18867 w 171450"/>
              <a:gd name="connsiteY69" fmla="*/ 11383 h 19050"/>
              <a:gd name="connsiteX70" fmla="*/ 18325 w 171450"/>
              <a:gd name="connsiteY70" fmla="*/ 13170 h 19050"/>
              <a:gd name="connsiteX71" fmla="*/ 17445 w 171450"/>
              <a:gd name="connsiteY71" fmla="*/ 14817 h 19050"/>
              <a:gd name="connsiteX72" fmla="*/ 16260 w 171450"/>
              <a:gd name="connsiteY72" fmla="*/ 16260 h 19050"/>
              <a:gd name="connsiteX73" fmla="*/ 14817 w 171450"/>
              <a:gd name="connsiteY73" fmla="*/ 17445 h 19050"/>
              <a:gd name="connsiteX74" fmla="*/ 13170 w 171450"/>
              <a:gd name="connsiteY74" fmla="*/ 18325 h 19050"/>
              <a:gd name="connsiteX75" fmla="*/ 11383 w 171450"/>
              <a:gd name="connsiteY75" fmla="*/ 18867 h 19050"/>
              <a:gd name="connsiteX76" fmla="*/ 9525 w 171450"/>
              <a:gd name="connsiteY76" fmla="*/ 19050 h 19050"/>
              <a:gd name="connsiteX77" fmla="*/ 7667 w 171450"/>
              <a:gd name="connsiteY77" fmla="*/ 18867 h 19050"/>
              <a:gd name="connsiteX78" fmla="*/ 5880 w 171450"/>
              <a:gd name="connsiteY78" fmla="*/ 18325 h 19050"/>
              <a:gd name="connsiteX79" fmla="*/ 4233 w 171450"/>
              <a:gd name="connsiteY79" fmla="*/ 17445 h 19050"/>
              <a:gd name="connsiteX80" fmla="*/ 2790 w 171450"/>
              <a:gd name="connsiteY80" fmla="*/ 16260 h 19050"/>
              <a:gd name="connsiteX81" fmla="*/ 1605 w 171450"/>
              <a:gd name="connsiteY81" fmla="*/ 14817 h 19050"/>
              <a:gd name="connsiteX82" fmla="*/ 725 w 171450"/>
              <a:gd name="connsiteY82" fmla="*/ 13170 h 19050"/>
              <a:gd name="connsiteX83" fmla="*/ 183 w 171450"/>
              <a:gd name="connsiteY83" fmla="*/ 11383 h 19050"/>
              <a:gd name="connsiteX84" fmla="*/ 0 w 171450"/>
              <a:gd name="connsiteY84" fmla="*/ 9525 h 19050"/>
              <a:gd name="connsiteX85" fmla="*/ 183 w 171450"/>
              <a:gd name="connsiteY85" fmla="*/ 7667 h 19050"/>
              <a:gd name="connsiteX86" fmla="*/ 725 w 171450"/>
              <a:gd name="connsiteY86" fmla="*/ 5880 h 19050"/>
              <a:gd name="connsiteX87" fmla="*/ 1605 w 171450"/>
              <a:gd name="connsiteY87" fmla="*/ 4233 h 19050"/>
              <a:gd name="connsiteX88" fmla="*/ 2790 w 171450"/>
              <a:gd name="connsiteY88" fmla="*/ 2790 h 19050"/>
              <a:gd name="connsiteX89" fmla="*/ 4233 w 171450"/>
              <a:gd name="connsiteY89" fmla="*/ 1605 h 19050"/>
              <a:gd name="connsiteX90" fmla="*/ 5880 w 171450"/>
              <a:gd name="connsiteY90" fmla="*/ 725 h 19050"/>
              <a:gd name="connsiteX91" fmla="*/ 7667 w 171450"/>
              <a:gd name="connsiteY91" fmla="*/ 183 h 19050"/>
              <a:gd name="connsiteX92" fmla="*/ 9525 w 171450"/>
              <a:gd name="connsiteY92" fmla="*/ 0 h 19050"/>
              <a:gd name="connsiteX93" fmla="*/ 11383 w 171450"/>
              <a:gd name="connsiteY93" fmla="*/ 183 h 19050"/>
              <a:gd name="connsiteX94" fmla="*/ 13170 w 171450"/>
              <a:gd name="connsiteY94" fmla="*/ 725 h 19050"/>
              <a:gd name="connsiteX95" fmla="*/ 14817 w 171450"/>
              <a:gd name="connsiteY95" fmla="*/ 1605 h 19050"/>
              <a:gd name="connsiteX96" fmla="*/ 16260 w 171450"/>
              <a:gd name="connsiteY96" fmla="*/ 2790 h 19050"/>
              <a:gd name="connsiteX97" fmla="*/ 17445 w 171450"/>
              <a:gd name="connsiteY97" fmla="*/ 4233 h 19050"/>
              <a:gd name="connsiteX98" fmla="*/ 18325 w 171450"/>
              <a:gd name="connsiteY98" fmla="*/ 5880 h 19050"/>
              <a:gd name="connsiteX99" fmla="*/ 18867 w 171450"/>
              <a:gd name="connsiteY99" fmla="*/ 7667 h 19050"/>
              <a:gd name="connsiteX100" fmla="*/ 19050 w 171450"/>
              <a:gd name="connsiteY100" fmla="*/ 9525 h 19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171450" h="19050">
                <a:moveTo>
                  <a:pt x="161925" y="19050"/>
                </a:moveTo>
                <a:lnTo>
                  <a:pt x="9525" y="19050"/>
                </a:ln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2"/>
                  <a:pt x="4233" y="17445"/>
                </a:cubicBezTo>
                <a:cubicBezTo>
                  <a:pt x="3713" y="17097"/>
                  <a:pt x="3232" y="16702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2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4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lnTo>
                  <a:pt x="161925" y="0"/>
                </a:ln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4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2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2"/>
                  <a:pt x="167737" y="17097"/>
                  <a:pt x="167217" y="17445"/>
                </a:cubicBezTo>
                <a:cubicBezTo>
                  <a:pt x="166697" y="17792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lose/>
                <a:moveTo>
                  <a:pt x="171450" y="9525"/>
                </a:move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2"/>
                  <a:pt x="167737" y="17097"/>
                  <a:pt x="167217" y="17445"/>
                </a:cubicBezTo>
                <a:cubicBezTo>
                  <a:pt x="166697" y="17792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ubicBezTo>
                  <a:pt x="161299" y="19050"/>
                  <a:pt x="160680" y="18989"/>
                  <a:pt x="160067" y="18867"/>
                </a:cubicBezTo>
                <a:cubicBezTo>
                  <a:pt x="159453" y="18745"/>
                  <a:pt x="158858" y="18564"/>
                  <a:pt x="158280" y="18325"/>
                </a:cubicBezTo>
                <a:cubicBezTo>
                  <a:pt x="157702" y="18086"/>
                  <a:pt x="157153" y="17792"/>
                  <a:pt x="156633" y="17445"/>
                </a:cubicBezTo>
                <a:cubicBezTo>
                  <a:pt x="156114" y="17097"/>
                  <a:pt x="155633" y="16702"/>
                  <a:pt x="155190" y="16260"/>
                </a:cubicBezTo>
                <a:cubicBezTo>
                  <a:pt x="154748" y="15818"/>
                  <a:pt x="154353" y="15337"/>
                  <a:pt x="154005" y="14817"/>
                </a:cubicBezTo>
                <a:cubicBezTo>
                  <a:pt x="153657" y="14297"/>
                  <a:pt x="153364" y="13748"/>
                  <a:pt x="153125" y="13170"/>
                </a:cubicBezTo>
                <a:cubicBezTo>
                  <a:pt x="152886" y="12592"/>
                  <a:pt x="152705" y="11997"/>
                  <a:pt x="152583" y="11383"/>
                </a:cubicBezTo>
                <a:cubicBezTo>
                  <a:pt x="152461" y="10770"/>
                  <a:pt x="152400" y="10151"/>
                  <a:pt x="152400" y="9525"/>
                </a:cubicBezTo>
                <a:cubicBezTo>
                  <a:pt x="152400" y="8900"/>
                  <a:pt x="152461" y="8280"/>
                  <a:pt x="152583" y="7667"/>
                </a:cubicBezTo>
                <a:cubicBezTo>
                  <a:pt x="152705" y="7053"/>
                  <a:pt x="152886" y="6458"/>
                  <a:pt x="153125" y="5880"/>
                </a:cubicBezTo>
                <a:cubicBezTo>
                  <a:pt x="153364" y="5302"/>
                  <a:pt x="153657" y="4753"/>
                  <a:pt x="154005" y="4233"/>
                </a:cubicBezTo>
                <a:cubicBezTo>
                  <a:pt x="154353" y="3713"/>
                  <a:pt x="154748" y="3232"/>
                  <a:pt x="155190" y="2790"/>
                </a:cubicBezTo>
                <a:cubicBezTo>
                  <a:pt x="155633" y="2348"/>
                  <a:pt x="156113" y="1953"/>
                  <a:pt x="156633" y="1605"/>
                </a:cubicBezTo>
                <a:cubicBezTo>
                  <a:pt x="157153" y="1258"/>
                  <a:pt x="157702" y="964"/>
                  <a:pt x="158280" y="725"/>
                </a:cubicBezTo>
                <a:cubicBezTo>
                  <a:pt x="158858" y="486"/>
                  <a:pt x="159453" y="305"/>
                  <a:pt x="160067" y="183"/>
                </a:cubicBezTo>
                <a:cubicBezTo>
                  <a:pt x="160680" y="61"/>
                  <a:pt x="161299" y="0"/>
                  <a:pt x="161925" y="0"/>
                </a:cubicBez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4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2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lose/>
                <a:moveTo>
                  <a:pt x="19050" y="9525"/>
                </a:moveTo>
                <a:cubicBezTo>
                  <a:pt x="19050" y="10151"/>
                  <a:pt x="18989" y="10770"/>
                  <a:pt x="18867" y="11383"/>
                </a:cubicBezTo>
                <a:cubicBezTo>
                  <a:pt x="18745" y="11997"/>
                  <a:pt x="18564" y="12592"/>
                  <a:pt x="18325" y="13170"/>
                </a:cubicBezTo>
                <a:cubicBezTo>
                  <a:pt x="18086" y="13748"/>
                  <a:pt x="17792" y="14297"/>
                  <a:pt x="17445" y="14817"/>
                </a:cubicBezTo>
                <a:cubicBezTo>
                  <a:pt x="17097" y="15337"/>
                  <a:pt x="16702" y="15818"/>
                  <a:pt x="16260" y="16260"/>
                </a:cubicBezTo>
                <a:cubicBezTo>
                  <a:pt x="15818" y="16702"/>
                  <a:pt x="15337" y="17097"/>
                  <a:pt x="14817" y="17445"/>
                </a:cubicBezTo>
                <a:cubicBezTo>
                  <a:pt x="14297" y="17792"/>
                  <a:pt x="13748" y="18086"/>
                  <a:pt x="13170" y="18325"/>
                </a:cubicBezTo>
                <a:cubicBezTo>
                  <a:pt x="12592" y="18564"/>
                  <a:pt x="11997" y="18745"/>
                  <a:pt x="11383" y="18867"/>
                </a:cubicBezTo>
                <a:cubicBezTo>
                  <a:pt x="10770" y="18989"/>
                  <a:pt x="10150" y="19050"/>
                  <a:pt x="9525" y="19050"/>
                </a:cubicBez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2"/>
                  <a:pt x="4233" y="17445"/>
                </a:cubicBezTo>
                <a:cubicBezTo>
                  <a:pt x="3713" y="17097"/>
                  <a:pt x="3232" y="16702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2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4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cubicBezTo>
                  <a:pt x="10150" y="0"/>
                  <a:pt x="10770" y="61"/>
                  <a:pt x="11383" y="183"/>
                </a:cubicBezTo>
                <a:cubicBezTo>
                  <a:pt x="11997" y="305"/>
                  <a:pt x="12592" y="486"/>
                  <a:pt x="13170" y="725"/>
                </a:cubicBezTo>
                <a:cubicBezTo>
                  <a:pt x="13748" y="964"/>
                  <a:pt x="14297" y="1258"/>
                  <a:pt x="14817" y="1605"/>
                </a:cubicBezTo>
                <a:cubicBezTo>
                  <a:pt x="15337" y="1953"/>
                  <a:pt x="15818" y="2348"/>
                  <a:pt x="16260" y="2790"/>
                </a:cubicBezTo>
                <a:cubicBezTo>
                  <a:pt x="16702" y="3232"/>
                  <a:pt x="17097" y="3713"/>
                  <a:pt x="17445" y="4233"/>
                </a:cubicBezTo>
                <a:cubicBezTo>
                  <a:pt x="17792" y="4753"/>
                  <a:pt x="18086" y="5302"/>
                  <a:pt x="18325" y="5880"/>
                </a:cubicBezTo>
                <a:cubicBezTo>
                  <a:pt x="18564" y="6458"/>
                  <a:pt x="18745" y="7053"/>
                  <a:pt x="18867" y="7667"/>
                </a:cubicBezTo>
                <a:cubicBezTo>
                  <a:pt x="18989" y="8280"/>
                  <a:pt x="19050" y="8900"/>
                  <a:pt x="19050" y="9525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0" name="任意多边形: 形状 13"/>
          <p:cNvSpPr/>
          <p:nvPr>
            <p:custDataLst>
              <p:tags r:id="rId10"/>
            </p:custDataLst>
          </p:nvPr>
        </p:nvSpPr>
        <p:spPr>
          <a:xfrm>
            <a:off x="537845" y="591820"/>
            <a:ext cx="171450" cy="19050"/>
          </a:xfrm>
          <a:custGeom>
            <a:avLst/>
            <a:gdLst>
              <a:gd name="connsiteX0" fmla="*/ 161925 w 171450"/>
              <a:gd name="connsiteY0" fmla="*/ 19050 h 19050"/>
              <a:gd name="connsiteX1" fmla="*/ 9525 w 171450"/>
              <a:gd name="connsiteY1" fmla="*/ 19050 h 19050"/>
              <a:gd name="connsiteX2" fmla="*/ 7667 w 171450"/>
              <a:gd name="connsiteY2" fmla="*/ 18867 h 19050"/>
              <a:gd name="connsiteX3" fmla="*/ 5880 w 171450"/>
              <a:gd name="connsiteY3" fmla="*/ 18325 h 19050"/>
              <a:gd name="connsiteX4" fmla="*/ 4233 w 171450"/>
              <a:gd name="connsiteY4" fmla="*/ 17445 h 19050"/>
              <a:gd name="connsiteX5" fmla="*/ 2790 w 171450"/>
              <a:gd name="connsiteY5" fmla="*/ 16260 h 19050"/>
              <a:gd name="connsiteX6" fmla="*/ 1605 w 171450"/>
              <a:gd name="connsiteY6" fmla="*/ 14817 h 19050"/>
              <a:gd name="connsiteX7" fmla="*/ 725 w 171450"/>
              <a:gd name="connsiteY7" fmla="*/ 13170 h 19050"/>
              <a:gd name="connsiteX8" fmla="*/ 183 w 171450"/>
              <a:gd name="connsiteY8" fmla="*/ 11383 h 19050"/>
              <a:gd name="connsiteX9" fmla="*/ 0 w 171450"/>
              <a:gd name="connsiteY9" fmla="*/ 9525 h 19050"/>
              <a:gd name="connsiteX10" fmla="*/ 183 w 171450"/>
              <a:gd name="connsiteY10" fmla="*/ 7667 h 19050"/>
              <a:gd name="connsiteX11" fmla="*/ 725 w 171450"/>
              <a:gd name="connsiteY11" fmla="*/ 5880 h 19050"/>
              <a:gd name="connsiteX12" fmla="*/ 1605 w 171450"/>
              <a:gd name="connsiteY12" fmla="*/ 4233 h 19050"/>
              <a:gd name="connsiteX13" fmla="*/ 2790 w 171450"/>
              <a:gd name="connsiteY13" fmla="*/ 2790 h 19050"/>
              <a:gd name="connsiteX14" fmla="*/ 4233 w 171450"/>
              <a:gd name="connsiteY14" fmla="*/ 1605 h 19050"/>
              <a:gd name="connsiteX15" fmla="*/ 5880 w 171450"/>
              <a:gd name="connsiteY15" fmla="*/ 725 h 19050"/>
              <a:gd name="connsiteX16" fmla="*/ 7667 w 171450"/>
              <a:gd name="connsiteY16" fmla="*/ 183 h 19050"/>
              <a:gd name="connsiteX17" fmla="*/ 9525 w 171450"/>
              <a:gd name="connsiteY17" fmla="*/ 0 h 19050"/>
              <a:gd name="connsiteX18" fmla="*/ 161925 w 171450"/>
              <a:gd name="connsiteY18" fmla="*/ 0 h 19050"/>
              <a:gd name="connsiteX19" fmla="*/ 163784 w 171450"/>
              <a:gd name="connsiteY19" fmla="*/ 183 h 19050"/>
              <a:gd name="connsiteX20" fmla="*/ 165570 w 171450"/>
              <a:gd name="connsiteY20" fmla="*/ 725 h 19050"/>
              <a:gd name="connsiteX21" fmla="*/ 167217 w 171450"/>
              <a:gd name="connsiteY21" fmla="*/ 1605 h 19050"/>
              <a:gd name="connsiteX22" fmla="*/ 168660 w 171450"/>
              <a:gd name="connsiteY22" fmla="*/ 2790 h 19050"/>
              <a:gd name="connsiteX23" fmla="*/ 169845 w 171450"/>
              <a:gd name="connsiteY23" fmla="*/ 4233 h 19050"/>
              <a:gd name="connsiteX24" fmla="*/ 170725 w 171450"/>
              <a:gd name="connsiteY24" fmla="*/ 5880 h 19050"/>
              <a:gd name="connsiteX25" fmla="*/ 171267 w 171450"/>
              <a:gd name="connsiteY25" fmla="*/ 7667 h 19050"/>
              <a:gd name="connsiteX26" fmla="*/ 171450 w 171450"/>
              <a:gd name="connsiteY26" fmla="*/ 9525 h 19050"/>
              <a:gd name="connsiteX27" fmla="*/ 171267 w 171450"/>
              <a:gd name="connsiteY27" fmla="*/ 11383 h 19050"/>
              <a:gd name="connsiteX28" fmla="*/ 170725 w 171450"/>
              <a:gd name="connsiteY28" fmla="*/ 13170 h 19050"/>
              <a:gd name="connsiteX29" fmla="*/ 169845 w 171450"/>
              <a:gd name="connsiteY29" fmla="*/ 14817 h 19050"/>
              <a:gd name="connsiteX30" fmla="*/ 168660 w 171450"/>
              <a:gd name="connsiteY30" fmla="*/ 16260 h 19050"/>
              <a:gd name="connsiteX31" fmla="*/ 167217 w 171450"/>
              <a:gd name="connsiteY31" fmla="*/ 17445 h 19050"/>
              <a:gd name="connsiteX32" fmla="*/ 165570 w 171450"/>
              <a:gd name="connsiteY32" fmla="*/ 18325 h 19050"/>
              <a:gd name="connsiteX33" fmla="*/ 163784 w 171450"/>
              <a:gd name="connsiteY33" fmla="*/ 18867 h 19050"/>
              <a:gd name="connsiteX34" fmla="*/ 161925 w 171450"/>
              <a:gd name="connsiteY34" fmla="*/ 19050 h 19050"/>
              <a:gd name="connsiteX35" fmla="*/ 171450 w 171450"/>
              <a:gd name="connsiteY35" fmla="*/ 9525 h 19050"/>
              <a:gd name="connsiteX36" fmla="*/ 171267 w 171450"/>
              <a:gd name="connsiteY36" fmla="*/ 11383 h 19050"/>
              <a:gd name="connsiteX37" fmla="*/ 170725 w 171450"/>
              <a:gd name="connsiteY37" fmla="*/ 13170 h 19050"/>
              <a:gd name="connsiteX38" fmla="*/ 169845 w 171450"/>
              <a:gd name="connsiteY38" fmla="*/ 14817 h 19050"/>
              <a:gd name="connsiteX39" fmla="*/ 168660 w 171450"/>
              <a:gd name="connsiteY39" fmla="*/ 16260 h 19050"/>
              <a:gd name="connsiteX40" fmla="*/ 167217 w 171450"/>
              <a:gd name="connsiteY40" fmla="*/ 17445 h 19050"/>
              <a:gd name="connsiteX41" fmla="*/ 165570 w 171450"/>
              <a:gd name="connsiteY41" fmla="*/ 18325 h 19050"/>
              <a:gd name="connsiteX42" fmla="*/ 163784 w 171450"/>
              <a:gd name="connsiteY42" fmla="*/ 18867 h 19050"/>
              <a:gd name="connsiteX43" fmla="*/ 161925 w 171450"/>
              <a:gd name="connsiteY43" fmla="*/ 19050 h 19050"/>
              <a:gd name="connsiteX44" fmla="*/ 160067 w 171450"/>
              <a:gd name="connsiteY44" fmla="*/ 18867 h 19050"/>
              <a:gd name="connsiteX45" fmla="*/ 158280 w 171450"/>
              <a:gd name="connsiteY45" fmla="*/ 18325 h 19050"/>
              <a:gd name="connsiteX46" fmla="*/ 156633 w 171450"/>
              <a:gd name="connsiteY46" fmla="*/ 17445 h 19050"/>
              <a:gd name="connsiteX47" fmla="*/ 155190 w 171450"/>
              <a:gd name="connsiteY47" fmla="*/ 16260 h 19050"/>
              <a:gd name="connsiteX48" fmla="*/ 154005 w 171450"/>
              <a:gd name="connsiteY48" fmla="*/ 14817 h 19050"/>
              <a:gd name="connsiteX49" fmla="*/ 153125 w 171450"/>
              <a:gd name="connsiteY49" fmla="*/ 13170 h 19050"/>
              <a:gd name="connsiteX50" fmla="*/ 152583 w 171450"/>
              <a:gd name="connsiteY50" fmla="*/ 11383 h 19050"/>
              <a:gd name="connsiteX51" fmla="*/ 152400 w 171450"/>
              <a:gd name="connsiteY51" fmla="*/ 9525 h 19050"/>
              <a:gd name="connsiteX52" fmla="*/ 152583 w 171450"/>
              <a:gd name="connsiteY52" fmla="*/ 7667 h 19050"/>
              <a:gd name="connsiteX53" fmla="*/ 153125 w 171450"/>
              <a:gd name="connsiteY53" fmla="*/ 5880 h 19050"/>
              <a:gd name="connsiteX54" fmla="*/ 154005 w 171450"/>
              <a:gd name="connsiteY54" fmla="*/ 4233 h 19050"/>
              <a:gd name="connsiteX55" fmla="*/ 155190 w 171450"/>
              <a:gd name="connsiteY55" fmla="*/ 2790 h 19050"/>
              <a:gd name="connsiteX56" fmla="*/ 156633 w 171450"/>
              <a:gd name="connsiteY56" fmla="*/ 1605 h 19050"/>
              <a:gd name="connsiteX57" fmla="*/ 158280 w 171450"/>
              <a:gd name="connsiteY57" fmla="*/ 725 h 19050"/>
              <a:gd name="connsiteX58" fmla="*/ 160067 w 171450"/>
              <a:gd name="connsiteY58" fmla="*/ 183 h 19050"/>
              <a:gd name="connsiteX59" fmla="*/ 161925 w 171450"/>
              <a:gd name="connsiteY59" fmla="*/ 0 h 19050"/>
              <a:gd name="connsiteX60" fmla="*/ 163784 w 171450"/>
              <a:gd name="connsiteY60" fmla="*/ 183 h 19050"/>
              <a:gd name="connsiteX61" fmla="*/ 165570 w 171450"/>
              <a:gd name="connsiteY61" fmla="*/ 725 h 19050"/>
              <a:gd name="connsiteX62" fmla="*/ 167217 w 171450"/>
              <a:gd name="connsiteY62" fmla="*/ 1605 h 19050"/>
              <a:gd name="connsiteX63" fmla="*/ 168660 w 171450"/>
              <a:gd name="connsiteY63" fmla="*/ 2790 h 19050"/>
              <a:gd name="connsiteX64" fmla="*/ 169845 w 171450"/>
              <a:gd name="connsiteY64" fmla="*/ 4233 h 19050"/>
              <a:gd name="connsiteX65" fmla="*/ 170725 w 171450"/>
              <a:gd name="connsiteY65" fmla="*/ 5880 h 19050"/>
              <a:gd name="connsiteX66" fmla="*/ 171267 w 171450"/>
              <a:gd name="connsiteY66" fmla="*/ 7667 h 19050"/>
              <a:gd name="connsiteX67" fmla="*/ 171450 w 171450"/>
              <a:gd name="connsiteY67" fmla="*/ 9525 h 19050"/>
              <a:gd name="connsiteX68" fmla="*/ 19050 w 171450"/>
              <a:gd name="connsiteY68" fmla="*/ 9525 h 19050"/>
              <a:gd name="connsiteX69" fmla="*/ 18867 w 171450"/>
              <a:gd name="connsiteY69" fmla="*/ 11383 h 19050"/>
              <a:gd name="connsiteX70" fmla="*/ 18325 w 171450"/>
              <a:gd name="connsiteY70" fmla="*/ 13170 h 19050"/>
              <a:gd name="connsiteX71" fmla="*/ 17445 w 171450"/>
              <a:gd name="connsiteY71" fmla="*/ 14817 h 19050"/>
              <a:gd name="connsiteX72" fmla="*/ 16260 w 171450"/>
              <a:gd name="connsiteY72" fmla="*/ 16260 h 19050"/>
              <a:gd name="connsiteX73" fmla="*/ 14817 w 171450"/>
              <a:gd name="connsiteY73" fmla="*/ 17445 h 19050"/>
              <a:gd name="connsiteX74" fmla="*/ 13170 w 171450"/>
              <a:gd name="connsiteY74" fmla="*/ 18325 h 19050"/>
              <a:gd name="connsiteX75" fmla="*/ 11383 w 171450"/>
              <a:gd name="connsiteY75" fmla="*/ 18867 h 19050"/>
              <a:gd name="connsiteX76" fmla="*/ 9525 w 171450"/>
              <a:gd name="connsiteY76" fmla="*/ 19050 h 19050"/>
              <a:gd name="connsiteX77" fmla="*/ 7667 w 171450"/>
              <a:gd name="connsiteY77" fmla="*/ 18867 h 19050"/>
              <a:gd name="connsiteX78" fmla="*/ 5880 w 171450"/>
              <a:gd name="connsiteY78" fmla="*/ 18325 h 19050"/>
              <a:gd name="connsiteX79" fmla="*/ 4233 w 171450"/>
              <a:gd name="connsiteY79" fmla="*/ 17445 h 19050"/>
              <a:gd name="connsiteX80" fmla="*/ 2790 w 171450"/>
              <a:gd name="connsiteY80" fmla="*/ 16260 h 19050"/>
              <a:gd name="connsiteX81" fmla="*/ 1605 w 171450"/>
              <a:gd name="connsiteY81" fmla="*/ 14817 h 19050"/>
              <a:gd name="connsiteX82" fmla="*/ 725 w 171450"/>
              <a:gd name="connsiteY82" fmla="*/ 13170 h 19050"/>
              <a:gd name="connsiteX83" fmla="*/ 183 w 171450"/>
              <a:gd name="connsiteY83" fmla="*/ 11383 h 19050"/>
              <a:gd name="connsiteX84" fmla="*/ 0 w 171450"/>
              <a:gd name="connsiteY84" fmla="*/ 9525 h 19050"/>
              <a:gd name="connsiteX85" fmla="*/ 183 w 171450"/>
              <a:gd name="connsiteY85" fmla="*/ 7667 h 19050"/>
              <a:gd name="connsiteX86" fmla="*/ 725 w 171450"/>
              <a:gd name="connsiteY86" fmla="*/ 5880 h 19050"/>
              <a:gd name="connsiteX87" fmla="*/ 1605 w 171450"/>
              <a:gd name="connsiteY87" fmla="*/ 4233 h 19050"/>
              <a:gd name="connsiteX88" fmla="*/ 2790 w 171450"/>
              <a:gd name="connsiteY88" fmla="*/ 2790 h 19050"/>
              <a:gd name="connsiteX89" fmla="*/ 4233 w 171450"/>
              <a:gd name="connsiteY89" fmla="*/ 1605 h 19050"/>
              <a:gd name="connsiteX90" fmla="*/ 5880 w 171450"/>
              <a:gd name="connsiteY90" fmla="*/ 725 h 19050"/>
              <a:gd name="connsiteX91" fmla="*/ 7667 w 171450"/>
              <a:gd name="connsiteY91" fmla="*/ 183 h 19050"/>
              <a:gd name="connsiteX92" fmla="*/ 9525 w 171450"/>
              <a:gd name="connsiteY92" fmla="*/ 0 h 19050"/>
              <a:gd name="connsiteX93" fmla="*/ 11383 w 171450"/>
              <a:gd name="connsiteY93" fmla="*/ 183 h 19050"/>
              <a:gd name="connsiteX94" fmla="*/ 13170 w 171450"/>
              <a:gd name="connsiteY94" fmla="*/ 725 h 19050"/>
              <a:gd name="connsiteX95" fmla="*/ 14817 w 171450"/>
              <a:gd name="connsiteY95" fmla="*/ 1605 h 19050"/>
              <a:gd name="connsiteX96" fmla="*/ 16260 w 171450"/>
              <a:gd name="connsiteY96" fmla="*/ 2790 h 19050"/>
              <a:gd name="connsiteX97" fmla="*/ 17445 w 171450"/>
              <a:gd name="connsiteY97" fmla="*/ 4233 h 19050"/>
              <a:gd name="connsiteX98" fmla="*/ 18325 w 171450"/>
              <a:gd name="connsiteY98" fmla="*/ 5880 h 19050"/>
              <a:gd name="connsiteX99" fmla="*/ 18867 w 171450"/>
              <a:gd name="connsiteY99" fmla="*/ 7667 h 19050"/>
              <a:gd name="connsiteX100" fmla="*/ 19050 w 171450"/>
              <a:gd name="connsiteY100" fmla="*/ 9525 h 19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171450" h="19050">
                <a:moveTo>
                  <a:pt x="161925" y="19050"/>
                </a:moveTo>
                <a:lnTo>
                  <a:pt x="9525" y="19050"/>
                </a:ln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3"/>
                  <a:pt x="4233" y="17445"/>
                </a:cubicBezTo>
                <a:cubicBezTo>
                  <a:pt x="3713" y="17097"/>
                  <a:pt x="3232" y="16703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3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5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lnTo>
                  <a:pt x="161925" y="0"/>
                </a:ln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5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3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3"/>
                  <a:pt x="167737" y="17097"/>
                  <a:pt x="167217" y="17445"/>
                </a:cubicBezTo>
                <a:cubicBezTo>
                  <a:pt x="166697" y="17793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lose/>
                <a:moveTo>
                  <a:pt x="171450" y="9525"/>
                </a:move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3"/>
                  <a:pt x="167737" y="17097"/>
                  <a:pt x="167217" y="17445"/>
                </a:cubicBezTo>
                <a:cubicBezTo>
                  <a:pt x="166697" y="17793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ubicBezTo>
                  <a:pt x="161299" y="19050"/>
                  <a:pt x="160680" y="18989"/>
                  <a:pt x="160067" y="18867"/>
                </a:cubicBezTo>
                <a:cubicBezTo>
                  <a:pt x="159453" y="18745"/>
                  <a:pt x="158858" y="18564"/>
                  <a:pt x="158280" y="18325"/>
                </a:cubicBezTo>
                <a:cubicBezTo>
                  <a:pt x="157702" y="18086"/>
                  <a:pt x="157153" y="17793"/>
                  <a:pt x="156633" y="17445"/>
                </a:cubicBezTo>
                <a:cubicBezTo>
                  <a:pt x="156114" y="17097"/>
                  <a:pt x="155633" y="16703"/>
                  <a:pt x="155190" y="16260"/>
                </a:cubicBezTo>
                <a:cubicBezTo>
                  <a:pt x="154748" y="15818"/>
                  <a:pt x="154353" y="15337"/>
                  <a:pt x="154005" y="14817"/>
                </a:cubicBezTo>
                <a:cubicBezTo>
                  <a:pt x="153657" y="14297"/>
                  <a:pt x="153364" y="13748"/>
                  <a:pt x="153125" y="13170"/>
                </a:cubicBezTo>
                <a:cubicBezTo>
                  <a:pt x="152886" y="12592"/>
                  <a:pt x="152705" y="11997"/>
                  <a:pt x="152583" y="11383"/>
                </a:cubicBezTo>
                <a:cubicBezTo>
                  <a:pt x="152461" y="10770"/>
                  <a:pt x="152400" y="10151"/>
                  <a:pt x="152400" y="9525"/>
                </a:cubicBezTo>
                <a:cubicBezTo>
                  <a:pt x="152400" y="8900"/>
                  <a:pt x="152461" y="8280"/>
                  <a:pt x="152583" y="7667"/>
                </a:cubicBezTo>
                <a:cubicBezTo>
                  <a:pt x="152705" y="7053"/>
                  <a:pt x="152886" y="6458"/>
                  <a:pt x="153125" y="5880"/>
                </a:cubicBezTo>
                <a:cubicBezTo>
                  <a:pt x="153364" y="5303"/>
                  <a:pt x="153657" y="4753"/>
                  <a:pt x="154005" y="4233"/>
                </a:cubicBezTo>
                <a:cubicBezTo>
                  <a:pt x="154353" y="3713"/>
                  <a:pt x="154748" y="3232"/>
                  <a:pt x="155190" y="2790"/>
                </a:cubicBezTo>
                <a:cubicBezTo>
                  <a:pt x="155633" y="2348"/>
                  <a:pt x="156113" y="1953"/>
                  <a:pt x="156633" y="1605"/>
                </a:cubicBezTo>
                <a:cubicBezTo>
                  <a:pt x="157153" y="1258"/>
                  <a:pt x="157702" y="965"/>
                  <a:pt x="158280" y="725"/>
                </a:cubicBezTo>
                <a:cubicBezTo>
                  <a:pt x="158858" y="486"/>
                  <a:pt x="159453" y="305"/>
                  <a:pt x="160067" y="183"/>
                </a:cubicBezTo>
                <a:cubicBezTo>
                  <a:pt x="160680" y="61"/>
                  <a:pt x="161299" y="0"/>
                  <a:pt x="161925" y="0"/>
                </a:cubicBez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5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3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lose/>
                <a:moveTo>
                  <a:pt x="19050" y="9525"/>
                </a:moveTo>
                <a:cubicBezTo>
                  <a:pt x="19050" y="10151"/>
                  <a:pt x="18989" y="10770"/>
                  <a:pt x="18867" y="11383"/>
                </a:cubicBezTo>
                <a:cubicBezTo>
                  <a:pt x="18745" y="11997"/>
                  <a:pt x="18564" y="12592"/>
                  <a:pt x="18325" y="13170"/>
                </a:cubicBezTo>
                <a:cubicBezTo>
                  <a:pt x="18086" y="13748"/>
                  <a:pt x="17792" y="14297"/>
                  <a:pt x="17445" y="14817"/>
                </a:cubicBezTo>
                <a:cubicBezTo>
                  <a:pt x="17097" y="15337"/>
                  <a:pt x="16702" y="15818"/>
                  <a:pt x="16260" y="16260"/>
                </a:cubicBezTo>
                <a:cubicBezTo>
                  <a:pt x="15818" y="16703"/>
                  <a:pt x="15337" y="17097"/>
                  <a:pt x="14817" y="17445"/>
                </a:cubicBezTo>
                <a:cubicBezTo>
                  <a:pt x="14297" y="17793"/>
                  <a:pt x="13748" y="18086"/>
                  <a:pt x="13170" y="18325"/>
                </a:cubicBezTo>
                <a:cubicBezTo>
                  <a:pt x="12592" y="18564"/>
                  <a:pt x="11997" y="18745"/>
                  <a:pt x="11383" y="18867"/>
                </a:cubicBezTo>
                <a:cubicBezTo>
                  <a:pt x="10770" y="18989"/>
                  <a:pt x="10150" y="19050"/>
                  <a:pt x="9525" y="19050"/>
                </a:cubicBez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3"/>
                  <a:pt x="4233" y="17445"/>
                </a:cubicBezTo>
                <a:cubicBezTo>
                  <a:pt x="3713" y="17097"/>
                  <a:pt x="3232" y="16703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3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5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cubicBezTo>
                  <a:pt x="10150" y="0"/>
                  <a:pt x="10770" y="61"/>
                  <a:pt x="11383" y="183"/>
                </a:cubicBezTo>
                <a:cubicBezTo>
                  <a:pt x="11997" y="305"/>
                  <a:pt x="12592" y="486"/>
                  <a:pt x="13170" y="725"/>
                </a:cubicBezTo>
                <a:cubicBezTo>
                  <a:pt x="13748" y="965"/>
                  <a:pt x="14297" y="1258"/>
                  <a:pt x="14817" y="1605"/>
                </a:cubicBezTo>
                <a:cubicBezTo>
                  <a:pt x="15337" y="1953"/>
                  <a:pt x="15818" y="2348"/>
                  <a:pt x="16260" y="2790"/>
                </a:cubicBezTo>
                <a:cubicBezTo>
                  <a:pt x="16702" y="3232"/>
                  <a:pt x="17097" y="3713"/>
                  <a:pt x="17445" y="4233"/>
                </a:cubicBezTo>
                <a:cubicBezTo>
                  <a:pt x="17792" y="4753"/>
                  <a:pt x="18086" y="5303"/>
                  <a:pt x="18325" y="5880"/>
                </a:cubicBezTo>
                <a:cubicBezTo>
                  <a:pt x="18564" y="6458"/>
                  <a:pt x="18745" y="7053"/>
                  <a:pt x="18867" y="7667"/>
                </a:cubicBezTo>
                <a:cubicBezTo>
                  <a:pt x="18989" y="8280"/>
                  <a:pt x="19050" y="8900"/>
                  <a:pt x="19050" y="9525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2" name="任意多边形: 形状 14"/>
          <p:cNvSpPr/>
          <p:nvPr>
            <p:custDataLst>
              <p:tags r:id="rId11"/>
            </p:custDataLst>
          </p:nvPr>
        </p:nvSpPr>
        <p:spPr>
          <a:xfrm>
            <a:off x="537845" y="648970"/>
            <a:ext cx="171450" cy="19050"/>
          </a:xfrm>
          <a:custGeom>
            <a:avLst/>
            <a:gdLst>
              <a:gd name="connsiteX0" fmla="*/ 161925 w 171450"/>
              <a:gd name="connsiteY0" fmla="*/ 19050 h 19050"/>
              <a:gd name="connsiteX1" fmla="*/ 9525 w 171450"/>
              <a:gd name="connsiteY1" fmla="*/ 19050 h 19050"/>
              <a:gd name="connsiteX2" fmla="*/ 7667 w 171450"/>
              <a:gd name="connsiteY2" fmla="*/ 18867 h 19050"/>
              <a:gd name="connsiteX3" fmla="*/ 5880 w 171450"/>
              <a:gd name="connsiteY3" fmla="*/ 18325 h 19050"/>
              <a:gd name="connsiteX4" fmla="*/ 4233 w 171450"/>
              <a:gd name="connsiteY4" fmla="*/ 17445 h 19050"/>
              <a:gd name="connsiteX5" fmla="*/ 2790 w 171450"/>
              <a:gd name="connsiteY5" fmla="*/ 16260 h 19050"/>
              <a:gd name="connsiteX6" fmla="*/ 1605 w 171450"/>
              <a:gd name="connsiteY6" fmla="*/ 14817 h 19050"/>
              <a:gd name="connsiteX7" fmla="*/ 725 w 171450"/>
              <a:gd name="connsiteY7" fmla="*/ 13170 h 19050"/>
              <a:gd name="connsiteX8" fmla="*/ 183 w 171450"/>
              <a:gd name="connsiteY8" fmla="*/ 11383 h 19050"/>
              <a:gd name="connsiteX9" fmla="*/ 0 w 171450"/>
              <a:gd name="connsiteY9" fmla="*/ 9525 h 19050"/>
              <a:gd name="connsiteX10" fmla="*/ 183 w 171450"/>
              <a:gd name="connsiteY10" fmla="*/ 7667 h 19050"/>
              <a:gd name="connsiteX11" fmla="*/ 725 w 171450"/>
              <a:gd name="connsiteY11" fmla="*/ 5880 h 19050"/>
              <a:gd name="connsiteX12" fmla="*/ 1605 w 171450"/>
              <a:gd name="connsiteY12" fmla="*/ 4233 h 19050"/>
              <a:gd name="connsiteX13" fmla="*/ 2790 w 171450"/>
              <a:gd name="connsiteY13" fmla="*/ 2790 h 19050"/>
              <a:gd name="connsiteX14" fmla="*/ 4233 w 171450"/>
              <a:gd name="connsiteY14" fmla="*/ 1605 h 19050"/>
              <a:gd name="connsiteX15" fmla="*/ 5880 w 171450"/>
              <a:gd name="connsiteY15" fmla="*/ 725 h 19050"/>
              <a:gd name="connsiteX16" fmla="*/ 7667 w 171450"/>
              <a:gd name="connsiteY16" fmla="*/ 183 h 19050"/>
              <a:gd name="connsiteX17" fmla="*/ 9525 w 171450"/>
              <a:gd name="connsiteY17" fmla="*/ 0 h 19050"/>
              <a:gd name="connsiteX18" fmla="*/ 161925 w 171450"/>
              <a:gd name="connsiteY18" fmla="*/ 0 h 19050"/>
              <a:gd name="connsiteX19" fmla="*/ 163784 w 171450"/>
              <a:gd name="connsiteY19" fmla="*/ 183 h 19050"/>
              <a:gd name="connsiteX20" fmla="*/ 165570 w 171450"/>
              <a:gd name="connsiteY20" fmla="*/ 725 h 19050"/>
              <a:gd name="connsiteX21" fmla="*/ 167217 w 171450"/>
              <a:gd name="connsiteY21" fmla="*/ 1605 h 19050"/>
              <a:gd name="connsiteX22" fmla="*/ 168660 w 171450"/>
              <a:gd name="connsiteY22" fmla="*/ 2790 h 19050"/>
              <a:gd name="connsiteX23" fmla="*/ 169845 w 171450"/>
              <a:gd name="connsiteY23" fmla="*/ 4233 h 19050"/>
              <a:gd name="connsiteX24" fmla="*/ 170725 w 171450"/>
              <a:gd name="connsiteY24" fmla="*/ 5880 h 19050"/>
              <a:gd name="connsiteX25" fmla="*/ 171267 w 171450"/>
              <a:gd name="connsiteY25" fmla="*/ 7667 h 19050"/>
              <a:gd name="connsiteX26" fmla="*/ 171450 w 171450"/>
              <a:gd name="connsiteY26" fmla="*/ 9525 h 19050"/>
              <a:gd name="connsiteX27" fmla="*/ 171267 w 171450"/>
              <a:gd name="connsiteY27" fmla="*/ 11383 h 19050"/>
              <a:gd name="connsiteX28" fmla="*/ 170725 w 171450"/>
              <a:gd name="connsiteY28" fmla="*/ 13170 h 19050"/>
              <a:gd name="connsiteX29" fmla="*/ 169845 w 171450"/>
              <a:gd name="connsiteY29" fmla="*/ 14817 h 19050"/>
              <a:gd name="connsiteX30" fmla="*/ 168660 w 171450"/>
              <a:gd name="connsiteY30" fmla="*/ 16260 h 19050"/>
              <a:gd name="connsiteX31" fmla="*/ 167217 w 171450"/>
              <a:gd name="connsiteY31" fmla="*/ 17445 h 19050"/>
              <a:gd name="connsiteX32" fmla="*/ 165570 w 171450"/>
              <a:gd name="connsiteY32" fmla="*/ 18325 h 19050"/>
              <a:gd name="connsiteX33" fmla="*/ 163784 w 171450"/>
              <a:gd name="connsiteY33" fmla="*/ 18867 h 19050"/>
              <a:gd name="connsiteX34" fmla="*/ 161925 w 171450"/>
              <a:gd name="connsiteY34" fmla="*/ 19050 h 19050"/>
              <a:gd name="connsiteX35" fmla="*/ 171450 w 171450"/>
              <a:gd name="connsiteY35" fmla="*/ 9525 h 19050"/>
              <a:gd name="connsiteX36" fmla="*/ 171267 w 171450"/>
              <a:gd name="connsiteY36" fmla="*/ 11383 h 19050"/>
              <a:gd name="connsiteX37" fmla="*/ 170725 w 171450"/>
              <a:gd name="connsiteY37" fmla="*/ 13170 h 19050"/>
              <a:gd name="connsiteX38" fmla="*/ 169845 w 171450"/>
              <a:gd name="connsiteY38" fmla="*/ 14817 h 19050"/>
              <a:gd name="connsiteX39" fmla="*/ 168660 w 171450"/>
              <a:gd name="connsiteY39" fmla="*/ 16260 h 19050"/>
              <a:gd name="connsiteX40" fmla="*/ 167217 w 171450"/>
              <a:gd name="connsiteY40" fmla="*/ 17445 h 19050"/>
              <a:gd name="connsiteX41" fmla="*/ 165570 w 171450"/>
              <a:gd name="connsiteY41" fmla="*/ 18325 h 19050"/>
              <a:gd name="connsiteX42" fmla="*/ 163784 w 171450"/>
              <a:gd name="connsiteY42" fmla="*/ 18867 h 19050"/>
              <a:gd name="connsiteX43" fmla="*/ 161925 w 171450"/>
              <a:gd name="connsiteY43" fmla="*/ 19050 h 19050"/>
              <a:gd name="connsiteX44" fmla="*/ 160067 w 171450"/>
              <a:gd name="connsiteY44" fmla="*/ 18867 h 19050"/>
              <a:gd name="connsiteX45" fmla="*/ 158280 w 171450"/>
              <a:gd name="connsiteY45" fmla="*/ 18325 h 19050"/>
              <a:gd name="connsiteX46" fmla="*/ 156633 w 171450"/>
              <a:gd name="connsiteY46" fmla="*/ 17445 h 19050"/>
              <a:gd name="connsiteX47" fmla="*/ 155190 w 171450"/>
              <a:gd name="connsiteY47" fmla="*/ 16260 h 19050"/>
              <a:gd name="connsiteX48" fmla="*/ 154005 w 171450"/>
              <a:gd name="connsiteY48" fmla="*/ 14817 h 19050"/>
              <a:gd name="connsiteX49" fmla="*/ 153125 w 171450"/>
              <a:gd name="connsiteY49" fmla="*/ 13170 h 19050"/>
              <a:gd name="connsiteX50" fmla="*/ 152583 w 171450"/>
              <a:gd name="connsiteY50" fmla="*/ 11383 h 19050"/>
              <a:gd name="connsiteX51" fmla="*/ 152400 w 171450"/>
              <a:gd name="connsiteY51" fmla="*/ 9525 h 19050"/>
              <a:gd name="connsiteX52" fmla="*/ 152583 w 171450"/>
              <a:gd name="connsiteY52" fmla="*/ 7667 h 19050"/>
              <a:gd name="connsiteX53" fmla="*/ 153125 w 171450"/>
              <a:gd name="connsiteY53" fmla="*/ 5880 h 19050"/>
              <a:gd name="connsiteX54" fmla="*/ 154005 w 171450"/>
              <a:gd name="connsiteY54" fmla="*/ 4233 h 19050"/>
              <a:gd name="connsiteX55" fmla="*/ 155190 w 171450"/>
              <a:gd name="connsiteY55" fmla="*/ 2790 h 19050"/>
              <a:gd name="connsiteX56" fmla="*/ 156633 w 171450"/>
              <a:gd name="connsiteY56" fmla="*/ 1605 h 19050"/>
              <a:gd name="connsiteX57" fmla="*/ 158280 w 171450"/>
              <a:gd name="connsiteY57" fmla="*/ 725 h 19050"/>
              <a:gd name="connsiteX58" fmla="*/ 160067 w 171450"/>
              <a:gd name="connsiteY58" fmla="*/ 183 h 19050"/>
              <a:gd name="connsiteX59" fmla="*/ 161925 w 171450"/>
              <a:gd name="connsiteY59" fmla="*/ 0 h 19050"/>
              <a:gd name="connsiteX60" fmla="*/ 163784 w 171450"/>
              <a:gd name="connsiteY60" fmla="*/ 183 h 19050"/>
              <a:gd name="connsiteX61" fmla="*/ 165570 w 171450"/>
              <a:gd name="connsiteY61" fmla="*/ 725 h 19050"/>
              <a:gd name="connsiteX62" fmla="*/ 167217 w 171450"/>
              <a:gd name="connsiteY62" fmla="*/ 1605 h 19050"/>
              <a:gd name="connsiteX63" fmla="*/ 168660 w 171450"/>
              <a:gd name="connsiteY63" fmla="*/ 2790 h 19050"/>
              <a:gd name="connsiteX64" fmla="*/ 169845 w 171450"/>
              <a:gd name="connsiteY64" fmla="*/ 4233 h 19050"/>
              <a:gd name="connsiteX65" fmla="*/ 170725 w 171450"/>
              <a:gd name="connsiteY65" fmla="*/ 5880 h 19050"/>
              <a:gd name="connsiteX66" fmla="*/ 171267 w 171450"/>
              <a:gd name="connsiteY66" fmla="*/ 7667 h 19050"/>
              <a:gd name="connsiteX67" fmla="*/ 171450 w 171450"/>
              <a:gd name="connsiteY67" fmla="*/ 9525 h 19050"/>
              <a:gd name="connsiteX68" fmla="*/ 19050 w 171450"/>
              <a:gd name="connsiteY68" fmla="*/ 9525 h 19050"/>
              <a:gd name="connsiteX69" fmla="*/ 18867 w 171450"/>
              <a:gd name="connsiteY69" fmla="*/ 11383 h 19050"/>
              <a:gd name="connsiteX70" fmla="*/ 18325 w 171450"/>
              <a:gd name="connsiteY70" fmla="*/ 13170 h 19050"/>
              <a:gd name="connsiteX71" fmla="*/ 17445 w 171450"/>
              <a:gd name="connsiteY71" fmla="*/ 14817 h 19050"/>
              <a:gd name="connsiteX72" fmla="*/ 16260 w 171450"/>
              <a:gd name="connsiteY72" fmla="*/ 16260 h 19050"/>
              <a:gd name="connsiteX73" fmla="*/ 14817 w 171450"/>
              <a:gd name="connsiteY73" fmla="*/ 17445 h 19050"/>
              <a:gd name="connsiteX74" fmla="*/ 13170 w 171450"/>
              <a:gd name="connsiteY74" fmla="*/ 18325 h 19050"/>
              <a:gd name="connsiteX75" fmla="*/ 11383 w 171450"/>
              <a:gd name="connsiteY75" fmla="*/ 18867 h 19050"/>
              <a:gd name="connsiteX76" fmla="*/ 9525 w 171450"/>
              <a:gd name="connsiteY76" fmla="*/ 19050 h 19050"/>
              <a:gd name="connsiteX77" fmla="*/ 7667 w 171450"/>
              <a:gd name="connsiteY77" fmla="*/ 18867 h 19050"/>
              <a:gd name="connsiteX78" fmla="*/ 5880 w 171450"/>
              <a:gd name="connsiteY78" fmla="*/ 18325 h 19050"/>
              <a:gd name="connsiteX79" fmla="*/ 4233 w 171450"/>
              <a:gd name="connsiteY79" fmla="*/ 17445 h 19050"/>
              <a:gd name="connsiteX80" fmla="*/ 2790 w 171450"/>
              <a:gd name="connsiteY80" fmla="*/ 16260 h 19050"/>
              <a:gd name="connsiteX81" fmla="*/ 1605 w 171450"/>
              <a:gd name="connsiteY81" fmla="*/ 14817 h 19050"/>
              <a:gd name="connsiteX82" fmla="*/ 725 w 171450"/>
              <a:gd name="connsiteY82" fmla="*/ 13170 h 19050"/>
              <a:gd name="connsiteX83" fmla="*/ 183 w 171450"/>
              <a:gd name="connsiteY83" fmla="*/ 11383 h 19050"/>
              <a:gd name="connsiteX84" fmla="*/ 0 w 171450"/>
              <a:gd name="connsiteY84" fmla="*/ 9525 h 19050"/>
              <a:gd name="connsiteX85" fmla="*/ 183 w 171450"/>
              <a:gd name="connsiteY85" fmla="*/ 7667 h 19050"/>
              <a:gd name="connsiteX86" fmla="*/ 725 w 171450"/>
              <a:gd name="connsiteY86" fmla="*/ 5880 h 19050"/>
              <a:gd name="connsiteX87" fmla="*/ 1605 w 171450"/>
              <a:gd name="connsiteY87" fmla="*/ 4233 h 19050"/>
              <a:gd name="connsiteX88" fmla="*/ 2790 w 171450"/>
              <a:gd name="connsiteY88" fmla="*/ 2790 h 19050"/>
              <a:gd name="connsiteX89" fmla="*/ 4233 w 171450"/>
              <a:gd name="connsiteY89" fmla="*/ 1605 h 19050"/>
              <a:gd name="connsiteX90" fmla="*/ 5880 w 171450"/>
              <a:gd name="connsiteY90" fmla="*/ 725 h 19050"/>
              <a:gd name="connsiteX91" fmla="*/ 7667 w 171450"/>
              <a:gd name="connsiteY91" fmla="*/ 183 h 19050"/>
              <a:gd name="connsiteX92" fmla="*/ 9525 w 171450"/>
              <a:gd name="connsiteY92" fmla="*/ 0 h 19050"/>
              <a:gd name="connsiteX93" fmla="*/ 11383 w 171450"/>
              <a:gd name="connsiteY93" fmla="*/ 183 h 19050"/>
              <a:gd name="connsiteX94" fmla="*/ 13170 w 171450"/>
              <a:gd name="connsiteY94" fmla="*/ 725 h 19050"/>
              <a:gd name="connsiteX95" fmla="*/ 14817 w 171450"/>
              <a:gd name="connsiteY95" fmla="*/ 1605 h 19050"/>
              <a:gd name="connsiteX96" fmla="*/ 16260 w 171450"/>
              <a:gd name="connsiteY96" fmla="*/ 2790 h 19050"/>
              <a:gd name="connsiteX97" fmla="*/ 17445 w 171450"/>
              <a:gd name="connsiteY97" fmla="*/ 4233 h 19050"/>
              <a:gd name="connsiteX98" fmla="*/ 18325 w 171450"/>
              <a:gd name="connsiteY98" fmla="*/ 5880 h 19050"/>
              <a:gd name="connsiteX99" fmla="*/ 18867 w 171450"/>
              <a:gd name="connsiteY99" fmla="*/ 7667 h 19050"/>
              <a:gd name="connsiteX100" fmla="*/ 19050 w 171450"/>
              <a:gd name="connsiteY100" fmla="*/ 9525 h 19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171450" h="19050">
                <a:moveTo>
                  <a:pt x="161925" y="19050"/>
                </a:moveTo>
                <a:lnTo>
                  <a:pt x="9525" y="19050"/>
                </a:ln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3"/>
                  <a:pt x="4233" y="17445"/>
                </a:cubicBezTo>
                <a:cubicBezTo>
                  <a:pt x="3713" y="17097"/>
                  <a:pt x="3232" y="16703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3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5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lnTo>
                  <a:pt x="161925" y="0"/>
                </a:ln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5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3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3"/>
                  <a:pt x="167737" y="17097"/>
                  <a:pt x="167217" y="17445"/>
                </a:cubicBezTo>
                <a:cubicBezTo>
                  <a:pt x="166697" y="17793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lose/>
                <a:moveTo>
                  <a:pt x="171450" y="9525"/>
                </a:move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3"/>
                  <a:pt x="167737" y="17097"/>
                  <a:pt x="167217" y="17445"/>
                </a:cubicBezTo>
                <a:cubicBezTo>
                  <a:pt x="166697" y="17793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ubicBezTo>
                  <a:pt x="161299" y="19050"/>
                  <a:pt x="160680" y="18989"/>
                  <a:pt x="160067" y="18867"/>
                </a:cubicBezTo>
                <a:cubicBezTo>
                  <a:pt x="159453" y="18745"/>
                  <a:pt x="158858" y="18564"/>
                  <a:pt x="158280" y="18325"/>
                </a:cubicBezTo>
                <a:cubicBezTo>
                  <a:pt x="157702" y="18086"/>
                  <a:pt x="157153" y="17793"/>
                  <a:pt x="156633" y="17445"/>
                </a:cubicBezTo>
                <a:cubicBezTo>
                  <a:pt x="156114" y="17097"/>
                  <a:pt x="155633" y="16703"/>
                  <a:pt x="155190" y="16260"/>
                </a:cubicBezTo>
                <a:cubicBezTo>
                  <a:pt x="154748" y="15818"/>
                  <a:pt x="154353" y="15337"/>
                  <a:pt x="154005" y="14817"/>
                </a:cubicBezTo>
                <a:cubicBezTo>
                  <a:pt x="153657" y="14297"/>
                  <a:pt x="153364" y="13748"/>
                  <a:pt x="153125" y="13170"/>
                </a:cubicBezTo>
                <a:cubicBezTo>
                  <a:pt x="152886" y="12592"/>
                  <a:pt x="152705" y="11997"/>
                  <a:pt x="152583" y="11383"/>
                </a:cubicBezTo>
                <a:cubicBezTo>
                  <a:pt x="152461" y="10770"/>
                  <a:pt x="152400" y="10151"/>
                  <a:pt x="152400" y="9525"/>
                </a:cubicBezTo>
                <a:cubicBezTo>
                  <a:pt x="152400" y="8900"/>
                  <a:pt x="152461" y="8280"/>
                  <a:pt x="152583" y="7667"/>
                </a:cubicBezTo>
                <a:cubicBezTo>
                  <a:pt x="152705" y="7053"/>
                  <a:pt x="152886" y="6458"/>
                  <a:pt x="153125" y="5880"/>
                </a:cubicBezTo>
                <a:cubicBezTo>
                  <a:pt x="153364" y="5303"/>
                  <a:pt x="153657" y="4753"/>
                  <a:pt x="154005" y="4233"/>
                </a:cubicBezTo>
                <a:cubicBezTo>
                  <a:pt x="154353" y="3713"/>
                  <a:pt x="154748" y="3232"/>
                  <a:pt x="155190" y="2790"/>
                </a:cubicBezTo>
                <a:cubicBezTo>
                  <a:pt x="155633" y="2348"/>
                  <a:pt x="156113" y="1953"/>
                  <a:pt x="156633" y="1605"/>
                </a:cubicBezTo>
                <a:cubicBezTo>
                  <a:pt x="157153" y="1258"/>
                  <a:pt x="157702" y="965"/>
                  <a:pt x="158280" y="725"/>
                </a:cubicBezTo>
                <a:cubicBezTo>
                  <a:pt x="158858" y="486"/>
                  <a:pt x="159453" y="305"/>
                  <a:pt x="160067" y="183"/>
                </a:cubicBezTo>
                <a:cubicBezTo>
                  <a:pt x="160680" y="61"/>
                  <a:pt x="161299" y="0"/>
                  <a:pt x="161925" y="0"/>
                </a:cubicBez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5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3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lose/>
                <a:moveTo>
                  <a:pt x="19050" y="9525"/>
                </a:moveTo>
                <a:cubicBezTo>
                  <a:pt x="19050" y="10151"/>
                  <a:pt x="18989" y="10770"/>
                  <a:pt x="18867" y="11383"/>
                </a:cubicBezTo>
                <a:cubicBezTo>
                  <a:pt x="18745" y="11997"/>
                  <a:pt x="18564" y="12592"/>
                  <a:pt x="18325" y="13170"/>
                </a:cubicBezTo>
                <a:cubicBezTo>
                  <a:pt x="18086" y="13748"/>
                  <a:pt x="17792" y="14297"/>
                  <a:pt x="17445" y="14817"/>
                </a:cubicBezTo>
                <a:cubicBezTo>
                  <a:pt x="17097" y="15337"/>
                  <a:pt x="16702" y="15818"/>
                  <a:pt x="16260" y="16260"/>
                </a:cubicBezTo>
                <a:cubicBezTo>
                  <a:pt x="15818" y="16703"/>
                  <a:pt x="15337" y="17097"/>
                  <a:pt x="14817" y="17445"/>
                </a:cubicBezTo>
                <a:cubicBezTo>
                  <a:pt x="14297" y="17793"/>
                  <a:pt x="13748" y="18086"/>
                  <a:pt x="13170" y="18325"/>
                </a:cubicBezTo>
                <a:cubicBezTo>
                  <a:pt x="12592" y="18564"/>
                  <a:pt x="11997" y="18745"/>
                  <a:pt x="11383" y="18867"/>
                </a:cubicBezTo>
                <a:cubicBezTo>
                  <a:pt x="10770" y="18989"/>
                  <a:pt x="10150" y="19050"/>
                  <a:pt x="9525" y="19050"/>
                </a:cubicBez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3"/>
                  <a:pt x="4233" y="17445"/>
                </a:cubicBezTo>
                <a:cubicBezTo>
                  <a:pt x="3713" y="17097"/>
                  <a:pt x="3232" y="16703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3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5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cubicBezTo>
                  <a:pt x="10150" y="0"/>
                  <a:pt x="10770" y="61"/>
                  <a:pt x="11383" y="183"/>
                </a:cubicBezTo>
                <a:cubicBezTo>
                  <a:pt x="11997" y="305"/>
                  <a:pt x="12592" y="486"/>
                  <a:pt x="13170" y="725"/>
                </a:cubicBezTo>
                <a:cubicBezTo>
                  <a:pt x="13748" y="965"/>
                  <a:pt x="14297" y="1258"/>
                  <a:pt x="14817" y="1605"/>
                </a:cubicBezTo>
                <a:cubicBezTo>
                  <a:pt x="15337" y="1953"/>
                  <a:pt x="15818" y="2348"/>
                  <a:pt x="16260" y="2790"/>
                </a:cubicBezTo>
                <a:cubicBezTo>
                  <a:pt x="16702" y="3232"/>
                  <a:pt x="17097" y="3713"/>
                  <a:pt x="17445" y="4233"/>
                </a:cubicBezTo>
                <a:cubicBezTo>
                  <a:pt x="17792" y="4753"/>
                  <a:pt x="18086" y="5303"/>
                  <a:pt x="18325" y="5880"/>
                </a:cubicBezTo>
                <a:cubicBezTo>
                  <a:pt x="18564" y="6458"/>
                  <a:pt x="18745" y="7053"/>
                  <a:pt x="18867" y="7667"/>
                </a:cubicBezTo>
                <a:cubicBezTo>
                  <a:pt x="18989" y="8280"/>
                  <a:pt x="19050" y="8900"/>
                  <a:pt x="19050" y="9525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4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16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818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89.xml"/><Relationship Id="rId13" Type="http://schemas.openxmlformats.org/officeDocument/2006/relationships/image" Target="../media/image2.png"/><Relationship Id="rId14" Type="http://schemas.openxmlformats.org/officeDocument/2006/relationships/tags" Target="../tags/tag90.xml"/><Relationship Id="rId15" Type="http://schemas.openxmlformats.org/officeDocument/2006/relationships/tags" Target="../tags/tag91.xml"/><Relationship Id="rId16" Type="http://schemas.openxmlformats.org/officeDocument/2006/relationships/tags" Target="../tags/tag92.xml"/><Relationship Id="rId17" Type="http://schemas.openxmlformats.org/officeDocument/2006/relationships/tags" Target="../tags/tag93.xml"/><Relationship Id="rId18" Type="http://schemas.openxmlformats.org/officeDocument/2006/relationships/tags" Target="../tags/tag94.xml"/><Relationship Id="rId19" Type="http://schemas.openxmlformats.org/officeDocument/2006/relationships/tags" Target="../tags/tag95.xml"/><Relationship Id="rId20" Type="http://schemas.openxmlformats.org/officeDocument/2006/relationships/tags" Target="../tags/tag96.xml"/><Relationship Id="rId21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4775" r:id="rId1"/>
    <p:sldLayoutId id="2147484776" r:id="rId2"/>
    <p:sldLayoutId id="2147484777" r:id="rId3"/>
    <p:sldLayoutId id="2147484778" r:id="rId4"/>
    <p:sldLayoutId id="2147484779" r:id="rId5"/>
    <p:sldLayoutId id="2147484780" r:id="rId6"/>
    <p:sldLayoutId id="2147484781" r:id="rId7"/>
    <p:sldLayoutId id="2147484782" r:id="rId8"/>
    <p:sldLayoutId id="2147484783" r:id="rId9"/>
    <p:sldLayoutId id="2147484784" r:id="rId10"/>
    <p:sldLayoutId id="2147484785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 descr="卡通人物  低可信度描述已自动生成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-18790"/>
            <a:ext cx="12192000" cy="6858000"/>
          </a:xfrm>
          <a:prstGeom prst="rect"/>
        </p:spPr>
      </p:pic>
      <p:sp>
        <p:nvSpPr>
          <p:cNvPr id="1048654" name="矩形 9"/>
          <p:cNvSpPr/>
          <p:nvPr>
            <p:custDataLst>
              <p:tags r:id="rId14"/>
            </p:custDataLst>
          </p:nvPr>
        </p:nvSpPr>
        <p:spPr>
          <a:xfrm>
            <a:off x="430998" y="745200"/>
            <a:ext cx="108000" cy="432000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4">
                  <a:lumMod val="75000"/>
                </a:schemeClr>
              </a:solidFill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56" name="日期占位符 10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8" name="页脚占位符 11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endParaRPr altLang="en-US" dirty="0" lang="zh-CN"/>
          </a:p>
        </p:txBody>
      </p:sp>
      <p:sp>
        <p:nvSpPr>
          <p:cNvPr id="1048660" name="灯片编号占位符 12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662" name="文本占位符 1"/>
          <p:cNvSpPr>
            <a:spLocks noGrp="1"/>
          </p:cNvSpPr>
          <p:nvPr>
            <p:ph type="body" idx="1"/>
            <p:custDataLst>
              <p:tags r:id="rId18"/>
            </p:custDataLst>
          </p:nvPr>
        </p:nvSpPr>
        <p:spPr>
          <a:xfrm>
            <a:off x="608400" y="1464319"/>
            <a:ext cx="10969200" cy="4712644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4" name="标题占位符 2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608400" y="534955"/>
            <a:ext cx="10969200" cy="788687"/>
          </a:xfrm>
          <a:prstGeom prst="rect"/>
          <a:noFill/>
          <a:ln>
            <a:noFill/>
            <a:prstDash val="sysDash"/>
          </a:ln>
        </p:spPr>
        <p:txBody>
          <a:bodyPr anchor="ctr" anchorCtr="0" bIns="45720" lIns="91440" rIns="91440" rtlCol="0" tIns="45720" vert="horz" wrap="square">
            <a:normAutofit/>
          </a:bodyPr>
          <a:p>
            <a:pPr lvl="0" marL="0" marR="0"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6" name="KSO_TEMPLATE" hidden="1"/>
          <p:cNvSpPr/>
          <p:nvPr userDrawn="1">
            <p:custDataLst>
              <p:tags r:id="rId20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84812" r:id="rId1"/>
    <p:sldLayoutId id="2147484813" r:id="rId2"/>
    <p:sldLayoutId id="2147484814" r:id="rId3"/>
    <p:sldLayoutId id="2147484815" r:id="rId4"/>
    <p:sldLayoutId id="2147484816" r:id="rId5"/>
    <p:sldLayoutId id="2147484817" r:id="rId6"/>
    <p:sldLayoutId id="2147484818" r:id="rId7"/>
    <p:sldLayoutId id="2147484819" r:id="rId8"/>
    <p:sldLayoutId id="2147484820" r:id="rId9"/>
    <p:sldLayoutId id="2147484821" r:id="rId10"/>
    <p:sldLayoutId id="2147484822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fontAlgn="auto" hangingPunct="1" latinLnBrk="0" rtl="0">
        <a:lnSpc>
          <a:spcPct val="100000"/>
        </a:lnSpc>
        <a:spcBef>
          <a:spcPct val="0"/>
        </a:spcBef>
        <a:buNone/>
        <a:defRPr altLang="en-US" baseline="0" b="1" cap="none" dirty="0" sz="3200" i="0" kern="1200" kumimoji="0" lang="zh-CN" normalizeH="0" spc="300" strike="noStrike" u="none" smtClean="0">
          <a:ln>
            <a:noFill/>
            <a:prstDash val="sysDot"/>
          </a:ln>
          <a:solidFill>
            <a:schemeClr val="tx1"/>
          </a:solidFill>
          <a:latin typeface="+mj-ea"/>
          <a:ea typeface="+mj-ea"/>
          <a:cs typeface="微软雅黑" panose="020B0503020204020204" pitchFamily="34" charset="-122"/>
          <a:sym typeface="+mn-ea"/>
        </a:defRPr>
      </a:lvl1pPr>
    </p:titleStyle>
    <p:bodyStyle>
      <a:lvl1pPr algn="l" defTabSz="914400" eaLnBrk="1" fontAlgn="auto" hangingPunct="1" indent="-228600" latinLnBrk="0" marL="228600" rtl="0">
        <a:lnSpc>
          <a:spcPct val="130000"/>
        </a:lnSpc>
        <a:spcBef>
          <a:spcPts val="0"/>
        </a:spcBef>
        <a:spcAft>
          <a:spcPts val="1000"/>
        </a:spcAft>
        <a:buFont typeface="Arial" panose="02080604020202020204" pitchFamily="34" charset="0"/>
        <a:buChar char="●"/>
        <a:defRPr baseline="0" cap="none" sz="1800" kern="1200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1pPr>
      <a:lvl2pPr algn="l" defTabSz="914400" eaLnBrk="1" fontAlgn="auto" hangingPunct="1" indent="-228600" latinLnBrk="0" marL="6858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tabLst>
          <a:tab algn="l" pos="1609725"/>
          <a:tab algn="l" pos="1609725"/>
          <a:tab algn="l" pos="1609725"/>
          <a:tab algn="l" pos="1609725"/>
        </a:tabLst>
        <a:defRPr baseline="0" cap="none" sz="1600" kern="1200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2pPr>
      <a:lvl3pPr algn="l" defTabSz="914400" eaLnBrk="1" fontAlgn="auto" hangingPunct="1" indent="-228600" latinLnBrk="0" marL="11430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defRPr baseline="0" cap="none" sz="1600" kern="1200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3pPr>
      <a:lvl4pPr algn="l" defTabSz="914400" eaLnBrk="1" fontAlgn="auto" hangingPunct="1" indent="-228600" latinLnBrk="0" marL="1600200" rtl="0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baseline="0" cap="none" sz="1400" kern="1200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4pPr>
      <a:lvl5pPr algn="l" defTabSz="914400" eaLnBrk="1" fontAlgn="auto" hangingPunct="1" indent="-228600" latinLnBrk="0" marL="2057400" rtl="0">
        <a:lnSpc>
          <a:spcPct val="120000"/>
        </a:lnSpc>
        <a:spcBef>
          <a:spcPts val="0"/>
        </a:spcBef>
        <a:spcAft>
          <a:spcPts val="300"/>
        </a:spcAft>
        <a:buFont typeface="Arial" panose="02080604020202020204" pitchFamily="34" charset="0"/>
        <a:buChar char="•"/>
        <a:defRPr baseline="0" cap="none" sz="1400" kern="1200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97.xml"/><Relationship Id="rId2" Type="http://schemas.openxmlformats.org/officeDocument/2006/relationships/tags" Target="../tags/tag98.xml"/><Relationship Id="rId3" Type="http://schemas.openxmlformats.org/officeDocument/2006/relationships/tags" Target="../tags/tag99.xml"/><Relationship Id="rId4" Type="http://schemas.openxmlformats.org/officeDocument/2006/relationships/tags" Target="../tags/tag100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01.xml"/><Relationship Id="rId2" Type="http://schemas.openxmlformats.org/officeDocument/2006/relationships/tags" Target="../tags/tag102.xml"/><Relationship Id="rId3" Type="http://schemas.openxmlformats.org/officeDocument/2006/relationships/tags" Target="../tags/tag103.xml"/><Relationship Id="rId4" Type="http://schemas.openxmlformats.org/officeDocument/2006/relationships/tags" Target="../tags/tag104.xml"/><Relationship Id="rId5" Type="http://schemas.openxmlformats.org/officeDocument/2006/relationships/tags" Target="../tags/tag105.xml"/><Relationship Id="rId6" Type="http://schemas.openxmlformats.org/officeDocument/2006/relationships/tags" Target="../tags/tag106.xml"/><Relationship Id="rId7" Type="http://schemas.openxmlformats.org/officeDocument/2006/relationships/tags" Target="../tags/tag107.xml"/><Relationship Id="rId8" Type="http://schemas.openxmlformats.org/officeDocument/2006/relationships/tags" Target="../tags/tag108.xml"/><Relationship Id="rId9" Type="http://schemas.openxmlformats.org/officeDocument/2006/relationships/tags" Target="../tags/tag109.xml"/><Relationship Id="rId10" Type="http://schemas.openxmlformats.org/officeDocument/2006/relationships/tags" Target="../tags/tag110.xml"/><Relationship Id="rId11" Type="http://schemas.openxmlformats.org/officeDocument/2006/relationships/tags" Target="../tags/tag111.xml"/><Relationship Id="rId12" Type="http://schemas.openxmlformats.org/officeDocument/2006/relationships/tags" Target="../tags/tag112.xml"/><Relationship Id="rId13" Type="http://schemas.openxmlformats.org/officeDocument/2006/relationships/tags" Target="../tags/tag113.xml"/><Relationship Id="rId14" Type="http://schemas.openxmlformats.org/officeDocument/2006/relationships/slideLayout" Target="../slideLayouts/slideLayout14.xml"/><Relationship Id="rId15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14.xml"/><Relationship Id="rId2" Type="http://schemas.openxmlformats.org/officeDocument/2006/relationships/tags" Target="../tags/tag115.xml"/><Relationship Id="rId3" Type="http://schemas.openxmlformats.org/officeDocument/2006/relationships/tags" Target="../tags/tag116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17.xml"/><Relationship Id="rId2" Type="http://schemas.openxmlformats.org/officeDocument/2006/relationships/tags" Target="../tags/tag118.xml"/><Relationship Id="rId3" Type="http://schemas.openxmlformats.org/officeDocument/2006/relationships/tags" Target="../tags/tag119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20.xml"/><Relationship Id="rId2" Type="http://schemas.openxmlformats.org/officeDocument/2006/relationships/tags" Target="../tags/tag121.xml"/><Relationship Id="rId3" Type="http://schemas.openxmlformats.org/officeDocument/2006/relationships/tags" Target="../tags/tag122.xml"/><Relationship Id="rId4" Type="http://schemas.openxmlformats.org/officeDocument/2006/relationships/tags" Target="../tags/tag123.xml"/><Relationship Id="rId5" Type="http://schemas.openxmlformats.org/officeDocument/2006/relationships/tags" Target="../tags/tag124.xml"/><Relationship Id="rId6" Type="http://schemas.openxmlformats.org/officeDocument/2006/relationships/tags" Target="../tags/tag125.xml"/><Relationship Id="rId7" Type="http://schemas.openxmlformats.org/officeDocument/2006/relationships/tags" Target="../tags/tag126.xml"/><Relationship Id="rId8" Type="http://schemas.openxmlformats.org/officeDocument/2006/relationships/tags" Target="../tags/tag127.xml"/><Relationship Id="rId9" Type="http://schemas.openxmlformats.org/officeDocument/2006/relationships/tags" Target="../tags/tag128.xml"/><Relationship Id="rId10" Type="http://schemas.openxmlformats.org/officeDocument/2006/relationships/tags" Target="../tags/tag129.xml"/><Relationship Id="rId11" Type="http://schemas.openxmlformats.org/officeDocument/2006/relationships/tags" Target="../tags/tag130.xml"/><Relationship Id="rId12" Type="http://schemas.openxmlformats.org/officeDocument/2006/relationships/tags" Target="../tags/tag131.xml"/><Relationship Id="rId13" Type="http://schemas.openxmlformats.org/officeDocument/2006/relationships/tags" Target="../tags/tag132.xml"/><Relationship Id="rId14" Type="http://schemas.openxmlformats.org/officeDocument/2006/relationships/tags" Target="../tags/tag133.xml"/><Relationship Id="rId15" Type="http://schemas.openxmlformats.org/officeDocument/2006/relationships/tags" Target="../tags/tag134.xml"/><Relationship Id="rId16" Type="http://schemas.openxmlformats.org/officeDocument/2006/relationships/tags" Target="../tags/tag135.xml"/><Relationship Id="rId17" Type="http://schemas.openxmlformats.org/officeDocument/2006/relationships/tags" Target="../tags/tag136.xml"/><Relationship Id="rId18" Type="http://schemas.openxmlformats.org/officeDocument/2006/relationships/tags" Target="../tags/tag137.xml"/><Relationship Id="rId19" Type="http://schemas.openxmlformats.org/officeDocument/2006/relationships/tags" Target="../tags/tag138.xml"/><Relationship Id="rId20" Type="http://schemas.openxmlformats.org/officeDocument/2006/relationships/tags" Target="../tags/tag139.xml"/><Relationship Id="rId21" Type="http://schemas.openxmlformats.org/officeDocument/2006/relationships/tags" Target="../tags/tag140.xml"/><Relationship Id="rId22" Type="http://schemas.openxmlformats.org/officeDocument/2006/relationships/tags" Target="../tags/tag141.xml"/><Relationship Id="rId23" Type="http://schemas.openxmlformats.org/officeDocument/2006/relationships/tags" Target="../tags/tag142.xml"/><Relationship Id="rId24" Type="http://schemas.openxmlformats.org/officeDocument/2006/relationships/tags" Target="../tags/tag143.xml"/><Relationship Id="rId25" Type="http://schemas.openxmlformats.org/officeDocument/2006/relationships/tags" Target="../tags/tag144.xml"/><Relationship Id="rId26" Type="http://schemas.openxmlformats.org/officeDocument/2006/relationships/tags" Target="../tags/tag145.xml"/><Relationship Id="rId27" Type="http://schemas.openxmlformats.org/officeDocument/2006/relationships/tags" Target="../tags/tag146.xml"/><Relationship Id="rId28" Type="http://schemas.openxmlformats.org/officeDocument/2006/relationships/tags" Target="../tags/tag147.xml"/><Relationship Id="rId29" Type="http://schemas.openxmlformats.org/officeDocument/2006/relationships/tags" Target="../tags/tag148.xml"/><Relationship Id="rId30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49.xml"/><Relationship Id="rId2" Type="http://schemas.openxmlformats.org/officeDocument/2006/relationships/tags" Target="../tags/tag150.xml"/><Relationship Id="rId3" Type="http://schemas.openxmlformats.org/officeDocument/2006/relationships/tags" Target="../tags/tag151.xml"/><Relationship Id="rId4" Type="http://schemas.openxmlformats.org/officeDocument/2006/relationships/tags" Target="../tags/tag152.xml"/><Relationship Id="rId5" Type="http://schemas.openxmlformats.org/officeDocument/2006/relationships/tags" Target="../tags/tag153.xml"/><Relationship Id="rId6" Type="http://schemas.openxmlformats.org/officeDocument/2006/relationships/tags" Target="../tags/tag154.xml"/><Relationship Id="rId7" Type="http://schemas.openxmlformats.org/officeDocument/2006/relationships/tags" Target="../tags/tag155.xml"/><Relationship Id="rId8" Type="http://schemas.openxmlformats.org/officeDocument/2006/relationships/tags" Target="../tags/tag156.xml"/><Relationship Id="rId9" Type="http://schemas.openxmlformats.org/officeDocument/2006/relationships/tags" Target="../tags/tag157.xml"/><Relationship Id="rId10" Type="http://schemas.openxmlformats.org/officeDocument/2006/relationships/tags" Target="../tags/tag158.xml"/><Relationship Id="rId11" Type="http://schemas.openxmlformats.org/officeDocument/2006/relationships/tags" Target="../tags/tag159.xml"/><Relationship Id="rId12" Type="http://schemas.openxmlformats.org/officeDocument/2006/relationships/tags" Target="../tags/tag160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61.xml"/><Relationship Id="rId2" Type="http://schemas.openxmlformats.org/officeDocument/2006/relationships/tags" Target="../tags/tag162.xml"/><Relationship Id="rId3" Type="http://schemas.openxmlformats.org/officeDocument/2006/relationships/tags" Target="../tags/tag163.xml"/><Relationship Id="rId4" Type="http://schemas.openxmlformats.org/officeDocument/2006/relationships/tags" Target="../tags/tag164.xml"/><Relationship Id="rId5" Type="http://schemas.openxmlformats.org/officeDocument/2006/relationships/tags" Target="../tags/tag165.xml"/><Relationship Id="rId6" Type="http://schemas.openxmlformats.org/officeDocument/2006/relationships/tags" Target="../tags/tag166.xml"/><Relationship Id="rId7" Type="http://schemas.openxmlformats.org/officeDocument/2006/relationships/tags" Target="../tags/tag167.xml"/><Relationship Id="rId8" Type="http://schemas.openxmlformats.org/officeDocument/2006/relationships/tags" Target="../tags/tag168.xml"/><Relationship Id="rId9" Type="http://schemas.openxmlformats.org/officeDocument/2006/relationships/tags" Target="../tags/tag169.xml"/><Relationship Id="rId10" Type="http://schemas.openxmlformats.org/officeDocument/2006/relationships/tags" Target="../tags/tag170.xml"/><Relationship Id="rId11" Type="http://schemas.openxmlformats.org/officeDocument/2006/relationships/tags" Target="../tags/tag171.xml"/><Relationship Id="rId12" Type="http://schemas.openxmlformats.org/officeDocument/2006/relationships/tags" Target="../tags/tag172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73.xml"/><Relationship Id="rId2" Type="http://schemas.openxmlformats.org/officeDocument/2006/relationships/tags" Target="../tags/tag174.xml"/><Relationship Id="rId3" Type="http://schemas.openxmlformats.org/officeDocument/2006/relationships/tags" Target="../tags/tag175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76.xml"/><Relationship Id="rId2" Type="http://schemas.openxmlformats.org/officeDocument/2006/relationships/tags" Target="../tags/tag177.xml"/><Relationship Id="rId3" Type="http://schemas.openxmlformats.org/officeDocument/2006/relationships/tags" Target="../tags/tag178.xml"/><Relationship Id="rId4" Type="http://schemas.openxmlformats.org/officeDocument/2006/relationships/tags" Target="../tags/tag179.xml"/><Relationship Id="rId5" Type="http://schemas.openxmlformats.org/officeDocument/2006/relationships/tags" Target="../tags/tag180.xml"/><Relationship Id="rId6" Type="http://schemas.openxmlformats.org/officeDocument/2006/relationships/tags" Target="../tags/tag181.xml"/><Relationship Id="rId7" Type="http://schemas.openxmlformats.org/officeDocument/2006/relationships/tags" Target="../tags/tag182.xml"/><Relationship Id="rId8" Type="http://schemas.openxmlformats.org/officeDocument/2006/relationships/tags" Target="../tags/tag183.xml"/><Relationship Id="rId9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84.xml"/><Relationship Id="rId2" Type="http://schemas.openxmlformats.org/officeDocument/2006/relationships/tags" Target="../tags/tag185.xml"/><Relationship Id="rId3" Type="http://schemas.openxmlformats.org/officeDocument/2006/relationships/tags" Target="../tags/tag186.xml"/><Relationship Id="rId4" Type="http://schemas.openxmlformats.org/officeDocument/2006/relationships/tags" Target="../tags/tag187.xml"/><Relationship Id="rId5" Type="http://schemas.openxmlformats.org/officeDocument/2006/relationships/tags" Target="../tags/tag188.xml"/><Relationship Id="rId6" Type="http://schemas.openxmlformats.org/officeDocument/2006/relationships/tags" Target="../tags/tag189.xml"/><Relationship Id="rId7" Type="http://schemas.openxmlformats.org/officeDocument/2006/relationships/tags" Target="../tags/tag190.xml"/><Relationship Id="rId8" Type="http://schemas.openxmlformats.org/officeDocument/2006/relationships/tags" Target="../tags/tag191.xml"/><Relationship Id="rId9" Type="http://schemas.openxmlformats.org/officeDocument/2006/relationships/tags" Target="../tags/tag192.xml"/><Relationship Id="rId10" Type="http://schemas.openxmlformats.org/officeDocument/2006/relationships/tags" Target="../tags/tag193.xml"/><Relationship Id="rId11" Type="http://schemas.openxmlformats.org/officeDocument/2006/relationships/tags" Target="../tags/tag194.xml"/><Relationship Id="rId12" Type="http://schemas.openxmlformats.org/officeDocument/2006/relationships/tags" Target="../tags/tag195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96.xml"/><Relationship Id="rId2" Type="http://schemas.openxmlformats.org/officeDocument/2006/relationships/tags" Target="../tags/tag197.xml"/><Relationship Id="rId3" Type="http://schemas.openxmlformats.org/officeDocument/2006/relationships/tags" Target="../tags/tag198.xml"/><Relationship Id="rId4" Type="http://schemas.openxmlformats.org/officeDocument/2006/relationships/tags" Target="../tags/tag199.xml"/><Relationship Id="rId5" Type="http://schemas.openxmlformats.org/officeDocument/2006/relationships/tags" Target="../tags/tag200.xml"/><Relationship Id="rId6" Type="http://schemas.openxmlformats.org/officeDocument/2006/relationships/tags" Target="../tags/tag201.xml"/><Relationship Id="rId7" Type="http://schemas.openxmlformats.org/officeDocument/2006/relationships/tags" Target="../tags/tag202.xml"/><Relationship Id="rId8" Type="http://schemas.openxmlformats.org/officeDocument/2006/relationships/tags" Target="../tags/tag203.xml"/><Relationship Id="rId9" Type="http://schemas.openxmlformats.org/officeDocument/2006/relationships/tags" Target="../tags/tag204.xml"/><Relationship Id="rId10" Type="http://schemas.openxmlformats.org/officeDocument/2006/relationships/tags" Target="../tags/tag205.xml"/><Relationship Id="rId11" Type="http://schemas.openxmlformats.org/officeDocument/2006/relationships/tags" Target="../tags/tag206.xml"/><Relationship Id="rId12" Type="http://schemas.openxmlformats.org/officeDocument/2006/relationships/tags" Target="../tags/tag207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08.xml"/><Relationship Id="rId2" Type="http://schemas.openxmlformats.org/officeDocument/2006/relationships/tags" Target="../tags/tag209.xml"/><Relationship Id="rId3" Type="http://schemas.openxmlformats.org/officeDocument/2006/relationships/tags" Target="../tags/tag210.xml"/><Relationship Id="rId4" Type="http://schemas.openxmlformats.org/officeDocument/2006/relationships/tags" Target="../tags/tag211.xml"/><Relationship Id="rId5" Type="http://schemas.openxmlformats.org/officeDocument/2006/relationships/tags" Target="../tags/tag212.xml"/><Relationship Id="rId6" Type="http://schemas.openxmlformats.org/officeDocument/2006/relationships/tags" Target="../tags/tag213.xml"/><Relationship Id="rId7" Type="http://schemas.openxmlformats.org/officeDocument/2006/relationships/tags" Target="../tags/tag214.xml"/><Relationship Id="rId8" Type="http://schemas.openxmlformats.org/officeDocument/2006/relationships/tags" Target="../tags/tag215.xml"/><Relationship Id="rId9" Type="http://schemas.openxmlformats.org/officeDocument/2006/relationships/tags" Target="../tags/tag216.xml"/><Relationship Id="rId10" Type="http://schemas.openxmlformats.org/officeDocument/2006/relationships/tags" Target="../tags/tag217.xml"/><Relationship Id="rId11" Type="http://schemas.openxmlformats.org/officeDocument/2006/relationships/tags" Target="../tags/tag218.xml"/><Relationship Id="rId12" Type="http://schemas.openxmlformats.org/officeDocument/2006/relationships/tags" Target="../tags/tag219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20.xml"/><Relationship Id="rId2" Type="http://schemas.openxmlformats.org/officeDocument/2006/relationships/tags" Target="../tags/tag221.xml"/><Relationship Id="rId3" Type="http://schemas.openxmlformats.org/officeDocument/2006/relationships/tags" Target="../tags/tag222.xml"/><Relationship Id="rId4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23.xml"/><Relationship Id="rId2" Type="http://schemas.openxmlformats.org/officeDocument/2006/relationships/tags" Target="../tags/tag224.xml"/><Relationship Id="rId3" Type="http://schemas.openxmlformats.org/officeDocument/2006/relationships/tags" Target="../tags/tag225.xml"/><Relationship Id="rId4" Type="http://schemas.openxmlformats.org/officeDocument/2006/relationships/tags" Target="../tags/tag226.xml"/><Relationship Id="rId5" Type="http://schemas.openxmlformats.org/officeDocument/2006/relationships/tags" Target="../tags/tag227.xml"/><Relationship Id="rId6" Type="http://schemas.openxmlformats.org/officeDocument/2006/relationships/tags" Target="../tags/tag228.xml"/><Relationship Id="rId7" Type="http://schemas.openxmlformats.org/officeDocument/2006/relationships/tags" Target="../tags/tag229.xml"/><Relationship Id="rId8" Type="http://schemas.openxmlformats.org/officeDocument/2006/relationships/tags" Target="../tags/tag230.xml"/><Relationship Id="rId9" Type="http://schemas.openxmlformats.org/officeDocument/2006/relationships/tags" Target="../tags/tag231.xml"/><Relationship Id="rId10" Type="http://schemas.openxmlformats.org/officeDocument/2006/relationships/tags" Target="../tags/tag232.xml"/><Relationship Id="rId11" Type="http://schemas.openxmlformats.org/officeDocument/2006/relationships/tags" Target="../tags/tag233.xml"/><Relationship Id="rId12" Type="http://schemas.openxmlformats.org/officeDocument/2006/relationships/tags" Target="../tags/tag234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35.xml"/><Relationship Id="rId2" Type="http://schemas.openxmlformats.org/officeDocument/2006/relationships/tags" Target="../tags/tag236.xml"/><Relationship Id="rId3" Type="http://schemas.openxmlformats.org/officeDocument/2006/relationships/tags" Target="../tags/tag237.xml"/><Relationship Id="rId4" Type="http://schemas.openxmlformats.org/officeDocument/2006/relationships/tags" Target="../tags/tag238.xml"/><Relationship Id="rId5" Type="http://schemas.openxmlformats.org/officeDocument/2006/relationships/tags" Target="../tags/tag239.xml"/><Relationship Id="rId6" Type="http://schemas.openxmlformats.org/officeDocument/2006/relationships/tags" Target="../tags/tag240.xml"/><Relationship Id="rId7" Type="http://schemas.openxmlformats.org/officeDocument/2006/relationships/tags" Target="../tags/tag241.xml"/><Relationship Id="rId8" Type="http://schemas.openxmlformats.org/officeDocument/2006/relationships/tags" Target="../tags/tag242.xml"/><Relationship Id="rId9" Type="http://schemas.openxmlformats.org/officeDocument/2006/relationships/tags" Target="../tags/tag243.xml"/><Relationship Id="rId10" Type="http://schemas.openxmlformats.org/officeDocument/2006/relationships/tags" Target="../tags/tag244.xml"/><Relationship Id="rId11" Type="http://schemas.openxmlformats.org/officeDocument/2006/relationships/tags" Target="../tags/tag245.xml"/><Relationship Id="rId12" Type="http://schemas.openxmlformats.org/officeDocument/2006/relationships/tags" Target="../tags/tag246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47.xml"/><Relationship Id="rId2" Type="http://schemas.openxmlformats.org/officeDocument/2006/relationships/tags" Target="../tags/tag248.xml"/><Relationship Id="rId3" Type="http://schemas.openxmlformats.org/officeDocument/2006/relationships/tags" Target="../tags/tag249.xml"/><Relationship Id="rId4" Type="http://schemas.openxmlformats.org/officeDocument/2006/relationships/tags" Target="../tags/tag250.xml"/><Relationship Id="rId5" Type="http://schemas.openxmlformats.org/officeDocument/2006/relationships/tags" Target="../tags/tag251.xml"/><Relationship Id="rId6" Type="http://schemas.openxmlformats.org/officeDocument/2006/relationships/tags" Target="../tags/tag252.xml"/><Relationship Id="rId7" Type="http://schemas.openxmlformats.org/officeDocument/2006/relationships/tags" Target="../tags/tag253.xml"/><Relationship Id="rId8" Type="http://schemas.openxmlformats.org/officeDocument/2006/relationships/tags" Target="../tags/tag254.xml"/><Relationship Id="rId9" Type="http://schemas.openxmlformats.org/officeDocument/2006/relationships/tags" Target="../tags/tag255.xml"/><Relationship Id="rId10" Type="http://schemas.openxmlformats.org/officeDocument/2006/relationships/tags" Target="../tags/tag256.xml"/><Relationship Id="rId11" Type="http://schemas.openxmlformats.org/officeDocument/2006/relationships/tags" Target="../tags/tag257.xml"/><Relationship Id="rId12" Type="http://schemas.openxmlformats.org/officeDocument/2006/relationships/tags" Target="../tags/tag258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59.xml"/><Relationship Id="rId2" Type="http://schemas.openxmlformats.org/officeDocument/2006/relationships/tags" Target="../tags/tag260.xml"/><Relationship Id="rId3" Type="http://schemas.openxmlformats.org/officeDocument/2006/relationships/tags" Target="../tags/tag261.xml"/><Relationship Id="rId4" Type="http://schemas.openxmlformats.org/officeDocument/2006/relationships/tags" Target="../tags/tag262.xml"/><Relationship Id="rId5" Type="http://schemas.openxmlformats.org/officeDocument/2006/relationships/tags" Target="../tags/tag263.xml"/><Relationship Id="rId6" Type="http://schemas.openxmlformats.org/officeDocument/2006/relationships/tags" Target="../tags/tag264.xml"/><Relationship Id="rId7" Type="http://schemas.openxmlformats.org/officeDocument/2006/relationships/tags" Target="../tags/tag265.xml"/><Relationship Id="rId8" Type="http://schemas.openxmlformats.org/officeDocument/2006/relationships/tags" Target="../tags/tag266.xml"/><Relationship Id="rId9" Type="http://schemas.openxmlformats.org/officeDocument/2006/relationships/tags" Target="../tags/tag267.xml"/><Relationship Id="rId10" Type="http://schemas.openxmlformats.org/officeDocument/2006/relationships/tags" Target="../tags/tag268.xml"/><Relationship Id="rId11" Type="http://schemas.openxmlformats.org/officeDocument/2006/relationships/tags" Target="../tags/tag269.xml"/><Relationship Id="rId12" Type="http://schemas.openxmlformats.org/officeDocument/2006/relationships/tags" Target="../tags/tag270.xml"/><Relationship Id="rId13" Type="http://schemas.openxmlformats.org/officeDocument/2006/relationships/tags" Target="../tags/tag271.xml"/><Relationship Id="rId14" Type="http://schemas.openxmlformats.org/officeDocument/2006/relationships/tags" Target="../tags/tag272.xml"/><Relationship Id="rId15" Type="http://schemas.openxmlformats.org/officeDocument/2006/relationships/tags" Target="../tags/tag273.xml"/><Relationship Id="rId16" Type="http://schemas.openxmlformats.org/officeDocument/2006/relationships/tags" Target="../tags/tag274.xml"/><Relationship Id="rId17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75.xml"/><Relationship Id="rId2" Type="http://schemas.openxmlformats.org/officeDocument/2006/relationships/tags" Target="../tags/tag276.xml"/><Relationship Id="rId3" Type="http://schemas.openxmlformats.org/officeDocument/2006/relationships/tags" Target="../tags/tag277.xml"/><Relationship Id="rId4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78.xml"/><Relationship Id="rId2" Type="http://schemas.openxmlformats.org/officeDocument/2006/relationships/tags" Target="../tags/tag279.xml"/><Relationship Id="rId3" Type="http://schemas.openxmlformats.org/officeDocument/2006/relationships/tags" Target="../tags/tag280.xml"/><Relationship Id="rId4" Type="http://schemas.openxmlformats.org/officeDocument/2006/relationships/tags" Target="../tags/tag281.xml"/><Relationship Id="rId5" Type="http://schemas.openxmlformats.org/officeDocument/2006/relationships/tags" Target="../tags/tag282.xml"/><Relationship Id="rId6" Type="http://schemas.openxmlformats.org/officeDocument/2006/relationships/tags" Target="../tags/tag283.xml"/><Relationship Id="rId7" Type="http://schemas.openxmlformats.org/officeDocument/2006/relationships/tags" Target="../tags/tag284.xml"/><Relationship Id="rId8" Type="http://schemas.openxmlformats.org/officeDocument/2006/relationships/tags" Target="../tags/tag285.xml"/><Relationship Id="rId9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86.xml"/><Relationship Id="rId2" Type="http://schemas.openxmlformats.org/officeDocument/2006/relationships/tags" Target="../tags/tag287.xml"/><Relationship Id="rId3" Type="http://schemas.openxmlformats.org/officeDocument/2006/relationships/tags" Target="../tags/tag288.xml"/><Relationship Id="rId4" Type="http://schemas.openxmlformats.org/officeDocument/2006/relationships/tags" Target="../tags/tag289.xml"/><Relationship Id="rId5" Type="http://schemas.openxmlformats.org/officeDocument/2006/relationships/tags" Target="../tags/tag290.xml"/><Relationship Id="rId6" Type="http://schemas.openxmlformats.org/officeDocument/2006/relationships/tags" Target="../tags/tag291.xml"/><Relationship Id="rId7" Type="http://schemas.openxmlformats.org/officeDocument/2006/relationships/tags" Target="../tags/tag292.xml"/><Relationship Id="rId8" Type="http://schemas.openxmlformats.org/officeDocument/2006/relationships/tags" Target="../tags/tag293.xml"/><Relationship Id="rId9" Type="http://schemas.openxmlformats.org/officeDocument/2006/relationships/tags" Target="../tags/tag294.xml"/><Relationship Id="rId10" Type="http://schemas.openxmlformats.org/officeDocument/2006/relationships/tags" Target="../tags/tag295.xml"/><Relationship Id="rId11" Type="http://schemas.openxmlformats.org/officeDocument/2006/relationships/tags" Target="../tags/tag296.xml"/><Relationship Id="rId12" Type="http://schemas.openxmlformats.org/officeDocument/2006/relationships/tags" Target="../tags/tag297.xml"/><Relationship Id="rId13" Type="http://schemas.openxmlformats.org/officeDocument/2006/relationships/tags" Target="../tags/tag298.xml"/><Relationship Id="rId14" Type="http://schemas.openxmlformats.org/officeDocument/2006/relationships/tags" Target="../tags/tag299.xml"/><Relationship Id="rId15" Type="http://schemas.openxmlformats.org/officeDocument/2006/relationships/tags" Target="../tags/tag300.xml"/><Relationship Id="rId16" Type="http://schemas.openxmlformats.org/officeDocument/2006/relationships/tags" Target="../tags/tag301.xml"/><Relationship Id="rId17" Type="http://schemas.openxmlformats.org/officeDocument/2006/relationships/tags" Target="../tags/tag302.xml"/><Relationship Id="rId18" Type="http://schemas.openxmlformats.org/officeDocument/2006/relationships/tags" Target="../tags/tag303.xml"/><Relationship Id="rId19" Type="http://schemas.openxmlformats.org/officeDocument/2006/relationships/tags" Target="../tags/tag304.xml"/><Relationship Id="rId20" Type="http://schemas.openxmlformats.org/officeDocument/2006/relationships/tags" Target="../tags/tag305.xml"/><Relationship Id="rId21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06.xml"/><Relationship Id="rId2" Type="http://schemas.openxmlformats.org/officeDocument/2006/relationships/tags" Target="../tags/tag307.xml"/><Relationship Id="rId3" Type="http://schemas.openxmlformats.org/officeDocument/2006/relationships/tags" Target="../tags/tag308.xml"/><Relationship Id="rId4" Type="http://schemas.openxmlformats.org/officeDocument/2006/relationships/tags" Target="../tags/tag309.xml"/><Relationship Id="rId5" Type="http://schemas.openxmlformats.org/officeDocument/2006/relationships/tags" Target="../tags/tag310.xml"/><Relationship Id="rId6" Type="http://schemas.openxmlformats.org/officeDocument/2006/relationships/tags" Target="../tags/tag311.xml"/><Relationship Id="rId7" Type="http://schemas.openxmlformats.org/officeDocument/2006/relationships/tags" Target="../tags/tag312.xml"/><Relationship Id="rId8" Type="http://schemas.openxmlformats.org/officeDocument/2006/relationships/tags" Target="../tags/tag313.xml"/><Relationship Id="rId9" Type="http://schemas.openxmlformats.org/officeDocument/2006/relationships/tags" Target="../tags/tag314.xml"/><Relationship Id="rId10" Type="http://schemas.openxmlformats.org/officeDocument/2006/relationships/tags" Target="../tags/tag315.xml"/><Relationship Id="rId11" Type="http://schemas.openxmlformats.org/officeDocument/2006/relationships/tags" Target="../tags/tag316.xml"/><Relationship Id="rId12" Type="http://schemas.openxmlformats.org/officeDocument/2006/relationships/tags" Target="../tags/tag317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18.xml"/><Relationship Id="rId2" Type="http://schemas.openxmlformats.org/officeDocument/2006/relationships/tags" Target="../tags/tag319.xml"/><Relationship Id="rId3" Type="http://schemas.openxmlformats.org/officeDocument/2006/relationships/tags" Target="../tags/tag320.xml"/><Relationship Id="rId4" Type="http://schemas.openxmlformats.org/officeDocument/2006/relationships/tags" Target="../tags/tag321.xml"/><Relationship Id="rId5" Type="http://schemas.openxmlformats.org/officeDocument/2006/relationships/tags" Target="../tags/tag322.xml"/><Relationship Id="rId6" Type="http://schemas.openxmlformats.org/officeDocument/2006/relationships/tags" Target="../tags/tag323.xml"/><Relationship Id="rId7" Type="http://schemas.openxmlformats.org/officeDocument/2006/relationships/tags" Target="../tags/tag324.xml"/><Relationship Id="rId8" Type="http://schemas.openxmlformats.org/officeDocument/2006/relationships/tags" Target="../tags/tag325.xml"/><Relationship Id="rId9" Type="http://schemas.openxmlformats.org/officeDocument/2006/relationships/tags" Target="../tags/tag326.xml"/><Relationship Id="rId10" Type="http://schemas.openxmlformats.org/officeDocument/2006/relationships/tags" Target="../tags/tag327.xml"/><Relationship Id="rId11" Type="http://schemas.openxmlformats.org/officeDocument/2006/relationships/tags" Target="../tags/tag328.xml"/><Relationship Id="rId12" Type="http://schemas.openxmlformats.org/officeDocument/2006/relationships/tags" Target="../tags/tag329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30.xml"/><Relationship Id="rId2" Type="http://schemas.openxmlformats.org/officeDocument/2006/relationships/tags" Target="../tags/tag331.xml"/><Relationship Id="rId3" Type="http://schemas.openxmlformats.org/officeDocument/2006/relationships/tags" Target="../tags/tag332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5"/>
          <p:cNvSpPr>
            <a:spLocks noGrp="1"/>
          </p:cNvSpPr>
          <p:nvPr>
            <p:ph type="body" idx="1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/>
            </a:r>
            <a:endParaRPr altLang="en-US" lang="zh-CN"/>
          </a:p>
        </p:txBody>
      </p:sp>
      <p:sp>
        <p:nvSpPr>
          <p:cNvPr id="1048650" name="文本占位符 6"/>
          <p:cNvSpPr>
            <a:spLocks noGrp="1"/>
          </p:cNvSpPr>
          <p:nvPr>
            <p:ph type="body" idx="1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/>
            </a:r>
            <a:endParaRPr altLang="en-US" lang="zh-CN"/>
          </a:p>
        </p:txBody>
      </p:sp>
      <p:sp>
        <p:nvSpPr>
          <p:cNvPr id="1048652" name="标题 7"/>
          <p:cNvSpPr>
            <a:spLocks noGrp="1"/>
          </p:cNvSpPr>
          <p:nvPr>
            <p:ph type="title" idx="9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人工智能在智能交通系统中的应用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8" name="文本占位符 2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/目录</a:t>
            </a:r>
            <a:endParaRPr altLang="en-US" lang="zh-CN"/>
          </a:p>
        </p:txBody>
      </p:sp>
      <p:sp>
        <p:nvSpPr>
          <p:cNvPr id="1048850" name="标题 6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52" name="序号"/>
          <p:cNvSpPr txBox="1"/>
          <p:nvPr>
            <p:custDataLst>
              <p:tags r:id="rId3"/>
            </p:custDataLst>
          </p:nvPr>
        </p:nvSpPr>
        <p:spPr>
          <a:xfrm>
            <a:off x="5293360" y="2139950"/>
            <a:ext cx="1948180" cy="5073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r>
              <a:rPr b="1" dirty="0" sz="3200" lang="en-US">
                <a:latin typeface="+mj-ea"/>
                <a:ea typeface="+mj-ea"/>
                <a:cs typeface="微软雅黑" panose="020B0503020204020204" pitchFamily="34" charset="-122"/>
              </a:rPr>
              <a:t>02</a:t>
            </a:r>
            <a:endParaRPr b="1" dirty="0" sz="3200" lang="en-US"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8854" name="标题"/>
          <p:cNvSpPr txBox="1"/>
          <p:nvPr>
            <p:custDataLst>
              <p:tags r:id="rId4"/>
            </p:custDataLst>
          </p:nvPr>
        </p:nvSpPr>
        <p:spPr>
          <a:xfrm>
            <a:off x="5293360" y="2953385"/>
            <a:ext cx="1948180" cy="10629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b="1" dirty="0" sz="2000" lang="zh-CN" spc="300">
                <a:latin typeface="+mj-ea"/>
                <a:ea typeface="+mj-ea"/>
                <a:cs typeface="微软雅黑" panose="020B0503020204020204" pitchFamily="34" charset="-122"/>
              </a:rPr>
              <a:t>智能交通系统概述</a:t>
            </a:r>
            <a:endParaRPr altLang="en-US" b="1" dirty="0" sz="2000" lang="zh-CN" spc="300"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8856" name="序号"/>
          <p:cNvSpPr txBox="1"/>
          <p:nvPr>
            <p:custDataLst>
              <p:tags r:id="rId5"/>
            </p:custDataLst>
          </p:nvPr>
        </p:nvSpPr>
        <p:spPr>
          <a:xfrm>
            <a:off x="1654175" y="2139950"/>
            <a:ext cx="1948180" cy="5073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r>
              <a:rPr b="1" dirty="0" sz="3200" lang="en-US">
                <a:latin typeface="+mj-ea"/>
                <a:ea typeface="+mj-ea"/>
                <a:cs typeface="微软雅黑" panose="020B0503020204020204" pitchFamily="34" charset="-122"/>
              </a:rPr>
              <a:t>01</a:t>
            </a:r>
            <a:endParaRPr b="1" dirty="0" sz="3200" lang="en-US"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8858" name="标题"/>
          <p:cNvSpPr txBox="1"/>
          <p:nvPr>
            <p:custDataLst>
              <p:tags r:id="rId6"/>
            </p:custDataLst>
          </p:nvPr>
        </p:nvSpPr>
        <p:spPr>
          <a:xfrm>
            <a:off x="1654175" y="2953385"/>
            <a:ext cx="1948180" cy="10629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b="1" dirty="0" sz="2000" lang="zh-CN" spc="300">
                <a:latin typeface="+mj-ea"/>
                <a:ea typeface="+mj-ea"/>
                <a:cs typeface="微软雅黑" panose="020B0503020204020204" pitchFamily="34" charset="-122"/>
              </a:rPr>
              <a:t>点击此处添加目录标题</a:t>
            </a:r>
            <a:endParaRPr altLang="en-US" b="1" dirty="0" sz="2000" lang="zh-CN" spc="300"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8860" name="序号"/>
          <p:cNvSpPr txBox="1"/>
          <p:nvPr>
            <p:custDataLst>
              <p:tags r:id="rId7"/>
            </p:custDataLst>
          </p:nvPr>
        </p:nvSpPr>
        <p:spPr>
          <a:xfrm>
            <a:off x="8932545" y="2139950"/>
            <a:ext cx="1948180" cy="5073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r>
              <a:rPr b="1" dirty="0" sz="3200" lang="en-US">
                <a:latin typeface="+mj-ea"/>
                <a:ea typeface="+mj-ea"/>
                <a:cs typeface="微软雅黑" panose="020B0503020204020204" pitchFamily="34" charset="-122"/>
              </a:rPr>
              <a:t>03</a:t>
            </a:r>
            <a:endParaRPr b="1" dirty="0" sz="3200" lang="en-US"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8862" name="标题"/>
          <p:cNvSpPr txBox="1"/>
          <p:nvPr>
            <p:custDataLst>
              <p:tags r:id="rId8"/>
            </p:custDataLst>
          </p:nvPr>
        </p:nvSpPr>
        <p:spPr>
          <a:xfrm>
            <a:off x="8932545" y="2953385"/>
            <a:ext cx="1948180" cy="10629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b="1" dirty="0" sz="2000" lang="zh-CN" spc="300">
                <a:latin typeface="+mj-ea"/>
                <a:ea typeface="+mj-ea"/>
                <a:cs typeface="微软雅黑" panose="020B0503020204020204" pitchFamily="34" charset="-122"/>
              </a:rPr>
              <a:t>人工智能在智能交通系统中的应用</a:t>
            </a:r>
            <a:endParaRPr altLang="en-US" b="1" dirty="0" sz="2000" lang="zh-CN" spc="300"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8864" name="序号"/>
          <p:cNvSpPr txBox="1"/>
          <p:nvPr>
            <p:custDataLst>
              <p:tags r:id="rId9"/>
            </p:custDataLst>
          </p:nvPr>
        </p:nvSpPr>
        <p:spPr>
          <a:xfrm>
            <a:off x="7240905" y="4354195"/>
            <a:ext cx="1948180" cy="5073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r>
              <a:rPr b="1" dirty="0" sz="3200" lang="en-US">
                <a:latin typeface="+mj-ea"/>
                <a:ea typeface="+mj-ea"/>
                <a:cs typeface="微软雅黑" panose="020B0503020204020204" pitchFamily="34" charset="-122"/>
              </a:rPr>
              <a:t>05</a:t>
            </a:r>
            <a:endParaRPr b="1" dirty="0" sz="3200" lang="en-US"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8866" name="标题"/>
          <p:cNvSpPr txBox="1"/>
          <p:nvPr>
            <p:custDataLst>
              <p:tags r:id="rId10"/>
            </p:custDataLst>
          </p:nvPr>
        </p:nvSpPr>
        <p:spPr>
          <a:xfrm>
            <a:off x="7240905" y="5167630"/>
            <a:ext cx="1948180" cy="10629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b="1" dirty="0" sz="2000" lang="zh-CN" spc="300">
                <a:latin typeface="+mj-ea"/>
                <a:ea typeface="+mj-ea"/>
                <a:cs typeface="微软雅黑" panose="020B0503020204020204" pitchFamily="34" charset="-122"/>
              </a:rPr>
              <a:t>人工智能在智能交通系统中的挑战与前景</a:t>
            </a:r>
            <a:endParaRPr altLang="en-US" b="1" dirty="0" sz="2000" lang="zh-CN" spc="300"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8868" name="序号"/>
          <p:cNvSpPr txBox="1"/>
          <p:nvPr>
            <p:custDataLst>
              <p:tags r:id="rId11"/>
            </p:custDataLst>
          </p:nvPr>
        </p:nvSpPr>
        <p:spPr>
          <a:xfrm>
            <a:off x="3601720" y="4354195"/>
            <a:ext cx="1948180" cy="5073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r>
              <a:rPr b="1" dirty="0" sz="3200" lang="en-US">
                <a:latin typeface="+mj-ea"/>
                <a:ea typeface="+mj-ea"/>
                <a:cs typeface="微软雅黑" panose="020B0503020204020204" pitchFamily="34" charset="-122"/>
              </a:rPr>
              <a:t>04</a:t>
            </a:r>
            <a:endParaRPr b="1" dirty="0" sz="3200" lang="en-US"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8870" name="标题"/>
          <p:cNvSpPr txBox="1"/>
          <p:nvPr>
            <p:custDataLst>
              <p:tags r:id="rId12"/>
            </p:custDataLst>
          </p:nvPr>
        </p:nvSpPr>
        <p:spPr>
          <a:xfrm>
            <a:off x="3601720" y="5167630"/>
            <a:ext cx="1948180" cy="10629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b="1" dirty="0" sz="2000" lang="zh-CN" spc="300">
                <a:latin typeface="+mj-ea"/>
                <a:ea typeface="+mj-ea"/>
                <a:cs typeface="微软雅黑" panose="020B0503020204020204" pitchFamily="34" charset="-122"/>
              </a:rPr>
              <a:t>人工智能在智能交通系统中的优势</a:t>
            </a:r>
            <a:endParaRPr altLang="en-US" b="1" dirty="0" sz="2000" lang="zh-CN" spc="300">
              <a:latin typeface="+mj-ea"/>
              <a:ea typeface="+mj-ea"/>
              <a:cs typeface="微软雅黑" panose="020B0503020204020204" pitchFamily="34" charset="-122"/>
            </a:endParaRPr>
          </a:p>
        </p:txBody>
      </p:sp>
    </p:spTree>
    <p:custDataLst>
      <p:tags r:id="rId1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06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01</a:t>
            </a:r>
            <a:endParaRPr altLang="en-US" dirty="0" lang="zh-CN"/>
          </a:p>
        </p:txBody>
      </p:sp>
      <p:sp>
        <p:nvSpPr>
          <p:cNvPr id="1048908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添加章节标题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44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02</a:t>
            </a:r>
            <a:endParaRPr altLang="en-US" dirty="0" lang="zh-CN"/>
          </a:p>
        </p:txBody>
      </p:sp>
      <p:sp>
        <p:nvSpPr>
          <p:cNvPr id="1048946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智能交通系统概述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1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智能交通系统的定义</a:t>
            </a:r>
            <a:endParaRPr altLang="en-US" lang="zh-CN"/>
          </a:p>
        </p:txBody>
      </p:sp>
      <p:sp>
        <p:nvSpPr>
          <p:cNvPr id="1049018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20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22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24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26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5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28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30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32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7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34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9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41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36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38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40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3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42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5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44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7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46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48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50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52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54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智能交通系统是一种综合性的交通管理系统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6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提高道路通行效率，减少交通拥堵和事故发生率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8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对城市道路交通进行实时监控和调度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0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利用先进的信息技术、通信技术、传感技术等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00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智能交通系统的发展历程</a:t>
            </a:r>
            <a:endParaRPr altLang="en-US" lang="zh-CN"/>
          </a:p>
        </p:txBody>
      </p:sp>
      <p:sp>
        <p:nvSpPr>
          <p:cNvPr id="1049102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04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06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智能交通系统的定义和概念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108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10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12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智能交通系统的发展阶段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114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16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18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智能交通系统的应用领域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120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22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24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智能交通系统的未来发展趋势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6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智能交通系统的应用场景</a:t>
            </a:r>
            <a:endParaRPr altLang="en-US" lang="zh-CN"/>
          </a:p>
        </p:txBody>
      </p:sp>
      <p:sp>
        <p:nvSpPr>
          <p:cNvPr id="1049166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168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70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智能交通系统在城市交通中的应用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172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174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76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智能交通系统在高速公路交通中的应用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178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180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智能交通系统在铁路交通中的应用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182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84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186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88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智能交通系统在航空交通中的应用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28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03</a:t>
            </a:r>
            <a:endParaRPr altLang="en-US" dirty="0" lang="zh-CN"/>
          </a:p>
        </p:txBody>
      </p:sp>
      <p:sp>
        <p:nvSpPr>
          <p:cNvPr id="1049230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人工智能在智能交通系统中的应用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00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交通信号控制</a:t>
            </a:r>
            <a:endParaRPr altLang="en-US" lang="zh-CN"/>
          </a:p>
        </p:txBody>
      </p:sp>
      <p:sp>
        <p:nvSpPr>
          <p:cNvPr id="1049302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04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06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08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10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人工智能在交通信号控制中的应用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12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交通信号控制系统的基本原理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14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人工智能对交通信号控制的影响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16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未来交通信号控制的发展趋势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5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交通监控与安全管理</a:t>
            </a:r>
            <a:endParaRPr altLang="en-US" lang="zh-CN"/>
          </a:p>
        </p:txBody>
      </p:sp>
      <p:sp>
        <p:nvSpPr>
          <p:cNvPr id="1049358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实时监控：通过人工智能技术对交通状况进行实时监控，及时发现交通拥堵、事故等异常情况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0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62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64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安全管理：通过人工智能技术对驾驶员行为进行分析，预测驾驶员可能出现的危险行为，及时进行提醒和干预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6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68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70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事故处理：通过人工智能技术对事故现场进行快速定位和评估，协助救援人员快速到达现场进行救援和处理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2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74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76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交通优化：通过人工智能技术对交通数据进行挖掘和分析，优化交通路线和信号灯配时，提高交通运行效率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8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80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20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智能停车系统</a:t>
            </a:r>
            <a:endParaRPr altLang="en-US" lang="zh-CN"/>
          </a:p>
        </p:txBody>
      </p:sp>
      <p:sp>
        <p:nvSpPr>
          <p:cNvPr id="1049422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24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26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定义：智能停车系统是一种利用人工智能技术实现自动化停车、找车、缴费等功能的车位管理系统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8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30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32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应用场景：商业区、住宅小区、公共停车场等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4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36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38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技术支持：图像识别、传感器技术、无线通信等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0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42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44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优势：提高停车效率、节省时间和精力、减少人为因素等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8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智能公交系统</a:t>
            </a:r>
            <a:endParaRPr altLang="en-US" lang="zh-CN"/>
          </a:p>
        </p:txBody>
      </p:sp>
      <p:sp>
        <p:nvSpPr>
          <p:cNvPr id="1049486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88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90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智能公交系统的定义和功能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492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94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96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智能公交系统的架构和组成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498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00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02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智能公交系统的应用场景和优势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504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06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08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智能公交系统的未来发展趋势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48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04</a:t>
            </a:r>
            <a:endParaRPr altLang="en-US" dirty="0" lang="zh-CN"/>
          </a:p>
        </p:txBody>
      </p:sp>
      <p:sp>
        <p:nvSpPr>
          <p:cNvPr id="1049550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人工智能在智能交通系统中的优势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20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提高交通效率</a:t>
            </a:r>
            <a:endParaRPr altLang="en-US" lang="zh-CN"/>
          </a:p>
        </p:txBody>
      </p:sp>
      <p:sp>
        <p:nvSpPr>
          <p:cNvPr id="1049622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4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626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8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30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2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634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6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38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提升道路使用效率：通过智能交通系统，人工智能能够实时分析道路使用情况，为交通规划提供科学依据，提高道路使用效率。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40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降低能源消耗：智能交通系统中的自动驾驶技术能够实现车辆间的协同驾驶，减少车辆在行驶过程中的能源消耗，降低碳排放。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42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减少拥堵现象：通过智能交通系统，人工智能能够实时监测交通状况，预测拥堵趋势，并优化交通信号灯配时，有效缓解交通拥堵问题。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44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提高行车安全性：人工智能在智能交通系统中可以实现车辆碰撞预警、行人检测等功能，有效降低交通事故发生率，提高行车安全性。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8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降低交通事故发生率</a:t>
            </a:r>
            <a:endParaRPr altLang="en-US" lang="zh-CN"/>
          </a:p>
        </p:txBody>
      </p:sp>
      <p:sp>
        <p:nvSpPr>
          <p:cNvPr id="1049686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8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690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2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94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6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698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0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02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人工智能能够根据交通流量和路况信息，为驾驶员提供最佳行驶路线建议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04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通过智能交通系统中的语音识别和自然语言处理技术，为驾驶员提供实时交通信息和导航服务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06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人工智能能够实时监测道路交通情况，及时发现潜在危险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08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通过智能算法对车辆行驶轨迹进行分析，预测车辆可能的行驶轨迹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48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提升城市交通管理水平</a:t>
            </a:r>
            <a:endParaRPr altLang="en-US" lang="zh-CN"/>
          </a:p>
        </p:txBody>
      </p:sp>
      <p:sp>
        <p:nvSpPr>
          <p:cNvPr id="1049750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752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54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实时监测交通流量：通过人工智能技术，可以实时监测城市交通流量，为交通管理部门提供准确的数据支持。</a:t>
            </a:r>
            <a:endParaRPr altLang="en-US" dirty="0" sz="14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756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758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60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优化交通信号灯控制：人工智能技术可以根据实时交通流量，优化交通信号灯的控制，提高道路通行效率。</a:t>
            </a:r>
            <a:endParaRPr altLang="en-US" dirty="0" sz="14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762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764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14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智能调度公交车辆：通过人工智能技术，可以智能调度公交车辆，提高公交运营效率，减少乘客等待时间。</a:t>
            </a:r>
            <a:endParaRPr altLang="en-US" dirty="0" sz="14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766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68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770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72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5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预测交通拥堵：人工智能技术可以通过历史数据和实时数据，预测交通拥堵情况，为交通管理部门提供决策支持。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12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改善城市环境质量</a:t>
            </a:r>
            <a:endParaRPr altLang="en-US" lang="zh-CN"/>
          </a:p>
        </p:txBody>
      </p:sp>
      <p:sp>
        <p:nvSpPr>
          <p:cNvPr id="1049814" name="梯形 7"/>
          <p:cNvSpPr/>
          <p:nvPr>
            <p:custDataLst>
              <p:tags r:id="rId1"/>
            </p:custDataLst>
          </p:nvPr>
        </p:nvSpPr>
        <p:spPr>
          <a:xfrm flipV="1">
            <a:off x="608400" y="2713291"/>
            <a:ext cx="2497130" cy="242094"/>
          </a:xfrm>
          <a:prstGeom prst="trapezoid">
            <a:avLst>
              <a:gd name="adj" fmla="val 53600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2400" lang="zh-CN"/>
          </a:p>
        </p:txBody>
      </p:sp>
      <p:sp>
        <p:nvSpPr>
          <p:cNvPr id="1049816" name="任意多边形: 形状 9"/>
          <p:cNvSpPr/>
          <p:nvPr>
            <p:custDataLst>
              <p:tags r:id="rId2"/>
            </p:custDataLst>
          </p:nvPr>
        </p:nvSpPr>
        <p:spPr>
          <a:xfrm>
            <a:off x="689729" y="2394965"/>
            <a:ext cx="2331172" cy="3268814"/>
          </a:xfrm>
          <a:custGeom>
            <a:avLst/>
            <a:gdLst>
              <a:gd name="connsiteX0" fmla="*/ 0 w 5139559"/>
              <a:gd name="connsiteY0" fmla="*/ 0 h 2334150"/>
              <a:gd name="connsiteX1" fmla="*/ 5139559 w 5139559"/>
              <a:gd name="connsiteY1" fmla="*/ 0 h 2334150"/>
              <a:gd name="connsiteX2" fmla="*/ 5139559 w 5139559"/>
              <a:gd name="connsiteY2" fmla="*/ 2334150 h 2334150"/>
              <a:gd name="connsiteX3" fmla="*/ 0 w 5139559"/>
              <a:gd name="connsiteY3" fmla="*/ 2334150 h 2334150"/>
              <a:gd name="connsiteX4" fmla="*/ 0 w 5139559"/>
              <a:gd name="connsiteY4" fmla="*/ 0 h 2334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39559" h="2334150">
                <a:moveTo>
                  <a:pt x="0" y="0"/>
                </a:moveTo>
                <a:lnTo>
                  <a:pt x="5139559" y="0"/>
                </a:lnTo>
                <a:lnTo>
                  <a:pt x="5139559" y="2334150"/>
                </a:lnTo>
                <a:lnTo>
                  <a:pt x="0" y="233415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9000">
                <a:schemeClr val="bg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lvl="1"/>
            <a:endParaRPr altLang="en-US" dirty="0" sz="2400" lang="zh-CN">
              <a:solidFill>
                <a:schemeClr val="lt1"/>
              </a:solidFill>
            </a:endParaRPr>
          </a:p>
        </p:txBody>
      </p:sp>
      <p:sp>
        <p:nvSpPr>
          <p:cNvPr id="1049818" name="矩形: 圆顶角 10"/>
          <p:cNvSpPr/>
          <p:nvPr>
            <p:custDataLst>
              <p:tags r:id="rId3"/>
            </p:custDataLst>
          </p:nvPr>
        </p:nvSpPr>
        <p:spPr>
          <a:xfrm flipH="1">
            <a:off x="608400" y="2076640"/>
            <a:ext cx="2497130" cy="636694"/>
          </a:xfrm>
          <a:prstGeom prst="round2SameRect"/>
          <a:gradFill flip="none" rotWithShape="1"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5400000" scaled="1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</a:endParaRPr>
          </a:p>
        </p:txBody>
      </p:sp>
      <p:sp>
        <p:nvSpPr>
          <p:cNvPr id="1049820" name="正文"/>
          <p:cNvSpPr txBox="1"/>
          <p:nvPr>
            <p:custDataLst>
              <p:tags r:id="rId4"/>
            </p:custDataLst>
          </p:nvPr>
        </p:nvSpPr>
        <p:spPr>
          <a:xfrm>
            <a:off x="736747" y="2988410"/>
            <a:ext cx="2240503" cy="2675749"/>
          </a:xfrm>
          <a:prstGeom prst="rect"/>
          <a:noFill/>
        </p:spPr>
        <p:txBody>
          <a:bodyPr anchor="t" anchorCtr="0" bIns="46800" lIns="90000" rIns="90000" rtlCol="0" tIns="46800" wrap="square">
            <a:normAutofit/>
          </a:bodyPr>
          <a:p>
            <a:pPr algn="ctr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减少交通拥堵：通过智能交通系统，人工智能能够优化交通流量，减少拥堵现象，降低车辆排放对环境的影响。</a:t>
            </a:r>
            <a:endParaRPr altLang="en-US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822" name="梯形 40"/>
          <p:cNvSpPr/>
          <p:nvPr>
            <p:custDataLst>
              <p:tags r:id="rId5"/>
            </p:custDataLst>
          </p:nvPr>
        </p:nvSpPr>
        <p:spPr>
          <a:xfrm flipV="1">
            <a:off x="3432664" y="2713291"/>
            <a:ext cx="2497130" cy="242094"/>
          </a:xfrm>
          <a:prstGeom prst="trapezoid">
            <a:avLst>
              <a:gd name="adj" fmla="val 53600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2400" lang="zh-CN"/>
          </a:p>
        </p:txBody>
      </p:sp>
      <p:sp>
        <p:nvSpPr>
          <p:cNvPr id="1049824" name="任意多边形: 形状 41"/>
          <p:cNvSpPr/>
          <p:nvPr>
            <p:custDataLst>
              <p:tags r:id="rId6"/>
            </p:custDataLst>
          </p:nvPr>
        </p:nvSpPr>
        <p:spPr>
          <a:xfrm>
            <a:off x="3513993" y="2394965"/>
            <a:ext cx="2331172" cy="3268814"/>
          </a:xfrm>
          <a:custGeom>
            <a:avLst/>
            <a:gdLst>
              <a:gd name="connsiteX0" fmla="*/ 0 w 5139559"/>
              <a:gd name="connsiteY0" fmla="*/ 0 h 2334150"/>
              <a:gd name="connsiteX1" fmla="*/ 5139559 w 5139559"/>
              <a:gd name="connsiteY1" fmla="*/ 0 h 2334150"/>
              <a:gd name="connsiteX2" fmla="*/ 5139559 w 5139559"/>
              <a:gd name="connsiteY2" fmla="*/ 2334150 h 2334150"/>
              <a:gd name="connsiteX3" fmla="*/ 0 w 5139559"/>
              <a:gd name="connsiteY3" fmla="*/ 2334150 h 2334150"/>
              <a:gd name="connsiteX4" fmla="*/ 0 w 5139559"/>
              <a:gd name="connsiteY4" fmla="*/ 0 h 2334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39559" h="2334150">
                <a:moveTo>
                  <a:pt x="0" y="0"/>
                </a:moveTo>
                <a:lnTo>
                  <a:pt x="5139559" y="0"/>
                </a:lnTo>
                <a:lnTo>
                  <a:pt x="5139559" y="2334150"/>
                </a:lnTo>
                <a:lnTo>
                  <a:pt x="0" y="233415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9000">
                <a:schemeClr val="bg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lvl="1"/>
            <a:endParaRPr altLang="en-US" dirty="0" sz="2400" lang="zh-CN">
              <a:solidFill>
                <a:schemeClr val="lt1"/>
              </a:solidFill>
            </a:endParaRPr>
          </a:p>
        </p:txBody>
      </p:sp>
      <p:sp>
        <p:nvSpPr>
          <p:cNvPr id="1049826" name="矩形: 圆顶角 42"/>
          <p:cNvSpPr/>
          <p:nvPr>
            <p:custDataLst>
              <p:tags r:id="rId7"/>
            </p:custDataLst>
          </p:nvPr>
        </p:nvSpPr>
        <p:spPr>
          <a:xfrm flipH="1">
            <a:off x="3432664" y="2076640"/>
            <a:ext cx="2497130" cy="636694"/>
          </a:xfrm>
          <a:prstGeom prst="round2SameRect"/>
          <a:gradFill flip="none" rotWithShape="1"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5400000" scaled="1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</a:endParaRPr>
          </a:p>
        </p:txBody>
      </p:sp>
      <p:sp>
        <p:nvSpPr>
          <p:cNvPr id="1049828" name="正文"/>
          <p:cNvSpPr txBox="1"/>
          <p:nvPr>
            <p:custDataLst>
              <p:tags r:id="rId8"/>
            </p:custDataLst>
          </p:nvPr>
        </p:nvSpPr>
        <p:spPr>
          <a:xfrm>
            <a:off x="3561011" y="2988410"/>
            <a:ext cx="2240503" cy="2675749"/>
          </a:xfrm>
          <a:prstGeom prst="rect"/>
          <a:noFill/>
        </p:spPr>
        <p:txBody>
          <a:bodyPr anchor="t" anchorCtr="0" bIns="46800" lIns="90000" rIns="90000" rtlCol="0" tIns="46800" wrap="square">
            <a:normAutofit/>
          </a:bodyPr>
          <a:p>
            <a:pPr algn="ctr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降低能源消耗：智能交通系统能够实时监测道路状况和交通流量，为驾驶员提供最佳路线建议，从而降低车辆的能源消耗，减少碳排放。</a:t>
            </a:r>
            <a:endParaRPr altLang="en-US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830" name="梯形 46"/>
          <p:cNvSpPr/>
          <p:nvPr>
            <p:custDataLst>
              <p:tags r:id="rId9"/>
            </p:custDataLst>
          </p:nvPr>
        </p:nvSpPr>
        <p:spPr>
          <a:xfrm flipV="1">
            <a:off x="6256928" y="2713291"/>
            <a:ext cx="2497130" cy="242094"/>
          </a:xfrm>
          <a:prstGeom prst="trapezoid">
            <a:avLst>
              <a:gd name="adj" fmla="val 53600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2400" lang="zh-CN"/>
          </a:p>
        </p:txBody>
      </p:sp>
      <p:sp>
        <p:nvSpPr>
          <p:cNvPr id="1049832" name="任意多边形: 形状 47"/>
          <p:cNvSpPr/>
          <p:nvPr>
            <p:custDataLst>
              <p:tags r:id="rId10"/>
            </p:custDataLst>
          </p:nvPr>
        </p:nvSpPr>
        <p:spPr>
          <a:xfrm>
            <a:off x="6338257" y="2394965"/>
            <a:ext cx="2331172" cy="3268814"/>
          </a:xfrm>
          <a:custGeom>
            <a:avLst/>
            <a:gdLst>
              <a:gd name="connsiteX0" fmla="*/ 0 w 5139559"/>
              <a:gd name="connsiteY0" fmla="*/ 0 h 2334150"/>
              <a:gd name="connsiteX1" fmla="*/ 5139559 w 5139559"/>
              <a:gd name="connsiteY1" fmla="*/ 0 h 2334150"/>
              <a:gd name="connsiteX2" fmla="*/ 5139559 w 5139559"/>
              <a:gd name="connsiteY2" fmla="*/ 2334150 h 2334150"/>
              <a:gd name="connsiteX3" fmla="*/ 0 w 5139559"/>
              <a:gd name="connsiteY3" fmla="*/ 2334150 h 2334150"/>
              <a:gd name="connsiteX4" fmla="*/ 0 w 5139559"/>
              <a:gd name="connsiteY4" fmla="*/ 0 h 2334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39559" h="2334150">
                <a:moveTo>
                  <a:pt x="0" y="0"/>
                </a:moveTo>
                <a:lnTo>
                  <a:pt x="5139559" y="0"/>
                </a:lnTo>
                <a:lnTo>
                  <a:pt x="5139559" y="2334150"/>
                </a:lnTo>
                <a:lnTo>
                  <a:pt x="0" y="233415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9000">
                <a:schemeClr val="bg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lvl="1"/>
            <a:endParaRPr altLang="en-US" dirty="0" sz="2400" lang="zh-CN">
              <a:solidFill>
                <a:schemeClr val="lt1"/>
              </a:solidFill>
            </a:endParaRPr>
          </a:p>
        </p:txBody>
      </p:sp>
      <p:sp>
        <p:nvSpPr>
          <p:cNvPr id="1049834" name="矩形: 圆顶角 48"/>
          <p:cNvSpPr/>
          <p:nvPr>
            <p:custDataLst>
              <p:tags r:id="rId11"/>
            </p:custDataLst>
          </p:nvPr>
        </p:nvSpPr>
        <p:spPr>
          <a:xfrm flipH="1">
            <a:off x="6256928" y="2076640"/>
            <a:ext cx="2497130" cy="636694"/>
          </a:xfrm>
          <a:prstGeom prst="round2SameRect"/>
          <a:gradFill flip="none" rotWithShape="1"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5400000" scaled="1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</a:endParaRPr>
          </a:p>
        </p:txBody>
      </p:sp>
      <p:sp>
        <p:nvSpPr>
          <p:cNvPr id="1049836" name="正文"/>
          <p:cNvSpPr txBox="1"/>
          <p:nvPr>
            <p:custDataLst>
              <p:tags r:id="rId12"/>
            </p:custDataLst>
          </p:nvPr>
        </p:nvSpPr>
        <p:spPr>
          <a:xfrm>
            <a:off x="6385275" y="2988410"/>
            <a:ext cx="2240503" cy="2675749"/>
          </a:xfrm>
          <a:prstGeom prst="rect"/>
          <a:noFill/>
        </p:spPr>
        <p:txBody>
          <a:bodyPr anchor="t" anchorCtr="0" bIns="46800" lIns="90000" rIns="90000" rtlCol="0" tIns="46800" wrap="square">
            <a:normAutofit/>
          </a:bodyPr>
          <a:p>
            <a:pPr algn="ctr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提高道路安全性：人工智能在智能交通系统中的应用，能够通过实时监测和分析道路状况、车辆行驶轨迹等信息，及时发现潜在的安全隐患，提高道路安全性。</a:t>
            </a:r>
            <a:endParaRPr altLang="en-US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838" name="梯形 52"/>
          <p:cNvSpPr/>
          <p:nvPr>
            <p:custDataLst>
              <p:tags r:id="rId13"/>
            </p:custDataLst>
          </p:nvPr>
        </p:nvSpPr>
        <p:spPr>
          <a:xfrm flipV="1">
            <a:off x="9080557" y="2713291"/>
            <a:ext cx="2497130" cy="242094"/>
          </a:xfrm>
          <a:prstGeom prst="trapezoid">
            <a:avLst>
              <a:gd name="adj" fmla="val 53600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2400" lang="zh-CN"/>
          </a:p>
        </p:txBody>
      </p:sp>
      <p:sp>
        <p:nvSpPr>
          <p:cNvPr id="1049840" name="任意多边形: 形状 53"/>
          <p:cNvSpPr/>
          <p:nvPr>
            <p:custDataLst>
              <p:tags r:id="rId14"/>
            </p:custDataLst>
          </p:nvPr>
        </p:nvSpPr>
        <p:spPr>
          <a:xfrm>
            <a:off x="9162521" y="2394965"/>
            <a:ext cx="2331172" cy="3268814"/>
          </a:xfrm>
          <a:custGeom>
            <a:avLst/>
            <a:gdLst>
              <a:gd name="connsiteX0" fmla="*/ 0 w 5139559"/>
              <a:gd name="connsiteY0" fmla="*/ 0 h 2334150"/>
              <a:gd name="connsiteX1" fmla="*/ 5139559 w 5139559"/>
              <a:gd name="connsiteY1" fmla="*/ 0 h 2334150"/>
              <a:gd name="connsiteX2" fmla="*/ 5139559 w 5139559"/>
              <a:gd name="connsiteY2" fmla="*/ 2334150 h 2334150"/>
              <a:gd name="connsiteX3" fmla="*/ 0 w 5139559"/>
              <a:gd name="connsiteY3" fmla="*/ 2334150 h 2334150"/>
              <a:gd name="connsiteX4" fmla="*/ 0 w 5139559"/>
              <a:gd name="connsiteY4" fmla="*/ 0 h 2334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39559" h="2334150">
                <a:moveTo>
                  <a:pt x="0" y="0"/>
                </a:moveTo>
                <a:lnTo>
                  <a:pt x="5139559" y="0"/>
                </a:lnTo>
                <a:lnTo>
                  <a:pt x="5139559" y="2334150"/>
                </a:lnTo>
                <a:lnTo>
                  <a:pt x="0" y="233415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9000">
                <a:schemeClr val="bg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lvl="1"/>
            <a:endParaRPr altLang="en-US" dirty="0" sz="2400" lang="zh-CN">
              <a:solidFill>
                <a:schemeClr val="lt1"/>
              </a:solidFill>
            </a:endParaRPr>
          </a:p>
        </p:txBody>
      </p:sp>
      <p:sp>
        <p:nvSpPr>
          <p:cNvPr id="1049842" name="矩形: 圆顶角 54"/>
          <p:cNvSpPr/>
          <p:nvPr>
            <p:custDataLst>
              <p:tags r:id="rId15"/>
            </p:custDataLst>
          </p:nvPr>
        </p:nvSpPr>
        <p:spPr>
          <a:xfrm flipH="1">
            <a:off x="9080557" y="2076640"/>
            <a:ext cx="2497130" cy="636694"/>
          </a:xfrm>
          <a:prstGeom prst="round2SameRect"/>
          <a:gradFill flip="none" rotWithShape="1"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5400000" scaled="1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</a:endParaRPr>
          </a:p>
        </p:txBody>
      </p:sp>
      <p:sp>
        <p:nvSpPr>
          <p:cNvPr id="1049844" name="正文"/>
          <p:cNvSpPr txBox="1"/>
          <p:nvPr>
            <p:custDataLst>
              <p:tags r:id="rId16"/>
            </p:custDataLst>
          </p:nvPr>
        </p:nvSpPr>
        <p:spPr>
          <a:xfrm>
            <a:off x="9208904" y="2988410"/>
            <a:ext cx="2240503" cy="2675749"/>
          </a:xfrm>
          <a:prstGeom prst="rect"/>
          <a:noFill/>
        </p:spPr>
        <p:txBody>
          <a:bodyPr anchor="t" anchorCtr="0" bIns="46800" lIns="90000" rIns="90000" rtlCol="0" tIns="46800" wrap="square">
            <a:normAutofit lnSpcReduction="20000"/>
          </a:bodyPr>
          <a:p>
            <a:pPr algn="ctr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提升公共交通效率：智能交通系统能够优化公共交通路线和班次，提高公共交通的效率和舒适度，鼓励更多人使用公共交通工具，从而减少私家车的使用，进一步改善城市环境质量。</a:t>
            </a:r>
            <a:endParaRPr altLang="en-US" dirty="0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84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05</a:t>
            </a:r>
            <a:endParaRPr altLang="en-US" dirty="0" lang="zh-CN"/>
          </a:p>
        </p:txBody>
      </p:sp>
      <p:sp>
        <p:nvSpPr>
          <p:cNvPr id="1049886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人工智能在智能交通系统中的挑战与前景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5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技术挑战与解决方案</a:t>
            </a:r>
            <a:endParaRPr altLang="en-US" lang="zh-CN"/>
          </a:p>
        </p:txBody>
      </p:sp>
      <p:sp>
        <p:nvSpPr>
          <p:cNvPr id="1049958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60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62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64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66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传感器融合技术：提高感知能力，降低误报和漏报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68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数据处理与算法优化：提高交通信号控制精度和优化路径规划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70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人工智能伦理与法规：制定相关法规和伦理规范，确保人工智能在交通领域的安全应用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72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跨领域合作：加强交通领域与人工智能领域的合作，共同推动智能交通系统的发展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12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政策法规与标准制定</a:t>
            </a:r>
            <a:endParaRPr altLang="en-US" lang="zh-CN"/>
          </a:p>
        </p:txBody>
      </p:sp>
      <p:sp>
        <p:nvSpPr>
          <p:cNvPr id="105001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1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18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20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2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2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26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28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3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政策法规：政府出台相关政策法规，推动人工智能在智能交通系统中的应用</a:t>
            </a:r>
            <a:endParaRPr altLang="en-US" baseline="0" b="0" cap="none" dirty="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03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政策法规与标准制定的意义：为人工智能在智能交通系统中的应用提供有力保障，促进其健康发展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03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3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38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40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4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4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46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48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5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政策法规与标准制定的挑战：需要政府、企业和社会各方面的共同努力，不断完善相关政策和标准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05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标准制定：制定相关标准，规范人工智能在智能交通系统中的应用，确保安全性和可靠性</a:t>
            </a:r>
            <a:endParaRPr altLang="en-US" dirty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92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跨部门合作与协同发展</a:t>
            </a:r>
            <a:endParaRPr altLang="en-US" lang="zh-CN"/>
          </a:p>
        </p:txBody>
      </p:sp>
      <p:sp>
        <p:nvSpPr>
          <p:cNvPr id="1050094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096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98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跨部门合作的重要性：打破信息壁垒，实现资源共享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0100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102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04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协同发展的必要性：共同推动智能交通系统的发展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0106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108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跨部门合作的实践案例：分享成功经验和解决方案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0110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12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114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16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协同发展的未来展望：共同探索智能交通系统的未来发展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5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未来发展趋势与展望</a:t>
            </a:r>
            <a:endParaRPr altLang="en-US" lang="zh-CN"/>
          </a:p>
        </p:txBody>
      </p:sp>
      <p:sp>
        <p:nvSpPr>
          <p:cNvPr id="1050158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160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4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0162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人工智能技术不断进步，智能交通系统将更加智能化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64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166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168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5G技术的普及将为智能交通系统提供更高效的数据传输和处理能力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70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172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174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自动驾驶技术的不断发展将改变人们的出行方式，提高交通效率和安全性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76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178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180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政府和企业的合作将推动智能交通系统的普及和应用，促进城市可持续发展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20" name="文本占位符 5"/>
          <p:cNvSpPr>
            <a:spLocks noGrp="1"/>
          </p:cNvSpPr>
          <p:nvPr>
            <p:ph type="body" idx="9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/>
            </a:r>
            <a:endParaRPr altLang="en-US" lang="zh-CN"/>
          </a:p>
        </p:txBody>
      </p:sp>
      <p:sp>
        <p:nvSpPr>
          <p:cNvPr id="1050222" name="标题 6"/>
          <p:cNvSpPr>
            <a:spLocks noGrp="1"/>
          </p:cNvSpPr>
          <p:nvPr>
            <p:ph type="title" idx="8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感谢您的观看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3.xml><?xml version="1.0" encoding="utf-8"?>
<p:tagLst xmlns:p="http://schemas.openxmlformats.org/presentationml/2006/main">
  <p:tag name="KSO_WM_UNIT_ISCONTENTSTITLE" val="0"/>
  <p:tag name="KSO_WM_UNIT_ISNUMDGMTITLE" val="0"/>
  <p:tag name="KSO_WM_UNIT_PRESET_TEXT" val="WPS,a click to unlimited possibilitie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4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 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2"/>
  <p:tag name="KSO_WM_UNIT_ID" val="_1*i*2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*i*9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添加文本"/>
</p:tagLst>
</file>

<file path=ppt/tags/tag1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4.xml><?xml version="1.0" encoding="utf-8"?>
<p:tagLst xmlns:p="http://schemas.openxmlformats.org/presentationml/2006/main">
  <p:tag name="KSO_WM_UNIT_ISCONTENTSTITLE" val="0"/>
  <p:tag name="KSO_WM_UNIT_ISNUMDGMTITLE" val="0"/>
  <p:tag name="KSO_WM_UNIT_PRESET_TEXT" val="/目录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ISCONTENTSTITLE" val="1"/>
  <p:tag name="KSO_WM_UNIT_ISNUMDGMTITLE" val="0"/>
  <p:tag name="KSO_WM_UNIT_PRESET_TEXT" val="Contents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31.xml><?xml version="1.0" encoding="utf-8"?>
<p:tagLst xmlns:p="http://schemas.openxmlformats.org/presentationml/2006/main">
  <p:tag name="KSO_WM_UNIT_PRESET_TEXT" val="01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32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3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9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4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6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8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55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0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7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7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78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您的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2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BEAUTIFY_FLAG" val="#wm#"/>
  <p:tag name="KSO_WM_UNIT_TYPE" val="i"/>
  <p:tag name="KSO_WM_UNIT_INDEX" val="6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BEAUTIFY_FLAG" val="#wm#"/>
  <p:tag name="KSO_WM_UNIT_TYPE" val="i"/>
  <p:tag name="KSO_WM_UNIT_INDEX" val="7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BEAUTIFY_FLAG" val="#wm#"/>
  <p:tag name="KSO_WM_UNIT_TYPE" val="i"/>
  <p:tag name="KSO_WM_UNIT_INDEX" val="8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16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16"/>
</p:tagLst>
</file>

<file path=ppt/tags/tag96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16"/>
  <p:tag name="KSO_WM_SPECIAL_SOURCE" val="bdnull"/>
  <p:tag name="KSO_WM_TEMPLATE_THUMBS_INDEX" val="1、9"/>
</p:tagLst>
</file>

<file path=ppt/tags/tag97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16_1*f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16_1*b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WPS,a click to unlimited possibilities"/>
</p:tagLst>
</file>

<file path=ppt/tags/tag9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6_1*a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单击此处 添加文档标题"/>
</p:tagLst>
</file>

<file path=ppt/tags/tag100.xml><?xml version="1.0" encoding="utf-8"?>
<p:tagLst xmlns:p="http://schemas.openxmlformats.org/presentationml/2006/main">
  <p:tag name="KSO_WM_SLIDE_ID" val="custom20230916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16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67.6&quot;,&quot;top&quot;:&quot;105.7&quot;,&quot;width&quot;:&quot;576.4&quot;,&quot;height&quot;:&quot;343.95&quot;}"/>
</p:tagLst>
</file>

<file path=ppt/tags/tag10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16_5*b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DIAGRAM_GROUP_CODE" val="l1-1"/>
  <p:tag name="KSO_WM_UNIT_PRESET_TEXT" val="/目录"/>
</p:tagLst>
</file>

<file path=ppt/tags/tag102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6_5*a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916_5*l_h_i*1_2_1"/>
  <p:tag name="KSO_WM_TEMPLATE_CATEGORY" val="custom"/>
  <p:tag name="KSO_WM_TEMPLATE_INDEX" val="2023091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2"/>
  <p:tag name="KSO_WM_DIAGRAM_MAX_ITEMCNT" val="6"/>
  <p:tag name="KSO_WM_DIAGRAM_MIN_ITEMCNT" val="2"/>
  <p:tag name="KSO_WM_DIAGRAM_VIRTUALLY_FRAME" val="{&quot;height&quot;:322.09999999999997,&quot;width&quot;:726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91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6_5*l_h_a*1_2_1"/>
  <p:tag name="KSO_WM_DIAGRAM_VERSION" val="3"/>
  <p:tag name="KSO_WM_UNIT_PRESET_TEXT" val="点击此处添加目录标题"/>
  <p:tag name="KSO_WM_DIAGRAM_MAX_ITEMCNT" val="6"/>
  <p:tag name="KSO_WM_DIAGRAM_MIN_ITEMCNT" val="2"/>
  <p:tag name="KSO_WM_DIAGRAM_VIRTUALLY_FRAME" val="{&quot;height&quot;:322.09999999999997,&quot;width&quot;:726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916_5*l_h_i*1_1_1"/>
  <p:tag name="KSO_WM_TEMPLATE_CATEGORY" val="custom"/>
  <p:tag name="KSO_WM_TEMPLATE_INDEX" val="2023091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1"/>
  <p:tag name="KSO_WM_DIAGRAM_MAX_ITEMCNT" val="6"/>
  <p:tag name="KSO_WM_DIAGRAM_MIN_ITEMCNT" val="2"/>
  <p:tag name="KSO_WM_DIAGRAM_VIRTUALLY_FRAME" val="{&quot;height&quot;:322.09999999999997,&quot;width&quot;:726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91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6_5*l_h_a*1_1_1"/>
  <p:tag name="KSO_WM_DIAGRAM_VERSION" val="3"/>
  <p:tag name="KSO_WM_UNIT_PRESET_TEXT" val="点击此处添加目录标题"/>
  <p:tag name="KSO_WM_DIAGRAM_MAX_ITEMCNT" val="6"/>
  <p:tag name="KSO_WM_DIAGRAM_MIN_ITEMCNT" val="2"/>
  <p:tag name="KSO_WM_DIAGRAM_VIRTUALLY_FRAME" val="{&quot;height&quot;:322.09999999999997,&quot;width&quot;:726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916_5*l_h_i*1_3_1"/>
  <p:tag name="KSO_WM_TEMPLATE_CATEGORY" val="custom"/>
  <p:tag name="KSO_WM_TEMPLATE_INDEX" val="2023091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3"/>
  <p:tag name="KSO_WM_DIAGRAM_MAX_ITEMCNT" val="6"/>
  <p:tag name="KSO_WM_DIAGRAM_MIN_ITEMCNT" val="2"/>
  <p:tag name="KSO_WM_DIAGRAM_VIRTUALLY_FRAME" val="{&quot;height&quot;:322.09999999999997,&quot;width&quot;:726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91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6_5*l_h_a*1_3_1"/>
  <p:tag name="KSO_WM_DIAGRAM_VERSION" val="3"/>
  <p:tag name="KSO_WM_UNIT_PRESET_TEXT" val="点击此处添加目录标题"/>
  <p:tag name="KSO_WM_DIAGRAM_MAX_ITEMCNT" val="6"/>
  <p:tag name="KSO_WM_DIAGRAM_MIN_ITEMCNT" val="2"/>
  <p:tag name="KSO_WM_DIAGRAM_VIRTUALLY_FRAME" val="{&quot;height&quot;:322.09999999999997,&quot;width&quot;:726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916_5*l_h_i*1_5_1"/>
  <p:tag name="KSO_WM_TEMPLATE_CATEGORY" val="custom"/>
  <p:tag name="KSO_WM_TEMPLATE_INDEX" val="2023091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5"/>
  <p:tag name="KSO_WM_DIAGRAM_MAX_ITEMCNT" val="6"/>
  <p:tag name="KSO_WM_DIAGRAM_MIN_ITEMCNT" val="2"/>
  <p:tag name="KSO_WM_DIAGRAM_VIRTUALLY_FRAME" val="{&quot;height&quot;:322.09999999999997,&quot;width&quot;:726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91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6_5*l_h_a*1_5_1"/>
  <p:tag name="KSO_WM_DIAGRAM_VERSION" val="3"/>
  <p:tag name="KSO_WM_UNIT_PRESET_TEXT" val="点击此处添加目录标题"/>
  <p:tag name="KSO_WM_DIAGRAM_MAX_ITEMCNT" val="6"/>
  <p:tag name="KSO_WM_DIAGRAM_MIN_ITEMCNT" val="2"/>
  <p:tag name="KSO_WM_DIAGRAM_VIRTUALLY_FRAME" val="{&quot;height&quot;:322.09999999999997,&quot;width&quot;:726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916_5*l_h_i*1_4_1"/>
  <p:tag name="KSO_WM_TEMPLATE_CATEGORY" val="custom"/>
  <p:tag name="KSO_WM_TEMPLATE_INDEX" val="2023091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4"/>
  <p:tag name="KSO_WM_DIAGRAM_MAX_ITEMCNT" val="6"/>
  <p:tag name="KSO_WM_DIAGRAM_MIN_ITEMCNT" val="2"/>
  <p:tag name="KSO_WM_DIAGRAM_VIRTUALLY_FRAME" val="{&quot;height&quot;:322.09999999999997,&quot;width&quot;:726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91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6_5*l_h_a*1_4_1"/>
  <p:tag name="KSO_WM_DIAGRAM_VERSION" val="3"/>
  <p:tag name="KSO_WM_UNIT_PRESET_TEXT" val="点击此处添加目录标题"/>
  <p:tag name="KSO_WM_DIAGRAM_MAX_ITEMCNT" val="6"/>
  <p:tag name="KSO_WM_DIAGRAM_MIN_ITEMCNT" val="2"/>
  <p:tag name="KSO_WM_DIAGRAM_VIRTUALLY_FRAME" val="{&quot;height&quot;:322.09999999999997,&quot;width&quot;:726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SLIDE_ID" val="custom20230916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0916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114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6_7*e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01"/>
</p:tagLst>
</file>

<file path=ppt/tags/tag11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6_7*a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16.xml><?xml version="1.0" encoding="utf-8"?>
<p:tagLst xmlns:p="http://schemas.openxmlformats.org/presentationml/2006/main">
  <p:tag name="KSO_WM_SLIDE_ID" val="custom202309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06.6&quot;,&quot;top&quot;:&quot;98&quot;,&quot;width&quot;:&quot;576.4&quot;,&quot;height&quot;:&quot;343.95&quot;}"/>
</p:tagLst>
</file>

<file path=ppt/tags/tag117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6_7*e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02"/>
</p:tagLst>
</file>

<file path=ppt/tags/tag11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6_7*a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19.xml><?xml version="1.0" encoding="utf-8"?>
<p:tagLst xmlns:p="http://schemas.openxmlformats.org/presentationml/2006/main">
  <p:tag name="KSO_WM_SLIDE_ID" val="custom202309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06.6&quot;,&quot;top&quot;:&quot;98&quot;,&quot;width&quot;:&quot;576.4&quot;,&quot;height&quot;:&quot;343.95&quot;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6_7*e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03"/>
</p:tagLst>
</file>

<file path=ppt/tags/tag17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6_7*a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75.xml><?xml version="1.0" encoding="utf-8"?>
<p:tagLst xmlns:p="http://schemas.openxmlformats.org/presentationml/2006/main">
  <p:tag name="KSO_WM_SLIDE_ID" val="custom202309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06.6&quot;,&quot;top&quot;:&quot;98&quot;,&quot;width&quot;:&quot;576.4&quot;,&quot;height&quot;:&quot;343.95&quot;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6_7*e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04"/>
</p:tagLst>
</file>

<file path=ppt/tags/tag22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6_7*a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22.xml><?xml version="1.0" encoding="utf-8"?>
<p:tagLst xmlns:p="http://schemas.openxmlformats.org/presentationml/2006/main">
  <p:tag name="KSO_WM_SLIDE_ID" val="custom202309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06.6&quot;,&quot;top&quot;:&quot;98&quot;,&quot;width&quot;:&quot;576.4&quot;,&quot;height&quot;:&quot;343.95&quot;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83_3*l_h_i*1_1_2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2"/>
  <p:tag name="KSO_WM_UNIT_FILL_TYPE" val="1"/>
  <p:tag name="KSO_WM_UNIT_FILL_FORE_SCHEMECOLOR_INDEX" val="5"/>
  <p:tag name="KSO_WM_UNIT_FILL_FORE_SCHEMECOLOR_INDEX_BRIGHTNESS" val="-0.5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83_3*l_h_i*1_1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UNIT_FILL_TYPE" val="3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gradient&quot;:[{&quot;brightness&quot;:0,&quot;colorType&quot;:1,&quot;foreColorIndex&quot;:14,&quot;pos&quot;:0.38999998569488525,&quot;transparency&quot;:0},{&quot;brightness&quot;:0.800000011920929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83_3*l_h_a*1_1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83_3*l_h_f*1_1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智能图形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83_3*l_h_i*1_2_2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2"/>
  <p:tag name="KSO_WM_UNIT_FILL_TYPE" val="1"/>
  <p:tag name="KSO_WM_UNIT_FILL_FORE_SCHEMECOLOR_INDEX" val="5"/>
  <p:tag name="KSO_WM_UNIT_FILL_FORE_SCHEMECOLOR_INDEX_BRIGHTNESS" val="-0.5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83_3*l_h_i*1_2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UNIT_FILL_TYPE" val="3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gradient&quot;:[{&quot;brightness&quot;:0,&quot;colorType&quot;:1,&quot;foreColorIndex&quot;:14,&quot;pos&quot;:0.38999998569488525,&quot;transparency&quot;:0},{&quot;brightness&quot;:0.800000011920929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83_3*l_h_a*1_2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83_3*l_h_f*1_2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智能图形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83_3*l_h_i*1_3_2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2"/>
  <p:tag name="KSO_WM_UNIT_FILL_TYPE" val="1"/>
  <p:tag name="KSO_WM_UNIT_FILL_FORE_SCHEMECOLOR_INDEX" val="5"/>
  <p:tag name="KSO_WM_UNIT_FILL_FORE_SCHEMECOLOR_INDEX_BRIGHTNESS" val="-0.5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83_3*l_h_i*1_3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UNIT_FILL_TYPE" val="3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gradient&quot;:[{&quot;brightness&quot;:0,&quot;colorType&quot;:1,&quot;foreColorIndex&quot;:14,&quot;pos&quot;:0.38999998569488525,&quot;transparency&quot;:0},{&quot;brightness&quot;:0.800000011920929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83_3*l_h_a*1_3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83_3*l_h_f*1_3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智能图形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83_3*l_h_i*1_4_2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2"/>
  <p:tag name="KSO_WM_UNIT_FILL_TYPE" val="1"/>
  <p:tag name="KSO_WM_UNIT_FILL_FORE_SCHEMECOLOR_INDEX" val="5"/>
  <p:tag name="KSO_WM_UNIT_FILL_FORE_SCHEMECOLOR_INDEX_BRIGHTNESS" val="-0.5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83_3*l_h_i*1_4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UNIT_FILL_TYPE" val="3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gradient&quot;:[{&quot;brightness&quot;:0,&quot;colorType&quot;:1,&quot;foreColorIndex&quot;:14,&quot;pos&quot;:0.38999998569488525,&quot;transparency&quot;:0},{&quot;brightness&quot;:0.800000011920929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83_3*l_h_a*1_4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83_3*l_h_f*1_4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智能图形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6_7*e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05"/>
</p:tagLst>
</file>

<file path=ppt/tags/tag27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6_7*a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77.xml><?xml version="1.0" encoding="utf-8"?>
<p:tagLst xmlns:p="http://schemas.openxmlformats.org/presentationml/2006/main">
  <p:tag name="KSO_WM_SLIDE_ID" val="custom202309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06.6&quot;,&quot;top&quot;:&quot;98&quot;,&quot;width&quot;:&quot;576.4&quot;,&quot;height&quot;:&quot;343.95&quot;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16_9*f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33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6_9*a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感谢您的观看"/>
</p:tagLst>
</file>

<file path=ppt/tags/tag332.xml><?xml version="1.0" encoding="utf-8"?>
<p:tagLst xmlns:p="http://schemas.openxmlformats.org/presentationml/2006/main">
  <p:tag name="KSO_WM_SLIDE_ID" val="custom20230916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16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347&quot;,&quot;top&quot;:&quot;105.7&quot;,&quot;width&quot;:&quot;576.4&quot;,&quot;height&quot;:&quot;343.9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57">
      <a:dk1>
        <a:srgbClr val="000000"/>
      </a:dk1>
      <a:lt1>
        <a:srgbClr val="FFFFFF"/>
      </a:lt1>
      <a:dk2>
        <a:srgbClr val="421B00"/>
      </a:dk2>
      <a:lt2>
        <a:srgbClr val="FFF0E7"/>
      </a:lt2>
      <a:accent1>
        <a:srgbClr val="FF6600"/>
      </a:accent1>
      <a:accent2>
        <a:srgbClr val="53A6EB"/>
      </a:accent2>
      <a:accent3>
        <a:srgbClr val="45CB98"/>
      </a:accent3>
      <a:accent4>
        <a:srgbClr val="FFB03B"/>
      </a:accent4>
      <a:accent5>
        <a:srgbClr val="EC5E3C"/>
      </a:accent5>
      <a:accent6>
        <a:srgbClr val="EC4A7C"/>
      </a:accent6>
      <a:hlink>
        <a:srgbClr val="0563C1"/>
      </a:hlink>
      <a:folHlink>
        <a:srgbClr val="954D72"/>
      </a:folHlink>
    </a:clrScheme>
    <a:fontScheme name="自定义 3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V1824A</dc:creator>
  <dcterms:created xsi:type="dcterms:W3CDTF">2023-12-16T18:18:23Z</dcterms:created>
  <dcterms:modified xsi:type="dcterms:W3CDTF">2023-12-16T18:18:23Z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aa301c22c8a24842a64ed4a97ca06b8f_21</vt:lpwstr>
  </property>
</Properties>
</file>