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31" r:id="rId1"/>
    <p:sldMasterId id="2147484668" r:id="rId2"/>
  </p:sldMasterIdLst>
  <p:notesMasterIdLst>
    <p:notesMasterId r:id="rId3"/>
  </p:notesMasterIdLst>
  <p:sldIdLst>
    <p:sldId id="696" r:id="rId4"/>
    <p:sldId id="699" r:id="rId5"/>
    <p:sldId id="702" r:id="rId6"/>
    <p:sldId id="705" r:id="rId7"/>
    <p:sldId id="708" r:id="rId8"/>
    <p:sldId id="711" r:id="rId9"/>
    <p:sldId id="714" r:id="rId10"/>
    <p:sldId id="717" r:id="rId11"/>
    <p:sldId id="720" r:id="rId12"/>
    <p:sldId id="723" r:id="rId13"/>
    <p:sldId id="726" r:id="rId14"/>
    <p:sldId id="729" r:id="rId15"/>
    <p:sldId id="732" r:id="rId16"/>
    <p:sldId id="735" r:id="rId17"/>
    <p:sldId id="738" r:id="rId18"/>
    <p:sldId id="741" r:id="rId19"/>
    <p:sldId id="744" r:id="rId20"/>
    <p:sldId id="747" r:id="rId21"/>
    <p:sldId id="750" r:id="rId22"/>
    <p:sldId id="753" r:id="rId23"/>
    <p:sldId id="756" r:id="rId24"/>
    <p:sldId id="759" r:id="rId25"/>
    <p:sldId id="762" r:id="rId26"/>
    <p:sldId id="765" r:id="rId27"/>
    <p:sldId id="768" r:id="rId28"/>
    <p:sldId id="771" r:id="rId29"/>
    <p:sldId id="774" r:id="rId30"/>
    <p:sldId id="777" r:id="rId31"/>
    <p:sldId id="780" r:id="rId32"/>
    <p:sldId id="783" r:id="rId33"/>
    <p:sldId id="786" r:id="rId34"/>
    <p:sldId id="78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2024年电子游戏与娱乐行业市场分析与投资前景预测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电子游戏与娱乐行业概述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电子游戏市场分析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娱乐行业市场分析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投资前景预测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政策环境分析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电子游戏与娱乐行业概述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电子游戏与娱乐行业定义：指利用电子设备为媒介，以数字技术为基础，通过人机交互实现娱乐、休闲和社交等功能的行业。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行业分类：主要包括电子游戏、网络娱乐、移动娱乐、虚拟现实与增强现实等子行业。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行业特点：具有技术密集、创意密集和资本密集等特点，是数字经济的重要组成部分。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行业发展趋势：随着数字技术的不断发展，电子游戏与娱乐行业将呈现出多元化、互动化、社交化等趋势。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早期阶段：电子游戏与娱乐行业的起源和发展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成长阶段：技术的进步推动行业快速发展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成熟阶段：行业规模扩大，竞争加剧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未来趋势：新兴技术对行业的影响和变革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2024年全球电子游戏与娱乐行业市场规模预计达到1800亿美元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亚洲市场占据全球市场份额的40%以上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移动游戏市场规模持续增长，成为行业最大细分市场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虚拟现实、增强现实等新兴技术为行业带来新的增长点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电子游戏与娱乐行业概述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行业规模与增长趋势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市场竞争格局与特点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电子游戏市场分析</a:t>
            </a:r>
            <a:endParaRPr altLang="en-US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游戏类型分析</a:t>
            </a:r>
            <a:endParaRPr altLang="en-US" lang="zh-CN"/>
          </a:p>
        </p:txBody>
      </p:sp>
      <p:sp>
        <p:nvSpPr>
          <p:cNvPr id="10491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角色扮演游戏：玩家扮演特定角色，通过完成任务和剧情，体验不同的人生。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射击游戏：玩家使用各种武器射击目标，以消灭敌人或完成任务。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动作游戏：玩家通过操作角色进行战斗、探险或解谜，以达成游戏目标。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策略游戏：玩家需制定战略和战术，指挥军队或管理资源，以获得胜利。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游戏用户规模</a:t>
            </a:r>
            <a:endParaRPr altLang="en-US" lang="zh-CN"/>
          </a:p>
        </p:txBody>
      </p:sp>
      <p:sp>
        <p:nvSpPr>
          <p:cNvPr id="10491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游戏用户年轻化，消费能力逐年提升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中国游戏用户规模及活跃度居全球首位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亚洲地区成为全球最大的游戏市场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全球游戏用户数量持续增长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游戏市场竞争格局</a:t>
            </a:r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全球电子游戏市场规模持续增长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移动游戏市场占比最大，主机游戏市场保持稳定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游戏类型多样化，射击、MOBA、角色扮演等类型最受欢迎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市场竞争激烈，大型游戏公司通过收购和兼并巩固市场地位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游戏市场发展前景</a:t>
            </a:r>
            <a:endParaRPr altLang="en-US" lang="zh-CN"/>
          </a:p>
        </p:txBody>
      </p:sp>
      <p:sp>
        <p:nvSpPr>
          <p:cNvPr id="10492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用户规模持续扩大，游戏市场潜力巨大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移动游戏成为主流，电竞行业蓬勃发展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游戏出海成为新趋势，海外市场前景广阔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虚拟现实、增强现实等技术为游戏市场带来新机遇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娱乐行业市场分析</a:t>
            </a:r>
            <a:endParaRPr altLang="en-US" lang="zh-CN"/>
          </a:p>
        </p:txBody>
      </p:sp>
      <p:sp>
        <p:nvSpPr>
          <p:cNvPr id="1049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电影市场分析</a:t>
            </a:r>
            <a:endParaRPr altLang="en-US" lang="zh-CN"/>
          </a:p>
        </p:txBody>
      </p:sp>
      <p:sp>
        <p:nvSpPr>
          <p:cNvPr id="10493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市场规模：全球电影市场持续增长，新兴市场潜力巨大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竞争格局：大型电影公司主导市场，中小型公司寻求差异化发展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技术创新：虚拟现实、增强现实等技术为电影产业带来新机遇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消费群体：年轻化、多元化，女性观众成为重要力量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音乐市场分析</a:t>
            </a:r>
            <a:endParaRPr altLang="en-US" lang="zh-CN"/>
          </a:p>
        </p:txBody>
      </p:sp>
      <p:sp>
        <p:nvSpPr>
          <p:cNvPr id="10494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市场规模：全球音乐市场持续增长，数字化转型加速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用户行为：流媒体音乐服务成为主流，付费订阅模式普及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竞争格局：几家大型音乐平台主导市场，创新型音乐公司崭露头角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未来趋势：AI技术应用于音乐创作和推荐系统，虚拟现实音乐体验成为新热点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演出市场分析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演出市场消费群体：以年轻人为主，其中学生和白领人群是主要消费力量。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演出市场发展趋势：随着科技的发展，虚拟现实、增强现实等技术将逐渐应用于演出市场，为观众带来更加沉浸式的体验。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演出市场规模：2024年演出市场规模预计达到XX亿元，较2023年增长XX%。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演出市场结构：演唱会、音乐节、戏剧、曲艺等演出形式占据市场主导地位。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娱乐市场发展前景</a:t>
            </a:r>
            <a:endParaRPr altLang="en-US" lang="zh-CN"/>
          </a:p>
        </p:txBody>
      </p:sp>
      <p:sp>
        <p:nvSpPr>
          <p:cNvPr id="10495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虚拟现实、增强现实等技术将进一步融入游戏产业，提升用户体验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电子游戏市场持续增长，未来将有更多创新产品推出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娱乐行业与科技紧密结合，将为投资者带来更多机会和挑战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政策监管趋严，行业规范化发展将有利于长期稳定发展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电子游戏与娱乐行业市场规模持续增长，投资机会广阔。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5G、AI等新技术的应用将为行业带来更多创新和投资机会。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政策支持力度加大，为行业投资提供有力保障。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投资者需关注行业发展趋势，把握市场动态，理性投资。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6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市场竞争风险：电子游戏与娱乐行业市场竞争激烈，投资者需关注市场动态，制定合理的竞争策略。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技术更新风险：电子游戏与娱乐行业技术更新迅速，投资者需关注技术发展趋势，及时调整投资方向。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政策法规风险：电子游戏与娱乐行业受到政策法规的影响较大，投资者需关注政策法规的变化，避免违规风险。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财务风险：投资者需对投资项目进行全面的财务分析，控制财务风险。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深入研究目标公司，了解其核心竞争力、财务状况和市场前景。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关注行业发展趋势，选择具有潜力的细分领域进行投资。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保持理性投资心态，不过度追求短期收益，注重长期价值投资。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关注政策法规变化，规避政策风险，抓住政策机遇。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投资前景展望</a:t>
            </a:r>
            <a:endParaRPr altLang="en-US" lang="zh-CN"/>
          </a:p>
        </p:txBody>
      </p:sp>
      <p:sp>
        <p:nvSpPr>
          <p:cNvPr id="10497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电子游戏与娱乐行业市场规模持续增长，投资机会增多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5G、AI等新技术推动行业创新，提高投资吸引力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政策支持力度加大，为行业投资提供有力保障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市场竞争格局日益激烈，投资者需谨慎选择优质项目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行业政策动向</a:t>
            </a:r>
            <a:endParaRPr altLang="en-US" lang="zh-CN"/>
          </a:p>
        </p:txBody>
      </p:sp>
      <p:sp>
        <p:nvSpPr>
          <p:cNvPr id="10498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内容：介绍2024年电子游戏与娱乐行业的相关政策，包括政策出台背景、主要内容、影响等方面。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内容：分析政策对行业发展的影响，包括对市场格局、竞争格局、企业发展的影响等方面。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内容：探讨政策未来的发展趋势，包括政策制定者对行业的态度、未来政策走向等方面。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内容：提出应对政策变化的策略建议，包括企业如何应对政策变化、如何利用政策机遇等方面。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政策对行业的影响</a:t>
            </a:r>
            <a:endParaRPr altLang="en-US" lang="zh-CN"/>
          </a:p>
        </p:txBody>
      </p:sp>
      <p:sp>
        <p:nvSpPr>
          <p:cNvPr id="10499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政策支持：推动电子游戏与娱乐行业的发展，提高行业的竞争力和创新能力。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政策限制：限制电子游戏与娱乐行业的发展，例如内容审查、时间限制等，影响行业的市场规模和增长速度。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政策风险：政策的不确定性和变化可能给电子游戏与娱乐行业带来风险和挑战，影响行业的稳定性和可持续发展。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行业自律：电子游戏与娱乐行业需要加强自律，遵守相关法律法规和政策要求，提高自身的规范性和诚信度。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行业政策建议</a:t>
            </a:r>
            <a:endParaRPr altLang="en-US" lang="zh-CN"/>
          </a:p>
        </p:txBody>
      </p:sp>
      <p:sp>
        <p:nvSpPr>
          <p:cNvPr id="10499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鼓励创新：为游戏企业提供研发资金支持和技术指导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优化审批流程：简化游戏审批流程，缩短审批周期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规范市场秩序：加强游戏版权保护，打击盗版游戏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引导行业健康发展：制定行业发展规划，引导企业提高产品质量和服务水平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政策环境展望</a:t>
            </a:r>
            <a:endParaRPr altLang="en-US" lang="zh-CN"/>
          </a:p>
        </p:txBody>
      </p:sp>
      <p:sp>
        <p:nvSpPr>
          <p:cNvPr id="10500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政策支持力度加大，鼓励电子游戏与娱乐行业创新发展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监管政策逐步完善，推动行业规范化和可持续发展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税收优惠政策出台，降低企业成本，提高市场竞争力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国际合作加强，推动电子游戏与娱乐行业全球化发展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投资者需要谨慎评估投资风险，并关注行业政策变化和市场趋势。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电子游戏与娱乐行业市场在2024年将继续保持增长趋势，但增速将放缓。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行业市场竞争激烈，企业需要不断创新以提高竞争力。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未来行业市场将更加注重品质和服务，企业需要加强品牌建设和客户服务。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1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加大技术研发和创新投入，提高产品质量和竞争力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关注市场需求和变化，及时调整产品策略和营销策略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加强品牌建设和宣传，提升品牌知名度和美誉度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积极拓展海外市场，扩大企业规模和影响力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502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关注行业趋势，抓住市场机遇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多元化投资，降低风险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深入研究，谨慎决策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保持敏锐的市场洞察力，及时调整投资策略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2024-01-06T08:37:20Z</dcterms:created>
  <dcterms:modified xsi:type="dcterms:W3CDTF">2024-01-06T08:37:20Z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f18204d8186f482495a3637e96a4a208_21</vt:lpwstr>
  </property>
</Properties>
</file>