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81" r:id="rId1"/>
    <p:sldMasterId id="2147488618" r:id="rId2"/>
  </p:sldMasterIdLst>
  <p:notesMasterIdLst>
    <p:notesMasterId r:id="rId3"/>
  </p:notesMasterIdLst>
  <p:sldIdLst>
    <p:sldId id="2547" r:id="rId4"/>
    <p:sldId id="2551" r:id="rId5"/>
    <p:sldId id="2556" r:id="rId6"/>
    <p:sldId id="2560" r:id="rId7"/>
    <p:sldId id="2563" r:id="rId8"/>
    <p:sldId id="2566" r:id="rId9"/>
    <p:sldId id="2570" r:id="rId10"/>
    <p:sldId id="2574" r:id="rId11"/>
    <p:sldId id="2577" r:id="rId12"/>
    <p:sldId id="2580" r:id="rId13"/>
    <p:sldId id="2584" r:id="rId14"/>
    <p:sldId id="2588" r:id="rId15"/>
    <p:sldId id="2591" r:id="rId16"/>
    <p:sldId id="2594" r:id="rId17"/>
    <p:sldId id="2598" r:id="rId18"/>
    <p:sldId id="2602" r:id="rId19"/>
    <p:sldId id="2605" r:id="rId20"/>
    <p:sldId id="2608" r:id="rId21"/>
    <p:sldId id="2612" r:id="rId22"/>
    <p:sldId id="2616" r:id="rId23"/>
    <p:sldId id="2619" r:id="rId24"/>
    <p:sldId id="2622" r:id="rId25"/>
    <p:sldId id="2626" r:id="rId26"/>
    <p:sldId id="2630" r:id="rId27"/>
    <p:sldId id="2633" r:id="rId28"/>
    <p:sldId id="263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82" r:id="rId1"/>
    <p:sldLayoutId id="2147488583" r:id="rId2"/>
    <p:sldLayoutId id="2147488584" r:id="rId3"/>
    <p:sldLayoutId id="2147488585" r:id="rId4"/>
    <p:sldLayoutId id="2147488586" r:id="rId5"/>
    <p:sldLayoutId id="2147488587" r:id="rId6"/>
    <p:sldLayoutId id="2147488588" r:id="rId7"/>
    <p:sldLayoutId id="2147488589" r:id="rId8"/>
    <p:sldLayoutId id="2147488590" r:id="rId9"/>
    <p:sldLayoutId id="2147488591" r:id="rId10"/>
    <p:sldLayoutId id="21474885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19" r:id="rId1"/>
    <p:sldLayoutId id="2147488620" r:id="rId2"/>
    <p:sldLayoutId id="2147488621" r:id="rId3"/>
    <p:sldLayoutId id="2147488622" r:id="rId4"/>
    <p:sldLayoutId id="2147488623" r:id="rId5"/>
    <p:sldLayoutId id="2147488624" r:id="rId6"/>
    <p:sldLayoutId id="2147488625" r:id="rId7"/>
    <p:sldLayoutId id="2147488626" r:id="rId8"/>
    <p:sldLayoutId id="2147488627" r:id="rId9"/>
    <p:sldLayoutId id="2147488628" r:id="rId10"/>
    <p:sldLayoutId id="214748862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tags" Target="../tags/tag150.xml"/><Relationship Id="rId22" Type="http://schemas.openxmlformats.org/officeDocument/2006/relationships/tags" Target="../tags/tag151.xml"/><Relationship Id="rId23" Type="http://schemas.openxmlformats.org/officeDocument/2006/relationships/tags" Target="../tags/tag152.xml"/><Relationship Id="rId24" Type="http://schemas.openxmlformats.org/officeDocument/2006/relationships/tags" Target="../tags/tag153.xml"/><Relationship Id="rId25" Type="http://schemas.openxmlformats.org/officeDocument/2006/relationships/tags" Target="../tags/tag154.xml"/><Relationship Id="rId26" Type="http://schemas.openxmlformats.org/officeDocument/2006/relationships/tags" Target="../tags/tag155.xml"/><Relationship Id="rId27" Type="http://schemas.openxmlformats.org/officeDocument/2006/relationships/tags" Target="../tags/tag156.xml"/><Relationship Id="rId28" Type="http://schemas.openxmlformats.org/officeDocument/2006/relationships/tags" Target="../tags/tag157.xml"/><Relationship Id="rId29" Type="http://schemas.openxmlformats.org/officeDocument/2006/relationships/tags" Target="../tags/tag15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电商零售市场展望与2024年投资前景分析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电商零售市场概述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电商零售市场的竞争格局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电商零售市场的消费者行为分析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电商零售市场的发展趋势和机遇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2024年电商零售市场的投资前景分析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电商零售市场概述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电商零售市场的定义和分类</a:t>
            </a:r>
            <a:endParaRPr altLang="en-US" lang="zh-CN"/>
          </a:p>
        </p:txBody>
      </p:sp>
      <p:sp>
        <p:nvSpPr>
          <p:cNvPr id="1048926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电商零售市场的定义：电商零售市场是指通过互联网平台进行商品销售和服务的市场，是电子商务的重要组成部分。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电商零售市场的分类：根据商品类型和服务模式的不同，电商零售市场可以分为B2B、B2C、C2C等多种模式。B2B是指企业之间的交易，B2C是指企业与个人之间的交易，C2C则是指个人与个人之间的交易。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电商零售市场的发展历程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探索阶段：21世纪初，随着互联网技术的发展，B2C、C2C模式逐渐兴起，电商零售市场开始快速发展。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起步阶段：20世纪90年代，电子商务开始在中国兴起，主要以B2B模式为主。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成熟阶段：2010年以后，移动支付、大数据、人工智能等新技术的应用，推动了电商零售市场的进一步成熟和升级。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新零售阶段：近年来，线上线下融合的新零售模式逐渐成为主流，电商零售市场正在向更高层次发展。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电商零售市场的现状和特点</a:t>
            </a:r>
            <a:endParaRPr altLang="en-US" lang="zh-CN"/>
          </a:p>
        </p:txBody>
      </p:sp>
      <p:sp>
        <p:nvSpPr>
          <p:cNvPr id="10490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市场规模持续扩大，增长速度放缓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移动电商成为主流，用户规模不断扩大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电商零售市场呈现多元化、个性化趋势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竞争激烈，价格战成为常态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电商零售市场的竞争格局</a:t>
            </a:r>
            <a:endParaRPr altLang="en-US" dirty="0" lang="zh-CN"/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电商零售市场的竞争格局分析</a:t>
            </a:r>
            <a:endParaRPr altLang="en-US" lang="zh-CN"/>
          </a:p>
        </p:txBody>
      </p:sp>
      <p:sp>
        <p:nvSpPr>
          <p:cNvPr id="10491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电商零售市场的概述：介绍了电商零售市场的定义、发展历程和现状，为后续竞争格局的分析提供了背景信息。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电商零售市场的竞争主体：详细介绍了市场上的主要竞争者，包括传统零售企业、电商平台、品牌商等，以及它们在市场中的地位和影响力。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电商零售市场的竞争策略：分析了各大竞争主体采取的竞争策略，如价格战、营销策略、供应链管理等，以及这些策略对市场的影响。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电商零售市场的未来竞争格局：基于市场规模、用户规模、技术发展等多个维度，对未来电商零售市场的竞争格局进行了预测和分析。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电商零售市场的竞争策略和手段</a:t>
            </a:r>
            <a:endParaRPr altLang="en-US" lang="zh-CN"/>
          </a:p>
        </p:txBody>
      </p:sp>
      <p:sp>
        <p:nvSpPr>
          <p:cNvPr id="1049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低价策略：通过降低成本、促销活动等方式，提供具有竞争力的价格，吸引消费者购买。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物流配送：优化物流配送网络，提高配送效率，降低物流成本，提升客户体验。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多元化经营：拓展商品种类和业务范围，满足消费者多样化需求，提高市场占有率。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品质保证：注重商品品质，提供优质的服务和产品，建立品牌形象和信誉。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电商零售市场的竞争趋势和展望</a:t>
            </a:r>
            <a:endParaRPr altLang="en-US" lang="zh-CN"/>
          </a:p>
        </p:txBody>
      </p:sp>
      <p:sp>
        <p:nvSpPr>
          <p:cNvPr id="10492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竞争格局：各大电商平台之间的竞争激烈，新兴平台不断涌现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价格战：电商平台通过价格战抢占市场份额，消费者受益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品质战：电商平台注重品质，推出更多优质商品和服务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物流战：电商平台不断提升物流配送效率，提升用户体验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未来展望：电商零售市场将进一步整合，形成寡头竞争格局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电商零售市场的消费者行为分析</a:t>
            </a:r>
            <a:endParaRPr altLang="en-US" dirty="0" lang="zh-CN"/>
          </a:p>
        </p:txBody>
      </p:sp>
      <p:sp>
        <p:nvSpPr>
          <p:cNvPr id="10493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消费者购物习惯的变化</a:t>
            </a:r>
            <a:endParaRPr altLang="en-US" lang="zh-CN"/>
          </a:p>
        </p:txBody>
      </p:sp>
      <p:sp>
        <p:nvSpPr>
          <p:cNvPr id="10493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线上线下融合的趋势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消费者对个性化需求的追求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社交电商的崛起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移动端购物的普及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消费者对电商零售市场的需求和期望</a:t>
            </a:r>
            <a:endParaRPr altLang="en-US" lang="zh-CN"/>
          </a:p>
        </p:txBody>
      </p:sp>
      <p:sp>
        <p:nvSpPr>
          <p:cNvPr id="10494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便捷性：消费者期望电商零售市场提供更快捷、更方便的购物体验。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多样性：消费者期望电商零售市场提供更多样化的商品选择。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价格优势：消费者期望电商零售市场能够提供更具竞争力的价格。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品质保证：消费者期望电商零售市场能够提供高品质的商品和服务。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消费者行为对电商零售市场的影响和推动</a:t>
            </a:r>
            <a:endParaRPr altLang="en-US" lang="zh-CN"/>
          </a:p>
        </p:txBody>
      </p:sp>
      <p:sp>
        <p:nvSpPr>
          <p:cNvPr id="1049508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1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2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4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消费者行为的变化趋势：随着互联网的普及和消费者对购物体验的追求，消费者行为正在发生深刻变化，线上购物成为越来越多人的选择。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16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1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0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2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消费者行为对电商零售市场的影响：消费者行为的改变直接推动了电商零售市场的快速发展，为电商企业提供了广阔的市场空间和商业机会。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24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2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8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0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消费者行为对电商零售市场的推动作用：消费者在电商平台上进行购物时，会根据自己的需求和偏好进行选择，这种选择对电商零售市场的发展起到了积极的推动作用。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32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6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8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电商企业如何应对消费者行为的变化：电商企业需要紧跟消费者需求的变化，不断优化购物体验，提升产品质量和服务水平，以吸引和留住消费者。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电商零售市场的发展趋势和机遇</a:t>
            </a:r>
            <a:endParaRPr altLang="en-US" dirty="0" lang="zh-CN"/>
          </a:p>
        </p:txBody>
      </p:sp>
      <p:sp>
        <p:nvSpPr>
          <p:cNvPr id="10495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电商零售市场的发展趋势和方向</a:t>
            </a:r>
            <a:endParaRPr altLang="en-US" lang="zh-CN"/>
          </a:p>
        </p:txBody>
      </p:sp>
      <p:sp>
        <p:nvSpPr>
          <p:cNvPr id="10496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社交电商、内容电商等新模式涌现，拓展电商零售市场边界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数字化转型加速，线上线下融合成为主流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人工智能、大数据等新技术应用广泛，提升用户体验和运营效率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跨境电商发展迅速，助力企业拓展全球市场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电商零售市场的机遇和挑战</a:t>
            </a:r>
            <a:endParaRPr altLang="en-US" lang="zh-CN"/>
          </a:p>
        </p:txBody>
      </p:sp>
      <p:sp>
        <p:nvSpPr>
          <p:cNvPr id="10496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机遇：随着互联网技术的不断发展，电商零售市场将迎来更多的发展机遇，如消费者行为的变化、新技术的应用等。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挑战：同时，电商零售市场也面临着诸多挑战，如竞争激烈、消费者信任度低、物流配送等问题。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趋势：未来，电商零售市场将呈现个性化、智能化、社交化等趋势，企业需要不断创新以适应市场的变化。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前景：虽然电商零售市场面临着一些挑战，但整体来看，其发展前景仍然广阔，特别是在新技术的应用和消费者行为的变化等方面。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电商零售市场的发展前景和展望</a:t>
            </a:r>
            <a:endParaRPr altLang="en-US" lang="zh-CN"/>
          </a:p>
        </p:txBody>
      </p:sp>
      <p:sp>
        <p:nvSpPr>
          <p:cNvPr id="10497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数字化转型加速，线上线下融合成为主流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人工智能、大数据等技术驱动个性化推荐和精准营销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社交电商、直播带货等新业态崛起，为消费者提供更多选择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跨境电商蓬勃发展，助力企业拓展全球市场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2024年电商零售市场的投资前景分析</a:t>
            </a:r>
            <a:endParaRPr altLang="en-US" dirty="0" lang="zh-CN"/>
          </a:p>
        </p:txBody>
      </p:sp>
      <p:sp>
        <p:nvSpPr>
          <p:cNvPr id="10497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投资环境分析和评估</a:t>
            </a:r>
            <a:endParaRPr altLang="en-US" lang="zh-CN"/>
          </a:p>
        </p:txBody>
      </p:sp>
      <p:sp>
        <p:nvSpPr>
          <p:cNvPr id="10498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政策环境：政府对电商零售市场的政策支持力度和方向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经济环境：国内外经济形势对电商零售市场的影响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社会环境：消费者行为和需求的变化趋势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技术环境：新兴技术的发展和应用对电商零售市场的推动作用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投资机会和方向</a:t>
            </a:r>
            <a:endParaRPr altLang="en-US" lang="zh-CN"/>
          </a:p>
        </p:txBody>
      </p:sp>
      <p:sp>
        <p:nvSpPr>
          <p:cNvPr id="1049886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投资机会：2024年电商零售市场将迎来新的增长机遇，特别是在跨境电商、农村电商和移动电商领域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90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投资方向：投资者可以关注电商零售市场的技术创新、商业模式创新和品牌建设等方面，发掘具有潜力的创业项目和投资机会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投资风险和应对策略</a:t>
            </a:r>
            <a:endParaRPr altLang="en-US" lang="zh-CN"/>
          </a:p>
        </p:txBody>
      </p:sp>
      <p:sp>
        <p:nvSpPr>
          <p:cNvPr id="10499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网络安全：需要加强网络安全防护，保障用户数据和交易安全，防止网络攻击和数据泄露。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竞争激烈：需要关注市场动态，了解竞争对手的策略，不断创新以保持竞争优势。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法律法规：需要关注相关法律法规的变化，确保合规经营，避免法律风险。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物流配送：需要优化物流配送体系，提高配送效率，降低物流成本。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49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对电商零售市场的总结和评价</a:t>
            </a:r>
            <a:endParaRPr altLang="en-US" lang="zh-CN"/>
          </a:p>
        </p:txBody>
      </p:sp>
      <p:sp>
        <p:nvSpPr>
          <p:cNvPr id="10500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电商零售市场发展迅速，未来仍有较大增长空间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数字化、智能化、社交化是电商零售市场的发展趋势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竞争激烈，需要不断创新和提升用户体验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政策和监管环境对电商零售市场的影响不可忽视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对电商零售市场的建议和展望</a:t>
            </a:r>
            <a:endParaRPr altLang="en-US" lang="zh-CN"/>
          </a:p>
        </p:txBody>
      </p:sp>
      <p:sp>
        <p:nvSpPr>
          <p:cNvPr id="10500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优化供应链管理，提高物流效率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创新商业模式，拓展线上线下融合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关注新兴市场和消费群体，开拓新的增长点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加强数据分析和用户画像，精准定位市场需求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7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7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7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2024-01-05T05:32:39Z</dcterms:created>
  <dcterms:modified xsi:type="dcterms:W3CDTF">2024-01-05T05:32:39Z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30ef4b0b6b1a4b788f31947e7ca78311_21</vt:lpwstr>
  </property>
</Properties>
</file>