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4021" r:id="rId1"/>
    <p:sldMasterId id="2147494058" r:id="rId2"/>
  </p:sldMasterIdLst>
  <p:notesMasterIdLst>
    <p:notesMasterId r:id="rId3"/>
  </p:notesMasterIdLst>
  <p:sldIdLst>
    <p:sldId id="5146" r:id="rId4"/>
    <p:sldId id="5149" r:id="rId5"/>
    <p:sldId id="5152" r:id="rId6"/>
    <p:sldId id="5155" r:id="rId7"/>
    <p:sldId id="5161" r:id="rId9"/>
    <p:sldId id="5164" r:id="rId10"/>
    <p:sldId id="5167" r:id="rId11"/>
    <p:sldId id="5170" r:id="rId12"/>
    <p:sldId id="5176" r:id="rId14"/>
    <p:sldId id="5179" r:id="rId15"/>
    <p:sldId id="5182" r:id="rId16"/>
    <p:sldId id="5185" r:id="rId17"/>
    <p:sldId id="5191" r:id="rId19"/>
    <p:sldId id="5194" r:id="rId20"/>
    <p:sldId id="5197" r:id="rId21"/>
    <p:sldId id="5200" r:id="rId22"/>
    <p:sldId id="5206" r:id="rId24"/>
    <p:sldId id="5209" r:id="rId25"/>
    <p:sldId id="5212" r:id="rId26"/>
    <p:sldId id="5215" r:id="rId27"/>
    <p:sldId id="5221" r:id="rId29"/>
    <p:sldId id="5224" r:id="rId30"/>
    <p:sldId id="5227" r:id="rId31"/>
    <p:sldId id="5230" r:id="rId32"/>
    <p:sldId id="5233" r:id="rId33"/>
    <p:sldId id="5239" r:id="rId35"/>
    <p:sldId id="5242" r:id="rId36"/>
    <p:sldId id="5245" r:id="rId37"/>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9" Type="http://schemas.openxmlformats.org/officeDocument/2006/relationships/slide" Target="slides/slide21.xml"/><Relationship Id="rId30"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5" Type="http://schemas.openxmlformats.org/officeDocument/2006/relationships/slide" Target="slides/slide26.xml"/><Relationship Id="rId36" Type="http://schemas.openxmlformats.org/officeDocument/2006/relationships/slide" Target="slides/slide27.xml"/><Relationship Id="rId37" Type="http://schemas.openxmlformats.org/officeDocument/2006/relationships/slide" Target="slides/slide28.xml"/><Relationship Id="rId38" Type="http://schemas.openxmlformats.org/officeDocument/2006/relationships/tableStyles" Target="tableStyles.xml"/><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2.xml"/><Relationship Id="rId2" Type="http://schemas.openxmlformats.org/officeDocument/2006/relationships/tags" Target="../tags/tag13.xml"/><Relationship Id="rId3" Type="http://schemas.openxmlformats.org/officeDocument/2006/relationships/tags" Target="../tags/tag14.xml"/><Relationship Id="rId4" Type="http://schemas.openxmlformats.org/officeDocument/2006/relationships/tags" Target="../tags/tag15.xml"/><Relationship Id="rId5" Type="http://schemas.openxmlformats.org/officeDocument/2006/relationships/tags" Target="../tags/tag16.xml"/><Relationship Id="rId6" Type="http://schemas.openxmlformats.org/officeDocument/2006/relationships/tags" Target="../tags/tag17.xml"/><Relationship Id="rId7" Type="http://schemas.openxmlformats.org/officeDocument/2006/relationships/tags" Target="../tags/tag18.xml"/><Relationship Id="rId8"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9.xml"/><Relationship Id="rId2" Type="http://schemas.openxmlformats.org/officeDocument/2006/relationships/image" Target="../media/image1.png"/><Relationship Id="rId3" Type="http://schemas.openxmlformats.org/officeDocument/2006/relationships/tags" Target="../tags/tag20.xml"/><Relationship Id="rId4" Type="http://schemas.openxmlformats.org/officeDocument/2006/relationships/tags" Target="../tags/tag21.xml"/><Relationship Id="rId5" Type="http://schemas.openxmlformats.org/officeDocument/2006/relationships/tags" Target="../tags/tag22.xml"/><Relationship Id="rId6" Type="http://schemas.openxmlformats.org/officeDocument/2006/relationships/tags" Target="../tags/tag23.xml"/><Relationship Id="rId7" Type="http://schemas.openxmlformats.org/officeDocument/2006/relationships/tags" Target="../tags/tag24.xml"/><Relationship Id="rId8"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5.xml"/><Relationship Id="rId2" Type="http://schemas.openxmlformats.org/officeDocument/2006/relationships/image" Target="../media/image1.png"/><Relationship Id="rId3" Type="http://schemas.openxmlformats.org/officeDocument/2006/relationships/tags" Target="../tags/tag26.xml"/><Relationship Id="rId4" Type="http://schemas.openxmlformats.org/officeDocument/2006/relationships/tags" Target="../tags/tag27.xml"/><Relationship Id="rId5" Type="http://schemas.openxmlformats.org/officeDocument/2006/relationships/tags" Target="../tags/tag28.xml"/><Relationship Id="rId6" Type="http://schemas.openxmlformats.org/officeDocument/2006/relationships/tags" Target="../tags/tag29.xml"/><Relationship Id="rId7" Type="http://schemas.openxmlformats.org/officeDocument/2006/relationships/tags" Target="../tags/tag30.xml"/><Relationship Id="rId8" Type="http://schemas.openxmlformats.org/officeDocument/2006/relationships/tags" Target="../tags/tag31.xml"/><Relationship Id="rId9" Type="http://schemas.openxmlformats.org/officeDocument/2006/relationships/tags" Target="../tags/tag32.xml"/><Relationship Id="rId10"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3.xml"/><Relationship Id="rId2" Type="http://schemas.openxmlformats.org/officeDocument/2006/relationships/tags" Target="../tags/tag34.xml"/><Relationship Id="rId3" Type="http://schemas.openxmlformats.org/officeDocument/2006/relationships/tags" Target="../tags/tag35.xml"/><Relationship Id="rId4" Type="http://schemas.openxmlformats.org/officeDocument/2006/relationships/tags" Target="../tags/tag36.xml"/><Relationship Id="rId5" Type="http://schemas.openxmlformats.org/officeDocument/2006/relationships/tags" Target="../tags/tag37.xml"/><Relationship Id="rId6" Type="http://schemas.openxmlformats.org/officeDocument/2006/relationships/tags" Target="../tags/tag38.xml"/><Relationship Id="rId7" Type="http://schemas.openxmlformats.org/officeDocument/2006/relationships/tags" Target="../tags/tag39.xml"/><Relationship Id="rId8" Type="http://schemas.openxmlformats.org/officeDocument/2006/relationships/tags" Target="../tags/tag40.xml"/><Relationship Id="rId9"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1.xml"/><Relationship Id="rId2" Type="http://schemas.openxmlformats.org/officeDocument/2006/relationships/tags" Target="../tags/tag42.xml"/><Relationship Id="rId3" Type="http://schemas.openxmlformats.org/officeDocument/2006/relationships/tags" Target="../tags/tag43.xml"/><Relationship Id="rId4" Type="http://schemas.openxmlformats.org/officeDocument/2006/relationships/tags" Target="../tags/tag44.xml"/><Relationship Id="rId5" Type="http://schemas.openxmlformats.org/officeDocument/2006/relationships/tags" Target="../tags/tag45.xml"/><Relationship Id="rId6" Type="http://schemas.openxmlformats.org/officeDocument/2006/relationships/tags" Target="../tags/tag46.xml"/><Relationship Id="rId7" Type="http://schemas.openxmlformats.org/officeDocument/2006/relationships/tags" Target="../tags/tag47.xml"/><Relationship Id="rId8" Type="http://schemas.openxmlformats.org/officeDocument/2006/relationships/tags" Target="../tags/tag48.xml"/><Relationship Id="rId9" Type="http://schemas.openxmlformats.org/officeDocument/2006/relationships/tags" Target="../tags/tag49.xml"/><Relationship Id="rId10" Type="http://schemas.openxmlformats.org/officeDocument/2006/relationships/tags" Target="../tags/tag50.xml"/><Relationship Id="rId1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1.xml"/><Relationship Id="rId2" Type="http://schemas.openxmlformats.org/officeDocument/2006/relationships/tags" Target="../tags/tag52.xml"/><Relationship Id="rId3" Type="http://schemas.openxmlformats.org/officeDocument/2006/relationships/tags" Target="../tags/tag53.xml"/><Relationship Id="rId4" Type="http://schemas.openxmlformats.org/officeDocument/2006/relationships/tags" Target="../tags/tag54.xml"/><Relationship Id="rId5" Type="http://schemas.openxmlformats.org/officeDocument/2006/relationships/tags" Target="../tags/tag55.xml"/><Relationship Id="rId6" Type="http://schemas.openxmlformats.org/officeDocument/2006/relationships/tags" Target="../tags/tag56.xml"/><Relationship Id="rId7"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7.xml"/><Relationship Id="rId2" Type="http://schemas.openxmlformats.org/officeDocument/2006/relationships/tags" Target="../tags/tag58.xml"/><Relationship Id="rId3" Type="http://schemas.openxmlformats.org/officeDocument/2006/relationships/tags" Target="../tags/tag59.xml"/><Relationship Id="rId4" Type="http://schemas.openxmlformats.org/officeDocument/2006/relationships/tags" Target="../tags/tag60.xml"/><Relationship Id="rId5" Type="http://schemas.openxmlformats.org/officeDocument/2006/relationships/tags" Target="../tags/tag61.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tags" Target="../tags/tag63.xml"/><Relationship Id="rId3" Type="http://schemas.openxmlformats.org/officeDocument/2006/relationships/tags" Target="../tags/tag64.xml"/><Relationship Id="rId4" Type="http://schemas.openxmlformats.org/officeDocument/2006/relationships/tags" Target="../tags/tag65.xml"/><Relationship Id="rId5" Type="http://schemas.openxmlformats.org/officeDocument/2006/relationships/tags" Target="../tags/tag66.xml"/><Relationship Id="rId6" Type="http://schemas.openxmlformats.org/officeDocument/2006/relationships/tags" Target="../tags/tag67.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8.xml"/><Relationship Id="rId2" Type="http://schemas.openxmlformats.org/officeDocument/2006/relationships/tags" Target="../tags/tag69.xml"/><Relationship Id="rId3" Type="http://schemas.openxmlformats.org/officeDocument/2006/relationships/tags" Target="../tags/tag70.xml"/><Relationship Id="rId4" Type="http://schemas.openxmlformats.org/officeDocument/2006/relationships/tags" Target="../tags/tag71.xml"/><Relationship Id="rId5" Type="http://schemas.openxmlformats.org/officeDocument/2006/relationships/tags" Target="../tags/tag72.xml"/><Relationship Id="rId6" Type="http://schemas.openxmlformats.org/officeDocument/2006/relationships/tags" Target="../tags/tag73.xml"/><Relationship Id="rId7" Type="http://schemas.openxmlformats.org/officeDocument/2006/relationships/tags" Target="../tags/tag74.xml"/><Relationship Id="rId8"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5.xml"/><Relationship Id="rId2" Type="http://schemas.openxmlformats.org/officeDocument/2006/relationships/image" Target="../media/image1.png"/><Relationship Id="rId3" Type="http://schemas.openxmlformats.org/officeDocument/2006/relationships/tags" Target="../tags/tag76.xml"/><Relationship Id="rId4" Type="http://schemas.openxmlformats.org/officeDocument/2006/relationships/tags" Target="../tags/tag77.xml"/><Relationship Id="rId5" Type="http://schemas.openxmlformats.org/officeDocument/2006/relationships/tags" Target="../tags/tag78.xml"/><Relationship Id="rId6" Type="http://schemas.openxmlformats.org/officeDocument/2006/relationships/tags" Target="../tags/tag79.xml"/><Relationship Id="rId7" Type="http://schemas.openxmlformats.org/officeDocument/2006/relationships/tags" Target="../tags/tag80.xml"/><Relationship Id="rId8" Type="http://schemas.openxmlformats.org/officeDocument/2006/relationships/tags" Target="../tags/tag81.xml"/><Relationship Id="rId9" Type="http://schemas.openxmlformats.org/officeDocument/2006/relationships/tags" Target="../tags/tag82.xml"/><Relationship Id="rId10" Type="http://schemas.openxmlformats.org/officeDocument/2006/relationships/tags" Target="../tags/tag83.xml"/><Relationship Id="rId11" Type="http://schemas.openxmlformats.org/officeDocument/2006/relationships/tags" Target="../tags/tag84.xml"/><Relationship Id="rId12"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3" name="图片 9"/>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cxnSp>
        <p:nvCxnSpPr>
          <p:cNvPr id="3145733" name="直接连接符 31"/>
          <p:cNvCxnSpPr>
            <a:cxnSpLocks/>
          </p:cNvCxnSpPr>
          <p:nvPr>
            <p:custDataLst>
              <p:tags r:id="rId3"/>
            </p:custDataLst>
          </p:nvPr>
        </p:nvCxnSpPr>
        <p:spPr>
          <a:xfrm>
            <a:off x="721895" y="5955632"/>
            <a:ext cx="4559968" cy="0"/>
          </a:xfrm>
          <a:prstGeom prst="line"/>
          <a:noFill/>
          <a:ln w="22225">
            <a:gradFill flip="none" rotWithShape="1">
              <a:gsLst>
                <a:gs pos="0">
                  <a:srgbClr val="00B0F0"/>
                </a:gs>
                <a:gs pos="100000">
                  <a:srgbClr val="00B0F0">
                    <a:alpha val="0"/>
                  </a:srgbClr>
                </a:gs>
              </a:gsLst>
              <a:lin ang="108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35" name="直接连接符 33"/>
          <p:cNvCxnSpPr>
            <a:cxnSpLocks/>
          </p:cNvCxnSpPr>
          <p:nvPr>
            <p:custDataLst>
              <p:tags r:id="rId4"/>
            </p:custDataLst>
          </p:nvPr>
        </p:nvCxnSpPr>
        <p:spPr>
          <a:xfrm flipH="1">
            <a:off x="6902116" y="5987716"/>
            <a:ext cx="4559968" cy="0"/>
          </a:xfrm>
          <a:prstGeom prst="line"/>
          <a:noFill/>
          <a:ln w="22225">
            <a:gradFill flip="none" rotWithShape="1">
              <a:gsLst>
                <a:gs pos="0">
                  <a:srgbClr val="00B0F0"/>
                </a:gs>
                <a:gs pos="100000">
                  <a:srgbClr val="00B0F0">
                    <a:alpha val="0"/>
                  </a:srgbClr>
                </a:gs>
              </a:gsLst>
              <a:lin ang="108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666" name="燕尾形 56"/>
          <p:cNvSpPr/>
          <p:nvPr>
            <p:custDataLst>
              <p:tags r:id="rId5"/>
            </p:custDataLst>
          </p:nvPr>
        </p:nvSpPr>
        <p:spPr>
          <a:xfrm>
            <a:off x="11238230" y="505460"/>
            <a:ext cx="185420" cy="184785"/>
          </a:xfrm>
          <a:prstGeom prst="chevron"/>
          <a:gradFill>
            <a:gsLst>
              <a:gs pos="0">
                <a:schemeClr val="accent1">
                  <a:alpha val="80000"/>
                </a:schemeClr>
              </a:gs>
              <a:gs pos="100000">
                <a:schemeClr val="accent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MiSans Normal" panose="00000500000000000000" charset="-122"/>
              <a:ea typeface="MiSans Normal" panose="00000500000000000000" charset="-122"/>
              <a:cs typeface="MiSans Heavy" panose="00000A00000000000000" charset="-122"/>
            </a:endParaRPr>
          </a:p>
        </p:txBody>
      </p:sp>
      <p:sp>
        <p:nvSpPr>
          <p:cNvPr id="1048668" name="燕尾形 57"/>
          <p:cNvSpPr/>
          <p:nvPr>
            <p:custDataLst>
              <p:tags r:id="rId6"/>
            </p:custDataLst>
          </p:nvPr>
        </p:nvSpPr>
        <p:spPr>
          <a:xfrm>
            <a:off x="11391900" y="505460"/>
            <a:ext cx="185420" cy="184785"/>
          </a:xfrm>
          <a:prstGeom prst="chevron"/>
          <a:gradFill>
            <a:gsLst>
              <a:gs pos="0">
                <a:schemeClr val="accent1">
                  <a:alpha val="80000"/>
                </a:schemeClr>
              </a:gs>
              <a:gs pos="100000">
                <a:schemeClr val="accent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MiSans Normal" panose="00000500000000000000" charset="-122"/>
              <a:ea typeface="MiSans Normal" panose="00000500000000000000" charset="-122"/>
              <a:cs typeface="MiSans Heavy" panose="00000A00000000000000" charset="-122"/>
            </a:endParaRPr>
          </a:p>
        </p:txBody>
      </p:sp>
      <p:sp>
        <p:nvSpPr>
          <p:cNvPr id="1048670" name="署名"/>
          <p:cNvSpPr txBox="1">
            <a:spLocks noGrp="1"/>
          </p:cNvSpPr>
          <p:nvPr>
            <p:ph type="body" idx="3" hasCustomPrompt="1"/>
            <p:custDataLst>
              <p:tags r:id="rId7"/>
            </p:custDataLst>
          </p:nvPr>
        </p:nvSpPr>
        <p:spPr>
          <a:xfrm>
            <a:off x="5291323" y="5744812"/>
            <a:ext cx="1609354" cy="421640"/>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0" cap="none" dirty="0" sz="1400" i="0" kern="1200" kumimoji="0" lang="zh-CN" noProof="1" normalizeH="0" spc="0" strike="noStrike" u="none">
                <a:solidFill>
                  <a:schemeClr val="tx1"/>
                </a:solidFill>
                <a:latin typeface="+mn-ea"/>
                <a:ea typeface="+mn-ea"/>
                <a:cs typeface="MiSans Heavy" panose="00000A00000000000000" charset="-122"/>
              </a:defRPr>
            </a:lvl1pPr>
          </a:lstStyle>
          <a:p>
            <a:pPr algn="ctr" lvl="0"/>
            <a:r>
              <a:rPr dirty="0">
                <a:sym typeface="+mn-ea"/>
              </a:rPr>
              <a:t>单击此处编辑文本</a:t>
            </a:r>
            <a:endParaRPr dirty="0">
              <a:sym typeface="+mn-ea"/>
            </a:endParaRPr>
          </a:p>
        </p:txBody>
      </p:sp>
      <p:sp>
        <p:nvSpPr>
          <p:cNvPr id="1048672" name="正文"/>
          <p:cNvSpPr txBox="1">
            <a:spLocks noGrp="1"/>
          </p:cNvSpPr>
          <p:nvPr>
            <p:ph type="body" idx="2"/>
            <p:custDataLst>
              <p:tags r:id="rId8"/>
            </p:custDataLst>
          </p:nvPr>
        </p:nvSpPr>
        <p:spPr>
          <a:xfrm>
            <a:off x="1929130" y="3429000"/>
            <a:ext cx="8334375" cy="432995"/>
          </a:xfrm>
          <a:prstGeom prst="rect"/>
          <a:noFill/>
        </p:spPr>
        <p:txBody>
          <a:bodyPr bIns="0" lIns="0" rIns="0" rtlCol="0" tIns="0" wrap="square">
            <a:normAutofit/>
          </a:bodyPr>
          <a:lstStyle>
            <a:lvl1pPr algn="ctr" defTabSz="914400" eaLnBrk="1" fontAlgn="auto" hangingPunct="1" latinLnBrk="0" marL="0" marR="0" rtl="0">
              <a:lnSpc>
                <a:spcPct val="100000"/>
              </a:lnSpc>
              <a:buClrTx/>
              <a:buSzTx/>
              <a:buFontTx/>
              <a:buNone/>
              <a:defRPr altLang="en-US" baseline="0" b="0" cap="none" dirty="0" sz="1800" i="0" kern="1200" kumimoji="0" lang="zh-CN" noProof="1" normalizeH="0" spc="0" strike="noStrike" u="none">
                <a:solidFill>
                  <a:schemeClr val="tx1"/>
                </a:solidFill>
                <a:latin typeface="+mn-ea"/>
                <a:ea typeface="+mn-ea"/>
                <a:cs typeface="MiSans Heavy" panose="00000A00000000000000" charset="-122"/>
              </a:defRPr>
            </a:lvl1pPr>
          </a:lstStyle>
          <a:p>
            <a:pPr algn="ctr" lvl="0"/>
            <a:r>
              <a:rPr dirty="0">
                <a:sym typeface="+mn-ea"/>
              </a:rPr>
              <a:t>单击此处编辑母版文本样式</a:t>
            </a:r>
            <a:endParaRPr dirty="0">
              <a:sym typeface="+mn-ea"/>
            </a:endParaRPr>
          </a:p>
        </p:txBody>
      </p:sp>
      <p:sp>
        <p:nvSpPr>
          <p:cNvPr id="1048674" name="标题"/>
          <p:cNvSpPr txBox="1">
            <a:spLocks noGrp="1"/>
          </p:cNvSpPr>
          <p:nvPr>
            <p:ph type="title" idx="1" hasCustomPrompt="1"/>
            <p:custDataLst>
              <p:tags r:id="rId9"/>
            </p:custDataLst>
          </p:nvPr>
        </p:nvSpPr>
        <p:spPr>
          <a:xfrm>
            <a:off x="1929130" y="1586230"/>
            <a:ext cx="8334375" cy="1676400"/>
          </a:xfrm>
          <a:prstGeom prst="rect"/>
          <a:noFill/>
        </p:spPr>
        <p:txBody>
          <a:bodyPr anchor="b" anchorCtr="0" bIns="0" lIns="0" rIns="0" rtlCol="0" tIns="0" wrap="square">
            <a:normAutofit/>
          </a:bodyPr>
          <a:lstStyle>
            <a:lvl1pPr algn="ctr" defTabSz="914400" eaLnBrk="1" fontAlgn="auto" hangingPunct="1" latinLnBrk="0" marL="0" marR="0" rtl="0">
              <a:lnSpc>
                <a:spcPct val="100000"/>
              </a:lnSpc>
              <a:buClrTx/>
              <a:buSzTx/>
              <a:buFontTx/>
              <a:buNone/>
              <a:defRPr altLang="zh-CN" baseline="0" b="0" cap="none" dirty="0" sz="6600" i="1" kern="1200" kumimoji="0" lang="zh-CN" noProof="1" normalizeH="0" spc="0" strike="noStrike" u="none">
                <a:gradFill>
                  <a:gsLst>
                    <a:gs pos="0">
                      <a:schemeClr val="accent1">
                        <a:lumMod val="20000"/>
                        <a:lumOff val="80000"/>
                      </a:schemeClr>
                    </a:gs>
                    <a:gs pos="100000">
                      <a:schemeClr val="accent1"/>
                    </a:gs>
                  </a:gsLst>
                  <a:lin ang="0" scaled="1"/>
                </a:gradFill>
                <a:latin typeface="+mj-ea"/>
                <a:ea typeface="+mj-ea"/>
                <a:cs typeface="MiSans Heavy" panose="00000A00000000000000" charset="-122"/>
              </a:defRPr>
            </a:lvl1pPr>
          </a:lstStyle>
          <a:p>
            <a:pPr algn="ctr" lvl="0">
              <a:lnSpc>
                <a:spcPct val="100000"/>
              </a:lnSpc>
            </a:pPr>
            <a:r>
              <a:rPr dirty="0">
                <a:sym typeface="+mn-ea"/>
              </a:rPr>
              <a:t>单击此处编辑标题</a:t>
            </a:r>
            <a:endParaRPr dirty="0">
              <a:sym typeface="+mn-ea"/>
            </a:endParaRPr>
          </a:p>
        </p:txBody>
      </p:sp>
      <p:sp>
        <p:nvSpPr>
          <p:cNvPr id="1048676" name="日期占位符 3"/>
          <p:cNvSpPr>
            <a:spLocks noGrp="1"/>
          </p:cNvSpPr>
          <p:nvPr>
            <p:ph type="dt" sz="half" idx="10"/>
            <p:custDataLst>
              <p:tags r:id="rId1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78" name="页脚占位符 4"/>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680" name="灯片编号占位符 5"/>
          <p:cNvSpPr>
            <a:spLocks noGrp="1"/>
          </p:cNvSpPr>
          <p:nvPr>
            <p:ph type="sldNum" sz="quarter" idx="12"/>
            <p:custDataLst>
              <p:tags r:id="rId1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682" name="正文"/>
          <p:cNvSpPr txBox="1">
            <a:spLocks noGrp="1"/>
          </p:cNvSpPr>
          <p:nvPr>
            <p:ph idx="4"/>
            <p:custDataLst>
              <p:tags r:id="rId1"/>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309245" latinLnBrk="0" lvl="0" marL="309245" marR="0" rtl="0">
              <a:lnSpc>
                <a:spcPct val="130000"/>
              </a:lnSpc>
              <a:spcBef>
                <a:spcPts val="1200"/>
              </a:spcBef>
              <a:spcAft>
                <a:spcPts val="0"/>
              </a:spcAft>
              <a:buClr>
                <a:schemeClr val="accent2"/>
              </a:buClr>
              <a:buSzTx/>
              <a:buFont typeface="Wingdings" panose="05000000000000000000" charset="0"/>
              <a:buChar char="n"/>
              <a:defRPr altLang="en-US" baseline="0" b="0" cap="none" dirty="0" sz="1800" i="0" kern="1200" kumimoji="0" lang="zh-CN" noProof="1" normalizeH="0" spc="150" strike="noStrike" u="none">
                <a:ln>
                  <a:noFill/>
                  <a:prstDash val="sysDot"/>
                </a:ln>
                <a:solidFill>
                  <a:schemeClr val="tx1"/>
                </a:solidFill>
                <a:latin typeface="+mn-ea"/>
                <a:ea typeface="+mn-ea"/>
                <a:cs typeface="+mn-cs"/>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ltLang="en-US" dirty="0" lang="zh-CN">
                <a:sym typeface="+mn-ea"/>
              </a:rPr>
              <a:t>单击此处编辑母版文本样式</a:t>
            </a:r>
            <a:endParaRPr altLang="en-US" dirty="0" lang="zh-CN">
              <a:sym typeface="+mn-ea"/>
            </a:endParaRPr>
          </a:p>
          <a:p>
            <a:pPr lvl="1"/>
            <a:r>
              <a:rPr altLang="en-US" dirty="0" lang="zh-CN">
                <a:sym typeface="+mn-ea"/>
              </a:rPr>
              <a:t>第二级</a:t>
            </a:r>
            <a:endParaRPr altLang="en-US" dirty="0" lang="zh-CN">
              <a:sym typeface="+mn-ea"/>
            </a:endParaRPr>
          </a:p>
          <a:p>
            <a:pPr lvl="2"/>
            <a:r>
              <a:rPr altLang="en-US" dirty="0" lang="zh-CN">
                <a:sym typeface="+mn-ea"/>
              </a:rPr>
              <a:t>第三级</a:t>
            </a:r>
            <a:endParaRPr altLang="en-US" dirty="0" lang="zh-CN">
              <a:sym typeface="+mn-ea"/>
            </a:endParaRPr>
          </a:p>
          <a:p>
            <a:pPr lvl="3"/>
            <a:r>
              <a:rPr altLang="en-US" dirty="0" lang="zh-CN">
                <a:sym typeface="+mn-ea"/>
              </a:rPr>
              <a:t>第四级</a:t>
            </a:r>
            <a:endParaRPr altLang="en-US" dirty="0" lang="zh-CN">
              <a:sym typeface="+mn-ea"/>
            </a:endParaRPr>
          </a:p>
          <a:p>
            <a:pPr lvl="4"/>
            <a:r>
              <a:rPr altLang="en-US" dirty="0" lang="zh-CN">
                <a:sym typeface="+mn-ea"/>
              </a:rPr>
              <a:t>第五级</a:t>
            </a:r>
            <a:endParaRPr altLang="en-US" dirty="0" lang="zh-CN">
              <a:sym typeface="+mn-ea"/>
            </a:endParaRPr>
          </a:p>
        </p:txBody>
      </p:sp>
      <p:sp>
        <p:nvSpPr>
          <p:cNvPr id="1048684" name="标题"/>
          <p:cNvSpPr txBox="1">
            <a:spLocks noGrp="1"/>
          </p:cNvSpPr>
          <p:nvPr>
            <p:ph type="title" idx="3"/>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1" kern="1200" kumimoji="0" lang="zh-CN" noProof="1" normalizeH="0" spc="300" strike="noStrike" u="none">
                <a:ln>
                  <a:noFill/>
                  <a:prstDash val="sysDot"/>
                </a:ln>
                <a:gradFill>
                  <a:gsLst>
                    <a:gs pos="0">
                      <a:schemeClr val="accent1">
                        <a:lumMod val="20000"/>
                        <a:lumOff val="80000"/>
                      </a:schemeClr>
                    </a:gs>
                    <a:gs pos="100000">
                      <a:schemeClr val="accent1"/>
                    </a:gs>
                  </a:gsLst>
                  <a:lin ang="0" scaled="1"/>
                </a:gradFill>
                <a:latin typeface="+mj-ea"/>
                <a:ea typeface="+mj-ea"/>
                <a:cs typeface="+mn-cs"/>
              </a:defRPr>
            </a:lvl1pPr>
          </a:lstStyle>
          <a:p>
            <a:pPr lvl="0"/>
            <a:r>
              <a:rPr>
                <a:sym typeface="+mn-ea"/>
              </a:rPr>
              <a:t>单击此处编辑母版标题样式</a:t>
            </a:r>
            <a:endParaRPr>
              <a:sym typeface="+mn-ea"/>
            </a:endParaRPr>
          </a:p>
        </p:txBody>
      </p:sp>
      <p:cxnSp>
        <p:nvCxnSpPr>
          <p:cNvPr id="3145737" name="直接连接符 7"/>
          <p:cNvCxnSpPr>
            <a:cxnSpLocks/>
          </p:cNvCxnSpPr>
          <p:nvPr>
            <p:custDataLst>
              <p:tags r:id="rId3"/>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39" name="直接连接符 6"/>
          <p:cNvCxnSpPr>
            <a:cxnSpLocks/>
          </p:cNvCxnSpPr>
          <p:nvPr>
            <p:custDataLst>
              <p:tags r:id="rId4"/>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686" name="日期占位符 3"/>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88" name="页脚占位符 4"/>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690" name="灯片编号占位符 5"/>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5" name="图片 6"/>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cxnSp>
        <p:nvCxnSpPr>
          <p:cNvPr id="3145741" name="直接连接符 46"/>
          <p:cNvCxnSpPr>
            <a:cxnSpLocks/>
          </p:cNvCxnSpPr>
          <p:nvPr>
            <p:custDataLst>
              <p:tags r:id="rId3"/>
            </p:custDataLst>
          </p:nvPr>
        </p:nvCxnSpPr>
        <p:spPr>
          <a:xfrm>
            <a:off x="2482182" y="1122981"/>
            <a:ext cx="9613231" cy="0"/>
          </a:xfrm>
          <a:prstGeom prst="line"/>
          <a:noFill/>
          <a:ln w="22225">
            <a:gradFill flip="none" rotWithShape="1">
              <a:gsLst>
                <a:gs pos="0">
                  <a:schemeClr val="accent1"/>
                </a:gs>
                <a:gs pos="100000">
                  <a:schemeClr val="accent1">
                    <a:alpha val="0"/>
                  </a:schemeClr>
                </a:gs>
              </a:gsLst>
              <a:lin ang="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692" name="标题"/>
          <p:cNvSpPr txBox="1">
            <a:spLocks noGrp="1"/>
          </p:cNvSpPr>
          <p:nvPr>
            <p:ph type="title" idx="1" hasCustomPrompt="1"/>
            <p:custDataLst>
              <p:tags r:id="rId4"/>
            </p:custDataLst>
          </p:nvPr>
        </p:nvSpPr>
        <p:spPr>
          <a:xfrm>
            <a:off x="854243" y="699376"/>
            <a:ext cx="2656708" cy="831675"/>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5400" i="0" kern="1200" kumimoji="0" lang="zh-CN" noProof="1" normalizeH="0" spc="300" strike="noStrike" u="none">
                <a:gradFill>
                  <a:gsLst>
                    <a:gs pos="0">
                      <a:schemeClr val="accent1">
                        <a:lumMod val="20000"/>
                        <a:lumOff val="80000"/>
                      </a:schemeClr>
                    </a:gs>
                    <a:gs pos="100000">
                      <a:schemeClr val="accent1"/>
                    </a:gs>
                  </a:gsLst>
                  <a:lin ang="0" scaled="1"/>
                </a:gradFill>
                <a:latin typeface="+mj-ea"/>
                <a:ea typeface="+mj-ea"/>
                <a:cs typeface="+mn-cs"/>
              </a:defRPr>
            </a:lvl1pPr>
          </a:lstStyle>
          <a:p>
            <a:pPr lvl="0"/>
            <a:r>
              <a:rPr dirty="0">
                <a:sym typeface="+mn-ea"/>
              </a:rPr>
              <a:t>标题</a:t>
            </a:r>
            <a:endParaRPr dirty="0">
              <a:sym typeface="+mn-ea"/>
            </a:endParaRPr>
          </a:p>
        </p:txBody>
      </p:sp>
      <p:sp>
        <p:nvSpPr>
          <p:cNvPr id="1048694" name="日期占位符 2"/>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96" name="页脚占位符 3"/>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698" name="灯片编号占位符 4"/>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57" name="图片 8"/>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00" name="燕尾形 56"/>
          <p:cNvSpPr/>
          <p:nvPr>
            <p:custDataLst>
              <p:tags r:id="rId3"/>
            </p:custDataLst>
          </p:nvPr>
        </p:nvSpPr>
        <p:spPr>
          <a:xfrm>
            <a:off x="11238230" y="505460"/>
            <a:ext cx="185420" cy="184785"/>
          </a:xfrm>
          <a:prstGeom prst="chevron"/>
          <a:gradFill>
            <a:gsLst>
              <a:gs pos="0">
                <a:schemeClr val="accent1">
                  <a:alpha val="80000"/>
                </a:schemeClr>
              </a:gs>
              <a:gs pos="100000">
                <a:schemeClr val="accent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MiSans Normal" panose="00000500000000000000" charset="-122"/>
              <a:ea typeface="MiSans Normal" panose="00000500000000000000" charset="-122"/>
              <a:cs typeface="MiSans Heavy" panose="00000A00000000000000" charset="-122"/>
            </a:endParaRPr>
          </a:p>
        </p:txBody>
      </p:sp>
      <p:sp>
        <p:nvSpPr>
          <p:cNvPr id="1048702" name="燕尾形 57"/>
          <p:cNvSpPr/>
          <p:nvPr>
            <p:custDataLst>
              <p:tags r:id="rId4"/>
            </p:custDataLst>
          </p:nvPr>
        </p:nvSpPr>
        <p:spPr>
          <a:xfrm>
            <a:off x="11391900" y="505460"/>
            <a:ext cx="185420" cy="184785"/>
          </a:xfrm>
          <a:prstGeom prst="chevron"/>
          <a:gradFill>
            <a:gsLst>
              <a:gs pos="0">
                <a:schemeClr val="accent1">
                  <a:alpha val="80000"/>
                </a:schemeClr>
              </a:gs>
              <a:gs pos="100000">
                <a:schemeClr val="accent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MiSans Normal" panose="00000500000000000000" charset="-122"/>
              <a:ea typeface="MiSans Normal" panose="00000500000000000000" charset="-122"/>
              <a:cs typeface="MiSans Heavy" panose="00000A00000000000000" charset="-122"/>
            </a:endParaRPr>
          </a:p>
        </p:txBody>
      </p:sp>
      <p:sp>
        <p:nvSpPr>
          <p:cNvPr id="1048704" name="节编号"/>
          <p:cNvSpPr txBox="1">
            <a:spLocks noGrp="1"/>
          </p:cNvSpPr>
          <p:nvPr>
            <p:ph type="body" idx="2" hasCustomPrompt="1"/>
            <p:custDataLst>
              <p:tags r:id="rId5"/>
            </p:custDataLst>
          </p:nvPr>
        </p:nvSpPr>
        <p:spPr>
          <a:xfrm>
            <a:off x="2500489" y="2426407"/>
            <a:ext cx="7191021" cy="643045"/>
          </a:xfrm>
          <a:prstGeom prst="rect"/>
          <a:noFill/>
        </p:spPr>
        <p:txBody>
          <a:bodyPr anchor="ctr" anchorCtr="0" bIns="0" lIns="0" rIns="0" rtlCol="0" tIns="0" wrap="square">
            <a:normAutofit/>
          </a:bodyPr>
          <a:lstStyle>
            <a:lvl1pPr algn="ctr" defTabSz="914400" eaLnBrk="1" fontAlgn="auto" hangingPunct="1" latinLnBrk="0" marL="0" marR="0" rtl="0">
              <a:lnSpc>
                <a:spcPct val="100000"/>
              </a:lnSpc>
              <a:buClrTx/>
              <a:buSzTx/>
              <a:buFontTx/>
              <a:buNone/>
              <a:defRPr altLang="zh-CN" baseline="0" b="1" cap="none" dirty="0" sz="2800" i="1" kern="1200" kumimoji="0" lang="en-US" noProof="1" normalizeH="0" spc="300" strike="noStrike" u="none">
                <a:gradFill>
                  <a:gsLst>
                    <a:gs pos="0">
                      <a:schemeClr val="accent1">
                        <a:lumMod val="20000"/>
                        <a:lumOff val="80000"/>
                      </a:schemeClr>
                    </a:gs>
                    <a:gs pos="100000">
                      <a:schemeClr val="accent1"/>
                    </a:gs>
                  </a:gsLst>
                  <a:lin ang="5400000" scaled="1"/>
                </a:gradFill>
                <a:latin typeface="+mn-ea"/>
                <a:ea typeface="+mn-ea"/>
                <a:cs typeface="+mn-cs"/>
              </a:defRPr>
            </a:lvl1pPr>
          </a:lstStyle>
          <a:p>
            <a:pPr algn="ctr" lvl="0"/>
            <a:r>
              <a:rPr>
                <a:sym typeface="+mn-ea"/>
              </a:rPr>
              <a:t>编辑节编号</a:t>
            </a:r>
            <a:endParaRPr>
              <a:sym typeface="+mn-ea"/>
            </a:endParaRPr>
          </a:p>
        </p:txBody>
      </p:sp>
      <p:sp>
        <p:nvSpPr>
          <p:cNvPr id="1048706" name="标题"/>
          <p:cNvSpPr txBox="1">
            <a:spLocks noGrp="1"/>
          </p:cNvSpPr>
          <p:nvPr>
            <p:ph type="title" idx="1" hasCustomPrompt="1"/>
            <p:custDataLst>
              <p:tags r:id="rId6"/>
            </p:custDataLst>
          </p:nvPr>
        </p:nvSpPr>
        <p:spPr>
          <a:xfrm>
            <a:off x="2500489" y="3180306"/>
            <a:ext cx="7191022" cy="768350"/>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0" cap="none" dirty="0" sz="5400" i="1" kern="1200" kumimoji="0" lang="zh-CN" noProof="1" normalizeH="0" spc="300" strike="noStrike" u="none">
                <a:gradFill>
                  <a:gsLst>
                    <a:gs pos="0">
                      <a:schemeClr val="accent1">
                        <a:lumMod val="20000"/>
                        <a:lumOff val="80000"/>
                      </a:schemeClr>
                    </a:gs>
                    <a:gs pos="100000">
                      <a:schemeClr val="accent1"/>
                    </a:gs>
                  </a:gsLst>
                  <a:lin ang="0" scaled="1"/>
                </a:gradFill>
                <a:latin typeface="+mj-ea"/>
                <a:ea typeface="+mj-ea"/>
                <a:cs typeface="+mn-cs"/>
              </a:defRPr>
            </a:lvl1pPr>
          </a:lstStyle>
          <a:p>
            <a:pPr algn="ctr" lvl="0"/>
            <a:r>
              <a:rPr>
                <a:sym typeface="+mn-ea"/>
              </a:rPr>
              <a:t>单击此处编辑标题</a:t>
            </a:r>
            <a:endParaRPr>
              <a:sym typeface="+mn-ea"/>
            </a:endParaRPr>
          </a:p>
        </p:txBody>
      </p:sp>
      <p:sp>
        <p:nvSpPr>
          <p:cNvPr id="1048708" name="日期占位符 3"/>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0" name="页脚占位符 4"/>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12" name="灯片编号占位符 5"/>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8714" name="正文"/>
          <p:cNvSpPr txBox="1">
            <a:spLocks noGrp="1"/>
          </p:cNvSpPr>
          <p:nvPr>
            <p:ph idx="5"/>
            <p:custDataLst>
              <p:tags r:id="rId1"/>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n-cs"/>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6" name="正文"/>
          <p:cNvSpPr txBox="1">
            <a:spLocks noGrp="1"/>
          </p:cNvSpPr>
          <p:nvPr>
            <p:ph idx="4"/>
            <p:custDataLst>
              <p:tags r:id="rId2"/>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n-cs"/>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8" name="标题"/>
          <p:cNvSpPr txBox="1">
            <a:spLocks noGrp="1"/>
          </p:cNvSpPr>
          <p:nvPr>
            <p:ph type="title" idx="3"/>
            <p:custDataLst>
              <p:tags r:id="rId3"/>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1" kern="1200" kumimoji="0" lang="zh-CN" noProof="1" normalizeH="0" spc="300" strike="noStrike" u="none">
                <a:ln>
                  <a:noFill/>
                  <a:prstDash val="sysDot"/>
                </a:ln>
                <a:gradFill>
                  <a:gsLst>
                    <a:gs pos="0">
                      <a:schemeClr val="accent1">
                        <a:lumMod val="20000"/>
                        <a:lumOff val="80000"/>
                      </a:schemeClr>
                    </a:gs>
                    <a:gs pos="100000">
                      <a:schemeClr val="accent1"/>
                    </a:gs>
                  </a:gsLst>
                  <a:lin ang="0" scaled="1"/>
                </a:gradFill>
                <a:latin typeface="+mj-ea"/>
                <a:ea typeface="+mj-ea"/>
                <a:cs typeface="+mn-cs"/>
              </a:defRPr>
            </a:lvl1pPr>
          </a:lstStyle>
          <a:p>
            <a:pPr lvl="0"/>
            <a:r>
              <a:rPr>
                <a:sym typeface="+mn-ea"/>
              </a:rPr>
              <a:t>单击此处编辑母版标题样式</a:t>
            </a:r>
            <a:endParaRPr>
              <a:sym typeface="+mn-ea"/>
            </a:endParaRPr>
          </a:p>
        </p:txBody>
      </p:sp>
      <p:cxnSp>
        <p:nvCxnSpPr>
          <p:cNvPr id="3145743" name="直接连接符 11"/>
          <p:cNvCxnSpPr>
            <a:cxnSpLocks/>
          </p:cNvCxnSpPr>
          <p:nvPr>
            <p:custDataLst>
              <p:tags r:id="rId4"/>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45" name="直接连接符 12"/>
          <p:cNvCxnSpPr>
            <a:cxnSpLocks/>
          </p:cNvCxnSpPr>
          <p:nvPr>
            <p:custDataLst>
              <p:tags r:id="rId5"/>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20" name="日期占位符 4"/>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22" name="页脚占位符 5"/>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24" name="灯片编号占位符 6"/>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8726" name="标题"/>
          <p:cNvSpPr txBox="1">
            <a:spLocks noGrp="1"/>
          </p:cNvSpPr>
          <p:nvPr>
            <p:ph type="title" idx="7"/>
            <p:custDataLst>
              <p:tags r:id="rId1"/>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1" kern="1200" kumimoji="0" lang="zh-CN" noProof="1" normalizeH="0" spc="300" strike="noStrike" u="none">
                <a:ln>
                  <a:noFill/>
                  <a:prstDash val="sysDot"/>
                </a:ln>
                <a:gradFill>
                  <a:gsLst>
                    <a:gs pos="0">
                      <a:schemeClr val="accent1">
                        <a:lumMod val="20000"/>
                        <a:lumOff val="80000"/>
                      </a:schemeClr>
                    </a:gs>
                    <a:gs pos="100000">
                      <a:schemeClr val="accent1"/>
                    </a:gs>
                  </a:gsLst>
                  <a:lin ang="0" scaled="1"/>
                </a:gradFill>
                <a:latin typeface="+mj-ea"/>
                <a:ea typeface="+mj-ea"/>
                <a:cs typeface="+mn-cs"/>
              </a:defRPr>
            </a:lvl1pPr>
          </a:lstStyle>
          <a:p>
            <a:pPr lvl="0"/>
            <a:r>
              <a:rPr>
                <a:sym typeface="+mn-ea"/>
              </a:rPr>
              <a:t>单击此处编辑母版标题样式</a:t>
            </a:r>
            <a:endParaRPr>
              <a:sym typeface="+mn-ea"/>
            </a:endParaRPr>
          </a:p>
        </p:txBody>
      </p:sp>
      <p:cxnSp>
        <p:nvCxnSpPr>
          <p:cNvPr id="3145747" name="直接连接符 14"/>
          <p:cNvCxnSpPr>
            <a:cxnSpLocks/>
          </p:cNvCxnSpPr>
          <p:nvPr>
            <p:custDataLst>
              <p:tags r:id="rId2"/>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49" name="直接连接符 13"/>
          <p:cNvCxnSpPr>
            <a:cxnSpLocks/>
          </p:cNvCxnSpPr>
          <p:nvPr>
            <p:custDataLst>
              <p:tags r:id="rId3"/>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28" name="正文"/>
          <p:cNvSpPr txBox="1">
            <a:spLocks noGrp="1"/>
          </p:cNvSpPr>
          <p:nvPr>
            <p:ph idx="4"/>
            <p:custDataLst>
              <p:tags r:id="rId4"/>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n-cs"/>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30" name="标题"/>
          <p:cNvSpPr txBox="1">
            <a:spLocks noGrp="1"/>
          </p:cNvSpPr>
          <p:nvPr>
            <p:ph type="title" idx="3"/>
            <p:custDataLst>
              <p:tags r:id="rId5"/>
            </p:custDataLst>
          </p:nvPr>
        </p:nvSpPr>
        <p:spPr>
          <a:xfrm>
            <a:off x="62352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n-cs"/>
              </a:defRPr>
            </a:lvl1pPr>
          </a:lstStyle>
          <a:p>
            <a:pPr lvl="0"/>
            <a:r>
              <a:rPr dirty="0">
                <a:sym typeface="+mn-ea"/>
              </a:rPr>
              <a:t>单击此处编辑母版标题样式</a:t>
            </a:r>
            <a:endParaRPr dirty="0">
              <a:sym typeface="+mn-ea"/>
            </a:endParaRPr>
          </a:p>
        </p:txBody>
      </p:sp>
      <p:sp>
        <p:nvSpPr>
          <p:cNvPr id="1048732" name="正文"/>
          <p:cNvSpPr txBox="1">
            <a:spLocks noGrp="1"/>
          </p:cNvSpPr>
          <p:nvPr>
            <p:ph idx="2"/>
            <p:custDataLst>
              <p:tags r:id="rId6"/>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n-cs"/>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4" name="标题"/>
          <p:cNvSpPr txBox="1">
            <a:spLocks noGrp="1"/>
          </p:cNvSpPr>
          <p:nvPr>
            <p:ph type="title" idx="1"/>
            <p:custDataLst>
              <p:tags r:id="rId7"/>
            </p:custDataLst>
          </p:nvPr>
        </p:nvSpPr>
        <p:spPr>
          <a:xfrm>
            <a:off x="6084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n-cs"/>
              </a:defRPr>
            </a:lvl1pPr>
          </a:lstStyle>
          <a:p>
            <a:pPr lvl="0"/>
            <a:r>
              <a:rPr dirty="0">
                <a:sym typeface="+mn-ea"/>
              </a:rPr>
              <a:t>单击此处编辑母版标题样式</a:t>
            </a:r>
            <a:endParaRPr dirty="0">
              <a:sym typeface="+mn-ea"/>
            </a:endParaRPr>
          </a:p>
        </p:txBody>
      </p:sp>
      <p:sp>
        <p:nvSpPr>
          <p:cNvPr id="1048736" name="日期占位符 6"/>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38" name="页脚占位符 7"/>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740" name="灯片编号占位符 8"/>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8742" name="标题"/>
          <p:cNvSpPr txBox="1">
            <a:spLocks noGrp="1"/>
          </p:cNvSpPr>
          <p:nvPr>
            <p:ph type="title" idx="3"/>
            <p:custDataLst>
              <p:tags r:id="rId1"/>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1" kern="1200" kumimoji="0" lang="zh-CN" noProof="1" normalizeH="0" spc="300" strike="noStrike" u="none">
                <a:ln>
                  <a:noFill/>
                  <a:prstDash val="sysDot"/>
                </a:ln>
                <a:gradFill>
                  <a:gsLst>
                    <a:gs pos="0">
                      <a:schemeClr val="accent1">
                        <a:lumMod val="20000"/>
                        <a:lumOff val="80000"/>
                      </a:schemeClr>
                    </a:gs>
                    <a:gs pos="100000">
                      <a:schemeClr val="accent1"/>
                    </a:gs>
                  </a:gsLst>
                  <a:lin ang="0" scaled="1"/>
                </a:gradFill>
                <a:latin typeface="+mj-ea"/>
                <a:ea typeface="+mj-ea"/>
                <a:cs typeface="+mn-cs"/>
              </a:defRPr>
            </a:lvl1pPr>
          </a:lstStyle>
          <a:p>
            <a:pPr lvl="0"/>
            <a:r>
              <a:rPr>
                <a:sym typeface="+mn-ea"/>
              </a:rPr>
              <a:t>单击此处编辑母版标题样式</a:t>
            </a:r>
            <a:endParaRPr>
              <a:sym typeface="+mn-ea"/>
            </a:endParaRPr>
          </a:p>
        </p:txBody>
      </p:sp>
      <p:cxnSp>
        <p:nvCxnSpPr>
          <p:cNvPr id="3145751" name="直接连接符 6"/>
          <p:cNvCxnSpPr>
            <a:cxnSpLocks/>
          </p:cNvCxnSpPr>
          <p:nvPr>
            <p:custDataLst>
              <p:tags r:id="rId2"/>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53" name="直接连接符 5"/>
          <p:cNvCxnSpPr>
            <a:cxnSpLocks/>
          </p:cNvCxnSpPr>
          <p:nvPr>
            <p:custDataLst>
              <p:tags r:id="rId3"/>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44" name="日期占位符 2"/>
          <p:cNvSpPr>
            <a:spLocks noGrp="1"/>
          </p:cNvSpPr>
          <p:nvPr>
            <p:ph type="dt" sz="half" idx="10"/>
            <p:custDataLst>
              <p:tags r:id="rId4"/>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46" name="页脚占位符 3"/>
          <p:cNvSpPr>
            <a:spLocks noGrp="1"/>
          </p:cNvSpPr>
          <p:nvPr>
            <p:ph type="ftr" sz="quarter" idx="11"/>
            <p:custDataLst>
              <p:tags r:id="rId5"/>
            </p:custDataLst>
          </p:nvPr>
        </p:nvSpPr>
        <p:spPr>
          <a:xfrm>
            <a:off x="4038600" y="6356350"/>
            <a:ext cx="4114800" cy="365125"/>
          </a:xfrm>
        </p:spPr>
        <p:txBody>
          <a:bodyPr/>
          <a:p>
            <a:endParaRPr altLang="en-US" lang="zh-CN"/>
          </a:p>
        </p:txBody>
      </p:sp>
      <p:sp>
        <p:nvSpPr>
          <p:cNvPr id="1048748" name="灯片编号占位符 4"/>
          <p:cNvSpPr>
            <a:spLocks noGrp="1"/>
          </p:cNvSpPr>
          <p:nvPr>
            <p:ph type="sldNum" sz="quarter" idx="12"/>
            <p:custDataLst>
              <p:tags r:id="rId6"/>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cxnSp>
        <p:nvCxnSpPr>
          <p:cNvPr id="3145755" name="直接连接符 6"/>
          <p:cNvCxnSpPr>
            <a:cxnSpLocks/>
          </p:cNvCxnSpPr>
          <p:nvPr>
            <p:custDataLst>
              <p:tags r:id="rId1"/>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57" name="直接连接符 7"/>
          <p:cNvCxnSpPr>
            <a:cxnSpLocks/>
          </p:cNvCxnSpPr>
          <p:nvPr>
            <p:custDataLst>
              <p:tags r:id="rId2"/>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50" name="日期占位符 1"/>
          <p:cNvSpPr>
            <a:spLocks noGrp="1"/>
          </p:cNvSpPr>
          <p:nvPr>
            <p:ph type="dt" sz="half" idx="10"/>
            <p:custDataLst>
              <p:tags r:id="rId3"/>
            </p:custDataLst>
          </p:nvPr>
        </p:nvSpPr>
        <p:spPr/>
        <p:txBody>
          <a:bodyPr/>
          <a:p>
            <a:fld id="{297C79FE-DCC0-4620-A566-16CA7A0CE41F}" type="datetimeFigureOut">
              <a:rPr altLang="en-US" lang="zh-CN" smtClean="0"/>
            </a:fld>
            <a:endParaRPr altLang="en-US" lang="zh-CN"/>
          </a:p>
        </p:txBody>
      </p:sp>
      <p:sp>
        <p:nvSpPr>
          <p:cNvPr id="1048752" name="页脚占位符 2"/>
          <p:cNvSpPr>
            <a:spLocks noGrp="1"/>
          </p:cNvSpPr>
          <p:nvPr>
            <p:ph type="ftr" sz="quarter" idx="11"/>
            <p:custDataLst>
              <p:tags r:id="rId4"/>
            </p:custDataLst>
          </p:nvPr>
        </p:nvSpPr>
        <p:spPr/>
        <p:txBody>
          <a:bodyPr/>
          <a:p>
            <a:endParaRPr altLang="en-US" lang="zh-CN"/>
          </a:p>
        </p:txBody>
      </p:sp>
      <p:sp>
        <p:nvSpPr>
          <p:cNvPr id="1048754" name="灯片编号占位符 3"/>
          <p:cNvSpPr>
            <a:spLocks noGrp="1"/>
          </p:cNvSpPr>
          <p:nvPr>
            <p:ph type="sldNum" sz="quarter" idx="12"/>
            <p:custDataLst>
              <p:tags r:id="rId5"/>
            </p:custDataLst>
          </p:nvPr>
        </p:nvSpPr>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8756" name="正文"/>
          <p:cNvSpPr txBox="1">
            <a:spLocks noGrp="1"/>
          </p:cNvSpPr>
          <p:nvPr>
            <p:ph idx="3"/>
            <p:custDataLst>
              <p:tags r:id="rId1"/>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n-cs"/>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cxnSp>
        <p:nvCxnSpPr>
          <p:cNvPr id="3145759" name="直接连接符 7"/>
          <p:cNvCxnSpPr>
            <a:cxnSpLocks/>
          </p:cNvCxnSpPr>
          <p:nvPr>
            <p:custDataLst>
              <p:tags r:id="rId2"/>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61" name="直接连接符 6"/>
          <p:cNvCxnSpPr>
            <a:cxnSpLocks/>
          </p:cNvCxnSpPr>
          <p:nvPr>
            <p:custDataLst>
              <p:tags r:id="rId3"/>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58" name="日期占位符 3"/>
          <p:cNvSpPr>
            <a:spLocks noGrp="1"/>
          </p:cNvSpPr>
          <p:nvPr>
            <p:ph type="dt" sz="half" idx="10"/>
            <p:custDataLst>
              <p:tags r:id="rId4"/>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60" name="页脚占位符 4"/>
          <p:cNvSpPr>
            <a:spLocks noGrp="1"/>
          </p:cNvSpPr>
          <p:nvPr>
            <p:ph type="ftr" sz="quarter" idx="11"/>
            <p:custDataLst>
              <p:tags r:id="rId5"/>
            </p:custDataLst>
          </p:nvPr>
        </p:nvSpPr>
        <p:spPr>
          <a:xfrm>
            <a:off x="4038600" y="6356350"/>
            <a:ext cx="4114800" cy="365125"/>
          </a:xfrm>
        </p:spPr>
        <p:txBody>
          <a:bodyPr/>
          <a:p>
            <a:endParaRPr altLang="en-US" lang="zh-CN"/>
          </a:p>
        </p:txBody>
      </p:sp>
      <p:sp>
        <p:nvSpPr>
          <p:cNvPr id="1048762" name="灯片编号占位符 5"/>
          <p:cNvSpPr>
            <a:spLocks noGrp="1"/>
          </p:cNvSpPr>
          <p:nvPr>
            <p:ph type="sldNum" sz="quarter" idx="12"/>
            <p:custDataLst>
              <p:tags r:id="rId6"/>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sp>
        <p:nvSpPr>
          <p:cNvPr id="1048764" name="副标题"/>
          <p:cNvSpPr txBox="1">
            <a:spLocks noGrp="1"/>
          </p:cNvSpPr>
          <p:nvPr>
            <p:ph type="body" idx="4" hasCustomPrompt="1"/>
            <p:custDataLst>
              <p:tags r:id="rId1"/>
            </p:custDataLst>
          </p:nvPr>
        </p:nvSpPr>
        <p:spPr>
          <a:xfrm>
            <a:off x="608400" y="1324800"/>
            <a:ext cx="109692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solidFill>
                <a:latin typeface="+mn-ea"/>
                <a:ea typeface="+mn-ea"/>
                <a:cs typeface="+mn-cs"/>
              </a:defRPr>
            </a:lvl1pPr>
          </a:lstStyle>
          <a:p>
            <a:pPr algn="l" lvl="0"/>
            <a:r>
              <a:rPr dirty="0">
                <a:sym typeface="+mn-ea"/>
              </a:rPr>
              <a:t>单击此处编辑母版副标题样式</a:t>
            </a:r>
            <a:endParaRPr dirty="0">
              <a:sym typeface="+mn-ea"/>
            </a:endParaRPr>
          </a:p>
        </p:txBody>
      </p:sp>
      <p:sp>
        <p:nvSpPr>
          <p:cNvPr id="1048766" name="标题"/>
          <p:cNvSpPr txBox="1">
            <a:spLocks noGrp="1"/>
          </p:cNvSpPr>
          <p:nvPr>
            <p:ph type="title" idx="3"/>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1" kern="1200" kumimoji="0" lang="zh-CN" noProof="1" normalizeH="0" spc="300" strike="noStrike" u="none">
                <a:ln>
                  <a:noFill/>
                  <a:prstDash val="sysDot"/>
                </a:ln>
                <a:gradFill>
                  <a:gsLst>
                    <a:gs pos="0">
                      <a:schemeClr val="accent1">
                        <a:lumMod val="20000"/>
                        <a:lumOff val="80000"/>
                      </a:schemeClr>
                    </a:gs>
                    <a:gs pos="100000">
                      <a:schemeClr val="accent1"/>
                    </a:gs>
                  </a:gsLst>
                  <a:lin ang="0" scaled="1"/>
                </a:gradFill>
                <a:latin typeface="+mj-ea"/>
                <a:ea typeface="+mj-ea"/>
                <a:cs typeface="+mn-cs"/>
              </a:defRPr>
            </a:lvl1pPr>
          </a:lstStyle>
          <a:p>
            <a:pPr lvl="0"/>
            <a:r>
              <a:rPr>
                <a:sym typeface="+mn-ea"/>
              </a:rPr>
              <a:t>单击此处编辑母版标题样式</a:t>
            </a:r>
            <a:endParaRPr>
              <a:sym typeface="+mn-ea"/>
            </a:endParaRPr>
          </a:p>
        </p:txBody>
      </p:sp>
      <p:cxnSp>
        <p:nvCxnSpPr>
          <p:cNvPr id="3145763" name="直接连接符 5"/>
          <p:cNvCxnSpPr>
            <a:cxnSpLocks/>
          </p:cNvCxnSpPr>
          <p:nvPr>
            <p:custDataLst>
              <p:tags r:id="rId3"/>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65" name="直接连接符 6"/>
          <p:cNvCxnSpPr>
            <a:cxnSpLocks/>
          </p:cNvCxnSpPr>
          <p:nvPr>
            <p:custDataLst>
              <p:tags r:id="rId4"/>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68" name="日期占位符 2"/>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70" name="页脚占位符 3"/>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72" name="灯片编号占位符 4"/>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59" name="图片 8"/>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cxnSp>
        <p:nvCxnSpPr>
          <p:cNvPr id="3145767" name="直接连接符 31"/>
          <p:cNvCxnSpPr>
            <a:cxnSpLocks/>
          </p:cNvCxnSpPr>
          <p:nvPr>
            <p:custDataLst>
              <p:tags r:id="rId3"/>
            </p:custDataLst>
          </p:nvPr>
        </p:nvCxnSpPr>
        <p:spPr>
          <a:xfrm>
            <a:off x="721895" y="5955632"/>
            <a:ext cx="4559968" cy="0"/>
          </a:xfrm>
          <a:prstGeom prst="line"/>
          <a:noFill/>
          <a:ln w="22225">
            <a:gradFill flip="none" rotWithShape="1">
              <a:gsLst>
                <a:gs pos="0">
                  <a:srgbClr val="00B0F0"/>
                </a:gs>
                <a:gs pos="100000">
                  <a:srgbClr val="00B0F0">
                    <a:alpha val="0"/>
                  </a:srgbClr>
                </a:gs>
              </a:gsLst>
              <a:lin ang="108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69" name="直接连接符 33"/>
          <p:cNvCxnSpPr>
            <a:cxnSpLocks/>
          </p:cNvCxnSpPr>
          <p:nvPr>
            <p:custDataLst>
              <p:tags r:id="rId4"/>
            </p:custDataLst>
          </p:nvPr>
        </p:nvCxnSpPr>
        <p:spPr>
          <a:xfrm flipH="1">
            <a:off x="6902116" y="5987716"/>
            <a:ext cx="4559968" cy="0"/>
          </a:xfrm>
          <a:prstGeom prst="line"/>
          <a:noFill/>
          <a:ln w="22225">
            <a:gradFill flip="none" rotWithShape="1">
              <a:gsLst>
                <a:gs pos="0">
                  <a:srgbClr val="00B0F0"/>
                </a:gs>
                <a:gs pos="100000">
                  <a:srgbClr val="00B0F0">
                    <a:alpha val="0"/>
                  </a:srgbClr>
                </a:gs>
              </a:gsLst>
              <a:lin ang="108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74" name="燕尾形 56"/>
          <p:cNvSpPr/>
          <p:nvPr>
            <p:custDataLst>
              <p:tags r:id="rId5"/>
            </p:custDataLst>
          </p:nvPr>
        </p:nvSpPr>
        <p:spPr>
          <a:xfrm>
            <a:off x="11238230" y="505460"/>
            <a:ext cx="185420" cy="184785"/>
          </a:xfrm>
          <a:prstGeom prst="chevron"/>
          <a:gradFill>
            <a:gsLst>
              <a:gs pos="0">
                <a:schemeClr val="accent1">
                  <a:alpha val="80000"/>
                </a:schemeClr>
              </a:gs>
              <a:gs pos="100000">
                <a:schemeClr val="accent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MiSans Normal" panose="00000500000000000000" charset="-122"/>
              <a:ea typeface="MiSans Normal" panose="00000500000000000000" charset="-122"/>
              <a:cs typeface="MiSans Heavy" panose="00000A00000000000000" charset="-122"/>
            </a:endParaRPr>
          </a:p>
        </p:txBody>
      </p:sp>
      <p:sp>
        <p:nvSpPr>
          <p:cNvPr id="1048776" name="燕尾形 57"/>
          <p:cNvSpPr/>
          <p:nvPr>
            <p:custDataLst>
              <p:tags r:id="rId6"/>
            </p:custDataLst>
          </p:nvPr>
        </p:nvSpPr>
        <p:spPr>
          <a:xfrm>
            <a:off x="11391900" y="505460"/>
            <a:ext cx="185420" cy="184785"/>
          </a:xfrm>
          <a:prstGeom prst="chevron"/>
          <a:gradFill>
            <a:gsLst>
              <a:gs pos="0">
                <a:schemeClr val="accent1">
                  <a:alpha val="80000"/>
                </a:schemeClr>
              </a:gs>
              <a:gs pos="100000">
                <a:schemeClr val="accent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MiSans Normal" panose="00000500000000000000" charset="-122"/>
              <a:ea typeface="MiSans Normal" panose="00000500000000000000" charset="-122"/>
              <a:cs typeface="MiSans Heavy" panose="00000A00000000000000" charset="-122"/>
            </a:endParaRPr>
          </a:p>
        </p:txBody>
      </p:sp>
      <p:sp>
        <p:nvSpPr>
          <p:cNvPr id="1048778" name="标题"/>
          <p:cNvSpPr txBox="1">
            <a:spLocks noGrp="1"/>
          </p:cNvSpPr>
          <p:nvPr>
            <p:ph type="title" idx="2" hasCustomPrompt="1"/>
            <p:custDataLst>
              <p:tags r:id="rId7"/>
            </p:custDataLst>
          </p:nvPr>
        </p:nvSpPr>
        <p:spPr>
          <a:xfrm>
            <a:off x="2233930" y="1696085"/>
            <a:ext cx="7724140" cy="2343150"/>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zh-CN" baseline="0" b="0" cap="none" dirty="0" sz="6600" i="1" kern="1200" kumimoji="0" lang="en-US" noProof="1" normalizeH="0" spc="0" strike="noStrike" u="none">
                <a:gradFill>
                  <a:gsLst>
                    <a:gs pos="0">
                      <a:schemeClr val="accent1">
                        <a:lumMod val="20000"/>
                        <a:lumOff val="80000"/>
                      </a:schemeClr>
                    </a:gs>
                    <a:gs pos="100000">
                      <a:schemeClr val="accent1"/>
                    </a:gs>
                  </a:gsLst>
                  <a:lin ang="0" scaled="1"/>
                </a:gradFill>
                <a:latin typeface="+mj-ea"/>
                <a:ea typeface="+mj-ea"/>
                <a:cs typeface="MiSans Heavy" panose="00000A00000000000000" charset="-122"/>
              </a:defRPr>
            </a:lvl1pPr>
          </a:lstStyle>
          <a:p>
            <a:pPr algn="ctr" lvl="0">
              <a:lnSpc>
                <a:spcPct val="100000"/>
              </a:lnSpc>
            </a:pPr>
            <a:r>
              <a:rPr>
                <a:sym typeface="+mn-ea"/>
              </a:rPr>
              <a:t>单击此处编辑标题</a:t>
            </a:r>
            <a:endParaRPr>
              <a:sym typeface="+mn-ea"/>
            </a:endParaRPr>
          </a:p>
        </p:txBody>
      </p:sp>
      <p:sp>
        <p:nvSpPr>
          <p:cNvPr id="1048780" name="署名"/>
          <p:cNvSpPr txBox="1">
            <a:spLocks noGrp="1"/>
          </p:cNvSpPr>
          <p:nvPr>
            <p:ph type="body" idx="1" hasCustomPrompt="1"/>
            <p:custDataLst>
              <p:tags r:id="rId8"/>
            </p:custDataLst>
          </p:nvPr>
        </p:nvSpPr>
        <p:spPr>
          <a:xfrm>
            <a:off x="5291323" y="5744812"/>
            <a:ext cx="1609354" cy="421640"/>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0" cap="none" dirty="0" sz="1400" i="0" kern="1200" kumimoji="0" lang="zh-CN" noProof="1" normalizeH="0" spc="0" strike="noStrike" u="none">
                <a:solidFill>
                  <a:schemeClr val="tx1"/>
                </a:solidFill>
                <a:latin typeface="+mn-ea"/>
                <a:ea typeface="+mn-ea"/>
                <a:cs typeface="MiSans Heavy" panose="00000A00000000000000" charset="-122"/>
              </a:defRPr>
            </a:lvl1pPr>
          </a:lstStyle>
          <a:p>
            <a:pPr algn="ctr" lvl="0"/>
            <a:r>
              <a:rPr dirty="0">
                <a:sym typeface="+mn-ea"/>
              </a:rPr>
              <a:t>单击此处编辑文本</a:t>
            </a:r>
            <a:endParaRPr dirty="0">
              <a:sym typeface="+mn-ea"/>
            </a:endParaRPr>
          </a:p>
        </p:txBody>
      </p:sp>
      <p:sp>
        <p:nvSpPr>
          <p:cNvPr id="1048782" name="日期占位符 3"/>
          <p:cNvSpPr>
            <a:spLocks noGrp="1"/>
          </p:cNvSpPr>
          <p:nvPr>
            <p:ph type="dt" sz="half" idx="10"/>
            <p:custDataLst>
              <p:tags r:id="rId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84" name="页脚占位符 4"/>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86" name="灯片编号占位符 5"/>
          <p:cNvSpPr>
            <a:spLocks noGrp="1"/>
          </p:cNvSpPr>
          <p:nvPr>
            <p:ph type="sldNum" sz="quarter" idx="12"/>
            <p:custDataLst>
              <p:tags r:id="rId1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85.xml"/><Relationship Id="rId13" Type="http://schemas.openxmlformats.org/officeDocument/2006/relationships/tags" Target="../tags/tag86.xml"/><Relationship Id="rId14" Type="http://schemas.openxmlformats.org/officeDocument/2006/relationships/tags" Target="../tags/tag87.xml"/><Relationship Id="rId15" Type="http://schemas.openxmlformats.org/officeDocument/2006/relationships/tags" Target="../tags/tag88.xml"/><Relationship Id="rId16" Type="http://schemas.openxmlformats.org/officeDocument/2006/relationships/tags" Target="../tags/tag89.xml"/><Relationship Id="rId17" Type="http://schemas.openxmlformats.org/officeDocument/2006/relationships/tags" Target="../tags/tag90.xml"/><Relationship Id="rId18" Type="http://schemas.openxmlformats.org/officeDocument/2006/relationships/tags" Target="../tags/tag91.xml"/><Relationship Id="rId19" Type="http://schemas.openxmlformats.org/officeDocument/2006/relationships/tags" Target="../tags/tag92.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4022" r:id="rId1"/>
    <p:sldLayoutId id="2147494023" r:id="rId2"/>
    <p:sldLayoutId id="2147494024" r:id="rId3"/>
    <p:sldLayoutId id="2147494025" r:id="rId4"/>
    <p:sldLayoutId id="2147494026" r:id="rId5"/>
    <p:sldLayoutId id="2147494027" r:id="rId6"/>
    <p:sldLayoutId id="2147494028" r:id="rId7"/>
    <p:sldLayoutId id="2147494029" r:id="rId8"/>
    <p:sldLayoutId id="2147494030" r:id="rId9"/>
    <p:sldLayoutId id="2147494031" r:id="rId10"/>
    <p:sldLayoutId id="2147494032"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sp>
        <p:nvSpPr>
          <p:cNvPr id="1048654" name="标题"/>
          <p:cNvSpPr txBox="1">
            <a:spLocks noGrp="1"/>
          </p:cNvSpPr>
          <p:nvPr>
            <p:ph type="title" idx="3"/>
            <p:custDataLst>
              <p:tags r:id="rId1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1" kern="1200" kumimoji="0" lang="zh-CN" noProof="1" normalizeH="0" spc="300" strike="noStrike" u="none">
                <a:ln>
                  <a:noFill/>
                  <a:prstDash val="sysDot"/>
                </a:ln>
                <a:gradFill>
                  <a:gsLst>
                    <a:gs pos="0">
                      <a:schemeClr val="accent1">
                        <a:lumMod val="20000"/>
                        <a:lumOff val="80000"/>
                      </a:schemeClr>
                    </a:gs>
                    <a:gs pos="100000">
                      <a:schemeClr val="accent1"/>
                    </a:gs>
                  </a:gsLst>
                  <a:lin ang="0" scaled="1"/>
                </a:gradFill>
                <a:latin typeface="+mj-ea"/>
                <a:ea typeface="+mj-ea"/>
                <a:cs typeface="+mn-cs"/>
              </a:defRPr>
            </a:lvl1pPr>
          </a:lstStyle>
          <a:p>
            <a:pPr lvl="0"/>
            <a:r>
              <a:rPr dirty="0">
                <a:sym typeface="+mn-ea"/>
              </a:rPr>
              <a:t>单击此处编辑母版标题样式</a:t>
            </a:r>
            <a:endParaRPr dirty="0">
              <a:sym typeface="+mn-ea"/>
            </a:endParaRPr>
          </a:p>
        </p:txBody>
      </p:sp>
      <p:cxnSp>
        <p:nvCxnSpPr>
          <p:cNvPr id="3145729" name="直接连接符 6"/>
          <p:cNvCxnSpPr>
            <a:cxnSpLocks/>
          </p:cNvCxnSpPr>
          <p:nvPr>
            <p:custDataLst>
              <p:tags r:id="rId13"/>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31" name="直接连接符 8"/>
          <p:cNvCxnSpPr>
            <a:cxnSpLocks/>
          </p:cNvCxnSpPr>
          <p:nvPr>
            <p:custDataLst>
              <p:tags r:id="rId14"/>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656" name="日期占位符 9"/>
          <p:cNvSpPr>
            <a:spLocks noGrp="1"/>
          </p:cNvSpPr>
          <p:nvPr>
            <p:ph type="dt" sz="half" idx="10"/>
            <p:custDataLst>
              <p:tags r:id="rId1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58" name="页脚占位符 10"/>
          <p:cNvSpPr>
            <a:spLocks noGrp="1"/>
          </p:cNvSpPr>
          <p:nvPr>
            <p:ph type="ftr" sz="quarter" idx="11"/>
            <p:custDataLst>
              <p:tags r:id="rId16"/>
            </p:custDataLst>
          </p:nvPr>
        </p:nvSpPr>
        <p:spPr>
          <a:xfrm>
            <a:off x="4038600" y="6356350"/>
            <a:ext cx="4114800" cy="365125"/>
          </a:xfrm>
        </p:spPr>
        <p:txBody>
          <a:bodyPr/>
          <a:p>
            <a:endParaRPr altLang="en-US" lang="zh-CN"/>
          </a:p>
        </p:txBody>
      </p:sp>
      <p:sp>
        <p:nvSpPr>
          <p:cNvPr id="1048660" name="灯片编号占位符 11"/>
          <p:cNvSpPr>
            <a:spLocks noGrp="1"/>
          </p:cNvSpPr>
          <p:nvPr>
            <p:ph type="sldNum" sz="quarter" idx="12"/>
            <p:custDataLst>
              <p:tags r:id="rId17"/>
            </p:custDataLst>
          </p:nvPr>
        </p:nvSpPr>
        <p:spPr>
          <a:xfrm>
            <a:off x="8610600" y="6356350"/>
            <a:ext cx="2743200" cy="365125"/>
          </a:xfrm>
        </p:spPr>
        <p:txBody>
          <a:bodyPr/>
          <a:p>
            <a:fld id="{515A922F-1294-4387-9CB3-FCC8465D972A}" type="slidenum">
              <a:rPr altLang="en-US" lang="zh-CN" smtClean="0"/>
            </a:fld>
            <a:endParaRPr altLang="en-US" lang="zh-CN"/>
          </a:p>
        </p:txBody>
      </p:sp>
      <p:sp>
        <p:nvSpPr>
          <p:cNvPr id="1048662" name="文本占位符 1"/>
          <p:cNvSpPr>
            <a:spLocks noGrp="1"/>
          </p:cNvSpPr>
          <p:nvPr>
            <p:ph type="body" idx="1"/>
            <p:custDataLst>
              <p:tags r:id="rId18"/>
            </p:custDataLst>
          </p:nvPr>
        </p:nvSpPr>
        <p:spPr>
          <a:xfrm>
            <a:off x="608400" y="1475117"/>
            <a:ext cx="10969200" cy="4701846"/>
          </a:xfrm>
          <a:prstGeom prst="rect"/>
          <a:ln>
            <a:noFill/>
            <a:prstDash val="sysDash"/>
          </a:ln>
        </p:spPr>
        <p:txBody>
          <a:bodyPr bIns="46800" lIns="90000" rIns="90000" rtlCol="0" tIns="46800" vert="horz">
            <a:normAutofit/>
          </a:bodyPr>
          <a:p>
            <a:pPr fontAlgn="auto" indent="-309245" lvl="0" marL="309245" marR="0">
              <a:lnSpc>
                <a:spcPct val="130000"/>
              </a:lnSpc>
              <a:spcBef>
                <a:spcPts val="1200"/>
              </a:spcBef>
              <a:spcAft>
                <a:spcPts val="0"/>
              </a:spcAft>
              <a:buClr>
                <a:schemeClr val="accent2"/>
              </a:buClr>
              <a:buSzTx/>
              <a:buFont typeface="Wingdings" panose="05000000000000000000" charset="0"/>
              <a:buChar char="n"/>
            </a:pPr>
            <a:r>
              <a:rPr altLang="en-US" dirty="0" lang="zh-CN"/>
              <a:t>单击此处编辑母版文本样式</a:t>
            </a:r>
            <a:endParaRPr altLang="en-US" dirty="0" lang="zh-CN"/>
          </a:p>
          <a:p>
            <a:pPr fontAlgn="auto" lvl="1" marR="0">
              <a:lnSpc>
                <a:spcPct val="120000"/>
              </a:lnSpc>
              <a:spcBef>
                <a:spcPts val="0"/>
              </a:spcBef>
              <a:spcAft>
                <a:spcPts val="600"/>
              </a:spcAft>
              <a:buChar char="●"/>
              <a:tabLst>
                <a:tab algn="l" pos="1609725"/>
              </a:tabLst>
            </a:pPr>
            <a:r>
              <a:rPr altLang="en-US" dirty="0" lang="zh-CN"/>
              <a:t>二级</a:t>
            </a:r>
            <a:endParaRPr altLang="en-US" dirty="0" lang="zh-CN"/>
          </a:p>
          <a:p>
            <a:pPr fontAlgn="auto" lvl="2" marR="0">
              <a:lnSpc>
                <a:spcPct val="120000"/>
              </a:lnSpc>
              <a:spcBef>
                <a:spcPts val="0"/>
              </a:spcBef>
              <a:spcAft>
                <a:spcPts val="600"/>
              </a:spcAft>
              <a:buChar char="●"/>
            </a:pPr>
            <a:r>
              <a:rPr altLang="en-US" dirty="0" lang="zh-CN"/>
              <a:t>三级</a:t>
            </a:r>
            <a:endParaRPr altLang="en-US" dirty="0" lang="zh-CN"/>
          </a:p>
          <a:p>
            <a:pPr fontAlgn="auto" lvl="3" marR="0">
              <a:lnSpc>
                <a:spcPct val="120000"/>
              </a:lnSpc>
              <a:spcBef>
                <a:spcPts val="0"/>
              </a:spcBef>
              <a:spcAft>
                <a:spcPts val="300"/>
              </a:spcAft>
              <a:buFont typeface="Wingdings" panose="05000000000000000000" charset="0"/>
              <a:buChar char=""/>
            </a:pPr>
            <a:r>
              <a:rPr altLang="en-US" dirty="0" lang="zh-CN"/>
              <a:t>四级</a:t>
            </a:r>
            <a:endParaRPr altLang="en-US" dirty="0" lang="zh-CN"/>
          </a:p>
          <a:p>
            <a:pPr fontAlgn="auto" lvl="4" marR="0">
              <a:lnSpc>
                <a:spcPct val="120000"/>
              </a:lnSpc>
              <a:spcBef>
                <a:spcPts val="0"/>
              </a:spcBef>
              <a:spcAft>
                <a:spcPts val="300"/>
              </a:spcAft>
            </a:pPr>
            <a:r>
              <a:rPr altLang="en-US" dirty="0" lang="zh-CN"/>
              <a:t>五级</a:t>
            </a:r>
            <a:endParaRPr altLang="en-US" dirty="0" lang="zh-CN"/>
          </a:p>
        </p:txBody>
      </p:sp>
      <p:sp>
        <p:nvSpPr>
          <p:cNvPr id="1048664" name="KSO_TEMPLATE" hidden="1"/>
          <p:cNvSpPr/>
          <p:nvPr userDrawn="1">
            <p:custDataLst>
              <p:tags r:id="rId19"/>
            </p:custDataLst>
          </p:nvPr>
        </p:nvSpPr>
        <p:spPr>
          <a:xfrm>
            <a:off x="0" y="0"/>
            <a:ext cx="0" cy="0"/>
          </a:xfrm>
          <a:prstGeom prst="rect"/>
          <a:solidFill>
            <a:schemeClr val="bg1"/>
          </a:solidFill>
          <a:ln>
            <a:solidFill>
              <a:srgbClr val="DC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94059" r:id="rId1"/>
    <p:sldLayoutId id="2147494060" r:id="rId2"/>
    <p:sldLayoutId id="2147494061" r:id="rId3"/>
    <p:sldLayoutId id="2147494062" r:id="rId4"/>
    <p:sldLayoutId id="2147494063" r:id="rId5"/>
    <p:sldLayoutId id="2147494064" r:id="rId6"/>
    <p:sldLayoutId id="2147494065" r:id="rId7"/>
    <p:sldLayoutId id="2147494066" r:id="rId8"/>
    <p:sldLayoutId id="2147494067" r:id="rId9"/>
    <p:sldLayoutId id="2147494068" r:id="rId10"/>
    <p:sldLayoutId id="2147494069"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iSans Heavy" panose="00000A00000000000000" charset="-122"/>
          <a:ea typeface="MiSans Heavy" panose="00000A00000000000000" charset="-122"/>
          <a:cs typeface="MiSans Heavy" panose="00000A00000000000000" charset="-122"/>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dirty="0" sz="1800" i="0" kern="1200" kumimoji="0" lang="zh-CN" normalizeH="0" spc="150" strike="noStrike" u="none">
          <a:ln>
            <a:noFill/>
            <a:prstDash val="sysDot"/>
          </a:ln>
          <a:solidFill>
            <a:schemeClr val="tx1"/>
          </a:solidFill>
          <a:latin typeface="+mn-ea"/>
          <a:ea typeface="+mn-ea"/>
          <a:cs typeface="+mn-cs"/>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a:solidFill>
            <a:schemeClr val="tx1"/>
          </a:solidFill>
          <a:latin typeface="+mn-ea"/>
          <a:ea typeface="+mn-ea"/>
          <a:cs typeface="MiSans Heavy" panose="00000A00000000000000" charset="-122"/>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a:solidFill>
            <a:schemeClr val="tx1"/>
          </a:solidFill>
          <a:latin typeface="+mn-ea"/>
          <a:ea typeface="+mn-ea"/>
          <a:cs typeface="MiSans Heavy" panose="00000A00000000000000" charset="-122"/>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a:solidFill>
            <a:schemeClr val="tx1"/>
          </a:solidFill>
          <a:latin typeface="+mn-ea"/>
          <a:ea typeface="+mn-ea"/>
          <a:cs typeface="MiSans Heavy" panose="00000A00000000000000" charset="-122"/>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a:solidFill>
            <a:schemeClr val="tx1"/>
          </a:solidFill>
          <a:latin typeface="+mn-ea"/>
          <a:ea typeface="+mn-ea"/>
          <a:cs typeface="MiSans Heavy" panose="00000A00000000000000"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3.xml"/><Relationship Id="rId2" Type="http://schemas.openxmlformats.org/officeDocument/2006/relationships/tags" Target="../tags/tag94.xml"/><Relationship Id="rId3" Type="http://schemas.openxmlformats.org/officeDocument/2006/relationships/tags" Target="../tags/tag95.xml"/><Relationship Id="rId4" Type="http://schemas.openxmlformats.org/officeDocument/2006/relationships/tags" Target="../tags/tag96.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97.xml"/><Relationship Id="rId2" Type="http://schemas.openxmlformats.org/officeDocument/2006/relationships/tags" Target="../tags/tag98.xml"/><Relationship Id="rId3" Type="http://schemas.openxmlformats.org/officeDocument/2006/relationships/tags" Target="../tags/tag99.xml"/><Relationship Id="rId4" Type="http://schemas.openxmlformats.org/officeDocument/2006/relationships/tags" Target="../tags/tag100.xml"/><Relationship Id="rId5" Type="http://schemas.openxmlformats.org/officeDocument/2006/relationships/tags" Target="../tags/tag101.xml"/><Relationship Id="rId6" Type="http://schemas.openxmlformats.org/officeDocument/2006/relationships/tags" Target="../tags/tag102.xml"/><Relationship Id="rId7" Type="http://schemas.openxmlformats.org/officeDocument/2006/relationships/tags" Target="../tags/tag103.xml"/><Relationship Id="rId8" Type="http://schemas.openxmlformats.org/officeDocument/2006/relationships/tags" Target="../tags/tag104.xml"/><Relationship Id="rId9" Type="http://schemas.openxmlformats.org/officeDocument/2006/relationships/tags" Target="../tags/tag105.xml"/><Relationship Id="rId10" Type="http://schemas.openxmlformats.org/officeDocument/2006/relationships/tags" Target="../tags/tag106.xml"/><Relationship Id="rId11" Type="http://schemas.openxmlformats.org/officeDocument/2006/relationships/tags" Target="../tags/tag107.xml"/><Relationship Id="rId12" Type="http://schemas.openxmlformats.org/officeDocument/2006/relationships/tags" Target="../tags/tag108.xml"/><Relationship Id="rId13" Type="http://schemas.openxmlformats.org/officeDocument/2006/relationships/tags" Target="../tags/tag109.xml"/><Relationship Id="rId14" Type="http://schemas.openxmlformats.org/officeDocument/2006/relationships/tags" Target="../tags/tag110.xml"/><Relationship Id="rId15" Type="http://schemas.openxmlformats.org/officeDocument/2006/relationships/tags" Target="../tags/tag111.xml"/><Relationship Id="rId16" Type="http://schemas.openxmlformats.org/officeDocument/2006/relationships/tags" Target="../tags/tag112.xml"/><Relationship Id="rId17" Type="http://schemas.openxmlformats.org/officeDocument/2006/relationships/tags" Target="../tags/tag113.xml"/><Relationship Id="rId18" Type="http://schemas.openxmlformats.org/officeDocument/2006/relationships/tags" Target="../tags/tag114.xml"/><Relationship Id="rId19" Type="http://schemas.openxmlformats.org/officeDocument/2006/relationships/tags" Target="../tags/tag115.xml"/><Relationship Id="rId20" Type="http://schemas.openxmlformats.org/officeDocument/2006/relationships/tags" Target="../tags/tag116.xml"/><Relationship Id="rId2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tags" Target="../tags/tag119.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20.xml"/><Relationship Id="rId2" Type="http://schemas.openxmlformats.org/officeDocument/2006/relationships/tags" Target="../tags/tag121.xml"/><Relationship Id="rId3" Type="http://schemas.openxmlformats.org/officeDocument/2006/relationships/tags" Target="../tags/tag122.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23.xml"/><Relationship Id="rId2" Type="http://schemas.openxmlformats.org/officeDocument/2006/relationships/tags" Target="../tags/tag124.xml"/><Relationship Id="rId3" Type="http://schemas.openxmlformats.org/officeDocument/2006/relationships/tags" Target="../tags/tag125.xml"/><Relationship Id="rId4" Type="http://schemas.openxmlformats.org/officeDocument/2006/relationships/tags" Target="../tags/tag126.xml"/><Relationship Id="rId5" Type="http://schemas.openxmlformats.org/officeDocument/2006/relationships/tags" Target="../tags/tag127.xml"/><Relationship Id="rId6" Type="http://schemas.openxmlformats.org/officeDocument/2006/relationships/tags" Target="../tags/tag128.xml"/><Relationship Id="rId7" Type="http://schemas.openxmlformats.org/officeDocument/2006/relationships/tags" Target="../tags/tag129.xml"/><Relationship Id="rId8" Type="http://schemas.openxmlformats.org/officeDocument/2006/relationships/tags" Target="../tags/tag130.xml"/><Relationship Id="rId9" Type="http://schemas.openxmlformats.org/officeDocument/2006/relationships/tags" Target="../tags/tag131.xml"/><Relationship Id="rId10" Type="http://schemas.openxmlformats.org/officeDocument/2006/relationships/tags" Target="../tags/tag132.xml"/><Relationship Id="rId11" Type="http://schemas.openxmlformats.org/officeDocument/2006/relationships/tags" Target="../tags/tag133.xml"/><Relationship Id="rId12" Type="http://schemas.openxmlformats.org/officeDocument/2006/relationships/tags" Target="../tags/tag134.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35.xml"/><Relationship Id="rId2" Type="http://schemas.openxmlformats.org/officeDocument/2006/relationships/tags" Target="../tags/tag136.xml"/><Relationship Id="rId3" Type="http://schemas.openxmlformats.org/officeDocument/2006/relationships/tags" Target="../tags/tag137.xml"/><Relationship Id="rId4" Type="http://schemas.openxmlformats.org/officeDocument/2006/relationships/tags" Target="../tags/tag138.xml"/><Relationship Id="rId5" Type="http://schemas.openxmlformats.org/officeDocument/2006/relationships/tags" Target="../tags/tag139.xml"/><Relationship Id="rId6" Type="http://schemas.openxmlformats.org/officeDocument/2006/relationships/tags" Target="../tags/tag140.xml"/><Relationship Id="rId7" Type="http://schemas.openxmlformats.org/officeDocument/2006/relationships/tags" Target="../tags/tag141.xml"/><Relationship Id="rId8" Type="http://schemas.openxmlformats.org/officeDocument/2006/relationships/tags" Target="../tags/tag142.xml"/><Relationship Id="rId9" Type="http://schemas.openxmlformats.org/officeDocument/2006/relationships/tags" Target="../tags/tag143.xml"/><Relationship Id="rId10" Type="http://schemas.openxmlformats.org/officeDocument/2006/relationships/tags" Target="../tags/tag144.xml"/><Relationship Id="rId11" Type="http://schemas.openxmlformats.org/officeDocument/2006/relationships/tags" Target="../tags/tag145.xml"/><Relationship Id="rId12" Type="http://schemas.openxmlformats.org/officeDocument/2006/relationships/tags" Target="../tags/tag146.xml"/><Relationship Id="rId13" Type="http://schemas.openxmlformats.org/officeDocument/2006/relationships/tags" Target="../tags/tag147.xml"/><Relationship Id="rId14" Type="http://schemas.openxmlformats.org/officeDocument/2006/relationships/tags" Target="../tags/tag148.xml"/><Relationship Id="rId15" Type="http://schemas.openxmlformats.org/officeDocument/2006/relationships/tags" Target="../tags/tag149.xml"/><Relationship Id="rId16" Type="http://schemas.openxmlformats.org/officeDocument/2006/relationships/tags" Target="../tags/tag150.xml"/><Relationship Id="rId17"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51.xml"/><Relationship Id="rId2" Type="http://schemas.openxmlformats.org/officeDocument/2006/relationships/tags" Target="../tags/tag152.xml"/><Relationship Id="rId3" Type="http://schemas.openxmlformats.org/officeDocument/2006/relationships/tags" Target="../tags/tag153.xml"/><Relationship Id="rId4" Type="http://schemas.openxmlformats.org/officeDocument/2006/relationships/tags" Target="../tags/tag154.xml"/><Relationship Id="rId5" Type="http://schemas.openxmlformats.org/officeDocument/2006/relationships/tags" Target="../tags/tag155.xml"/><Relationship Id="rId6" Type="http://schemas.openxmlformats.org/officeDocument/2006/relationships/tags" Target="../tags/tag156.xml"/><Relationship Id="rId7" Type="http://schemas.openxmlformats.org/officeDocument/2006/relationships/tags" Target="../tags/tag157.xml"/><Relationship Id="rId8" Type="http://schemas.openxmlformats.org/officeDocument/2006/relationships/tags" Target="../tags/tag158.xml"/><Relationship Id="rId9" Type="http://schemas.openxmlformats.org/officeDocument/2006/relationships/tags" Target="../tags/tag159.xml"/><Relationship Id="rId10" Type="http://schemas.openxmlformats.org/officeDocument/2006/relationships/tags" Target="../tags/tag160.xml"/><Relationship Id="rId11" Type="http://schemas.openxmlformats.org/officeDocument/2006/relationships/tags" Target="../tags/tag161.xml"/><Relationship Id="rId12" Type="http://schemas.openxmlformats.org/officeDocument/2006/relationships/tags" Target="../tags/tag162.xml"/><Relationship Id="rId13" Type="http://schemas.openxmlformats.org/officeDocument/2006/relationships/tags" Target="../tags/tag163.xml"/><Relationship Id="rId14" Type="http://schemas.openxmlformats.org/officeDocument/2006/relationships/tags" Target="../tags/tag164.xml"/><Relationship Id="rId15" Type="http://schemas.openxmlformats.org/officeDocument/2006/relationships/tags" Target="../tags/tag165.xml"/><Relationship Id="rId16" Type="http://schemas.openxmlformats.org/officeDocument/2006/relationships/tags" Target="../tags/tag166.xml"/><Relationship Id="rId17" Type="http://schemas.openxmlformats.org/officeDocument/2006/relationships/tags" Target="../tags/tag167.xml"/><Relationship Id="rId18" Type="http://schemas.openxmlformats.org/officeDocument/2006/relationships/tags" Target="../tags/tag168.xml"/><Relationship Id="rId19" Type="http://schemas.openxmlformats.org/officeDocument/2006/relationships/tags" Target="../tags/tag169.xml"/><Relationship Id="rId20" Type="http://schemas.openxmlformats.org/officeDocument/2006/relationships/tags" Target="../tags/tag170.xml"/><Relationship Id="rId2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71.xml"/><Relationship Id="rId2" Type="http://schemas.openxmlformats.org/officeDocument/2006/relationships/tags" Target="../tags/tag172.xml"/><Relationship Id="rId3" Type="http://schemas.openxmlformats.org/officeDocument/2006/relationships/tags" Target="../tags/tag173.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74.xml"/><Relationship Id="rId2" Type="http://schemas.openxmlformats.org/officeDocument/2006/relationships/tags" Target="../tags/tag175.xml"/><Relationship Id="rId3" Type="http://schemas.openxmlformats.org/officeDocument/2006/relationships/tags" Target="../tags/tag176.xml"/><Relationship Id="rId4" Type="http://schemas.openxmlformats.org/officeDocument/2006/relationships/tags" Target="../tags/tag177.xml"/><Relationship Id="rId5" Type="http://schemas.openxmlformats.org/officeDocument/2006/relationships/tags" Target="../tags/tag178.xml"/><Relationship Id="rId6" Type="http://schemas.openxmlformats.org/officeDocument/2006/relationships/tags" Target="../tags/tag179.xml"/><Relationship Id="rId7" Type="http://schemas.openxmlformats.org/officeDocument/2006/relationships/tags" Target="../tags/tag180.xml"/><Relationship Id="rId8" Type="http://schemas.openxmlformats.org/officeDocument/2006/relationships/tags" Target="../tags/tag181.xml"/><Relationship Id="rId9" Type="http://schemas.openxmlformats.org/officeDocument/2006/relationships/tags" Target="../tags/tag182.xml"/><Relationship Id="rId10" Type="http://schemas.openxmlformats.org/officeDocument/2006/relationships/tags" Target="../tags/tag183.xml"/><Relationship Id="rId11" Type="http://schemas.openxmlformats.org/officeDocument/2006/relationships/tags" Target="../tags/tag184.xml"/><Relationship Id="rId12" Type="http://schemas.openxmlformats.org/officeDocument/2006/relationships/tags" Target="../tags/tag185.xml"/><Relationship Id="rId13" Type="http://schemas.openxmlformats.org/officeDocument/2006/relationships/tags" Target="../tags/tag186.xml"/><Relationship Id="rId14" Type="http://schemas.openxmlformats.org/officeDocument/2006/relationships/tags" Target="../tags/tag187.xml"/><Relationship Id="rId15" Type="http://schemas.openxmlformats.org/officeDocument/2006/relationships/tags" Target="../tags/tag188.xml"/><Relationship Id="rId16" Type="http://schemas.openxmlformats.org/officeDocument/2006/relationships/tags" Target="../tags/tag189.xml"/><Relationship Id="rId17" Type="http://schemas.openxmlformats.org/officeDocument/2006/relationships/tags" Target="../tags/tag190.xml"/><Relationship Id="rId18" Type="http://schemas.openxmlformats.org/officeDocument/2006/relationships/tags" Target="../tags/tag191.xml"/><Relationship Id="rId19" Type="http://schemas.openxmlformats.org/officeDocument/2006/relationships/tags" Target="../tags/tag192.xml"/><Relationship Id="rId20" Type="http://schemas.openxmlformats.org/officeDocument/2006/relationships/tags" Target="../tags/tag193.xml"/><Relationship Id="rId21" Type="http://schemas.openxmlformats.org/officeDocument/2006/relationships/tags" Target="../tags/tag194.xml"/><Relationship Id="rId22" Type="http://schemas.openxmlformats.org/officeDocument/2006/relationships/tags" Target="../tags/tag195.xml"/><Relationship Id="rId23" Type="http://schemas.openxmlformats.org/officeDocument/2006/relationships/tags" Target="../tags/tag196.xml"/><Relationship Id="rId24" Type="http://schemas.openxmlformats.org/officeDocument/2006/relationships/tags" Target="../tags/tag197.xml"/><Relationship Id="rId25" Type="http://schemas.openxmlformats.org/officeDocument/2006/relationships/tags" Target="../tags/tag198.xml"/><Relationship Id="rId26" Type="http://schemas.openxmlformats.org/officeDocument/2006/relationships/tags" Target="../tags/tag199.xml"/><Relationship Id="rId27" Type="http://schemas.openxmlformats.org/officeDocument/2006/relationships/tags" Target="../tags/tag200.xml"/><Relationship Id="rId28" Type="http://schemas.openxmlformats.org/officeDocument/2006/relationships/tags" Target="../tags/tag201.xml"/><Relationship Id="rId29" Type="http://schemas.openxmlformats.org/officeDocument/2006/relationships/tags" Target="../tags/tag202.xml"/><Relationship Id="rId30"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203.xml"/><Relationship Id="rId2" Type="http://schemas.openxmlformats.org/officeDocument/2006/relationships/tags" Target="../tags/tag204.xml"/><Relationship Id="rId3" Type="http://schemas.openxmlformats.org/officeDocument/2006/relationships/tags" Target="../tags/tag205.xml"/><Relationship Id="rId4" Type="http://schemas.openxmlformats.org/officeDocument/2006/relationships/tags" Target="../tags/tag206.xml"/><Relationship Id="rId5" Type="http://schemas.openxmlformats.org/officeDocument/2006/relationships/tags" Target="../tags/tag207.xml"/><Relationship Id="rId6" Type="http://schemas.openxmlformats.org/officeDocument/2006/relationships/tags" Target="../tags/tag208.xml"/><Relationship Id="rId7" Type="http://schemas.openxmlformats.org/officeDocument/2006/relationships/tags" Target="../tags/tag209.xml"/><Relationship Id="rId8" Type="http://schemas.openxmlformats.org/officeDocument/2006/relationships/tags" Target="../tags/tag210.xml"/><Relationship Id="rId9" Type="http://schemas.openxmlformats.org/officeDocument/2006/relationships/tags" Target="../tags/tag211.xml"/><Relationship Id="rId10" Type="http://schemas.openxmlformats.org/officeDocument/2006/relationships/tags" Target="../tags/tag212.xml"/><Relationship Id="rId11" Type="http://schemas.openxmlformats.org/officeDocument/2006/relationships/tags" Target="../tags/tag213.xml"/><Relationship Id="rId12" Type="http://schemas.openxmlformats.org/officeDocument/2006/relationships/tags" Target="../tags/tag214.xml"/><Relationship Id="rId13" Type="http://schemas.openxmlformats.org/officeDocument/2006/relationships/tags" Target="../tags/tag215.xml"/><Relationship Id="rId14" Type="http://schemas.openxmlformats.org/officeDocument/2006/relationships/tags" Target="../tags/tag216.xml"/><Relationship Id="rId15" Type="http://schemas.openxmlformats.org/officeDocument/2006/relationships/tags" Target="../tags/tag217.xml"/><Relationship Id="rId16" Type="http://schemas.openxmlformats.org/officeDocument/2006/relationships/tags" Target="../tags/tag218.xml"/><Relationship Id="rId17"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19.xml"/><Relationship Id="rId2" Type="http://schemas.openxmlformats.org/officeDocument/2006/relationships/tags" Target="../tags/tag220.xml"/><Relationship Id="rId3" Type="http://schemas.openxmlformats.org/officeDocument/2006/relationships/tags" Target="../tags/tag221.xml"/><Relationship Id="rId4" Type="http://schemas.openxmlformats.org/officeDocument/2006/relationships/tags" Target="../tags/tag222.xml"/><Relationship Id="rId5" Type="http://schemas.openxmlformats.org/officeDocument/2006/relationships/tags" Target="../tags/tag223.xml"/><Relationship Id="rId6" Type="http://schemas.openxmlformats.org/officeDocument/2006/relationships/tags" Target="../tags/tag224.xml"/><Relationship Id="rId7" Type="http://schemas.openxmlformats.org/officeDocument/2006/relationships/tags" Target="../tags/tag225.xml"/><Relationship Id="rId8" Type="http://schemas.openxmlformats.org/officeDocument/2006/relationships/tags" Target="../tags/tag226.xml"/><Relationship Id="rId9" Type="http://schemas.openxmlformats.org/officeDocument/2006/relationships/tags" Target="../tags/tag227.xml"/><Relationship Id="rId10" Type="http://schemas.openxmlformats.org/officeDocument/2006/relationships/tags" Target="../tags/tag228.xml"/><Relationship Id="rId11" Type="http://schemas.openxmlformats.org/officeDocument/2006/relationships/tags" Target="../tags/tag229.xml"/><Relationship Id="rId12" Type="http://schemas.openxmlformats.org/officeDocument/2006/relationships/tags" Target="../tags/tag230.xml"/><Relationship Id="rId13" Type="http://schemas.openxmlformats.org/officeDocument/2006/relationships/tags" Target="../tags/tag231.xml"/><Relationship Id="rId14" Type="http://schemas.openxmlformats.org/officeDocument/2006/relationships/tags" Target="../tags/tag232.xml"/><Relationship Id="rId15" Type="http://schemas.openxmlformats.org/officeDocument/2006/relationships/tags" Target="../tags/tag233.xml"/><Relationship Id="rId16" Type="http://schemas.openxmlformats.org/officeDocument/2006/relationships/tags" Target="../tags/tag234.xml"/><Relationship Id="rId17"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35.xml"/><Relationship Id="rId2" Type="http://schemas.openxmlformats.org/officeDocument/2006/relationships/tags" Target="../tags/tag236.xml"/><Relationship Id="rId3" Type="http://schemas.openxmlformats.org/officeDocument/2006/relationships/tags" Target="../tags/tag237.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238.xml"/><Relationship Id="rId2" Type="http://schemas.openxmlformats.org/officeDocument/2006/relationships/tags" Target="../tags/tag239.xml"/><Relationship Id="rId3" Type="http://schemas.openxmlformats.org/officeDocument/2006/relationships/tags" Target="../tags/tag240.xml"/><Relationship Id="rId4" Type="http://schemas.openxmlformats.org/officeDocument/2006/relationships/tags" Target="../tags/tag241.xml"/><Relationship Id="rId5" Type="http://schemas.openxmlformats.org/officeDocument/2006/relationships/tags" Target="../tags/tag242.xml"/><Relationship Id="rId6"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43.xml"/><Relationship Id="rId2" Type="http://schemas.openxmlformats.org/officeDocument/2006/relationships/tags" Target="../tags/tag244.xml"/><Relationship Id="rId3" Type="http://schemas.openxmlformats.org/officeDocument/2006/relationships/tags" Target="../tags/tag245.xml"/><Relationship Id="rId4" Type="http://schemas.openxmlformats.org/officeDocument/2006/relationships/tags" Target="../tags/tag246.xml"/><Relationship Id="rId5" Type="http://schemas.openxmlformats.org/officeDocument/2006/relationships/tags" Target="../tags/tag247.xml"/><Relationship Id="rId6" Type="http://schemas.openxmlformats.org/officeDocument/2006/relationships/tags" Target="../tags/tag248.xml"/><Relationship Id="rId7" Type="http://schemas.openxmlformats.org/officeDocument/2006/relationships/tags" Target="../tags/tag249.xml"/><Relationship Id="rId8" Type="http://schemas.openxmlformats.org/officeDocument/2006/relationships/tags" Target="../tags/tag250.xml"/><Relationship Id="rId9" Type="http://schemas.openxmlformats.org/officeDocument/2006/relationships/tags" Target="../tags/tag251.xml"/><Relationship Id="rId10" Type="http://schemas.openxmlformats.org/officeDocument/2006/relationships/tags" Target="../tags/tag252.xml"/><Relationship Id="rId11" Type="http://schemas.openxmlformats.org/officeDocument/2006/relationships/tags" Target="../tags/tag253.xml"/><Relationship Id="rId12" Type="http://schemas.openxmlformats.org/officeDocument/2006/relationships/tags" Target="../tags/tag254.xml"/><Relationship Id="rId13" Type="http://schemas.openxmlformats.org/officeDocument/2006/relationships/tags" Target="../tags/tag255.xml"/><Relationship Id="rId14" Type="http://schemas.openxmlformats.org/officeDocument/2006/relationships/tags" Target="../tags/tag256.xml"/><Relationship Id="rId15" Type="http://schemas.openxmlformats.org/officeDocument/2006/relationships/tags" Target="../tags/tag257.xml"/><Relationship Id="rId16" Type="http://schemas.openxmlformats.org/officeDocument/2006/relationships/tags" Target="../tags/tag258.xml"/><Relationship Id="rId17" Type="http://schemas.openxmlformats.org/officeDocument/2006/relationships/tags" Target="../tags/tag259.xml"/><Relationship Id="rId18" Type="http://schemas.openxmlformats.org/officeDocument/2006/relationships/tags" Target="../tags/tag260.xml"/><Relationship Id="rId19" Type="http://schemas.openxmlformats.org/officeDocument/2006/relationships/tags" Target="../tags/tag261.xml"/><Relationship Id="rId20" Type="http://schemas.openxmlformats.org/officeDocument/2006/relationships/tags" Target="../tags/tag262.xml"/><Relationship Id="rId21" Type="http://schemas.openxmlformats.org/officeDocument/2006/relationships/tags" Target="../tags/tag263.xml"/><Relationship Id="rId22" Type="http://schemas.openxmlformats.org/officeDocument/2006/relationships/tags" Target="../tags/tag264.xml"/><Relationship Id="rId23" Type="http://schemas.openxmlformats.org/officeDocument/2006/relationships/tags" Target="../tags/tag265.xml"/><Relationship Id="rId24" Type="http://schemas.openxmlformats.org/officeDocument/2006/relationships/tags" Target="../tags/tag266.xml"/><Relationship Id="rId25" Type="http://schemas.openxmlformats.org/officeDocument/2006/relationships/tags" Target="../tags/tag267.xml"/><Relationship Id="rId26" Type="http://schemas.openxmlformats.org/officeDocument/2006/relationships/tags" Target="../tags/tag268.xml"/><Relationship Id="rId27" Type="http://schemas.openxmlformats.org/officeDocument/2006/relationships/tags" Target="../tags/tag269.xml"/><Relationship Id="rId28" Type="http://schemas.openxmlformats.org/officeDocument/2006/relationships/tags" Target="../tags/tag270.xml"/><Relationship Id="rId29" Type="http://schemas.openxmlformats.org/officeDocument/2006/relationships/tags" Target="../tags/tag271.xml"/><Relationship Id="rId30"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72.xml"/><Relationship Id="rId2" Type="http://schemas.openxmlformats.org/officeDocument/2006/relationships/tags" Target="../tags/tag273.xml"/><Relationship Id="rId3" Type="http://schemas.openxmlformats.org/officeDocument/2006/relationships/tags" Target="../tags/tag274.xml"/><Relationship Id="rId4" Type="http://schemas.openxmlformats.org/officeDocument/2006/relationships/tags" Target="../tags/tag275.xml"/><Relationship Id="rId5" Type="http://schemas.openxmlformats.org/officeDocument/2006/relationships/tags" Target="../tags/tag276.xml"/><Relationship Id="rId6" Type="http://schemas.openxmlformats.org/officeDocument/2006/relationships/tags" Target="../tags/tag277.xml"/><Relationship Id="rId7" Type="http://schemas.openxmlformats.org/officeDocument/2006/relationships/tags" Target="../tags/tag278.xml"/><Relationship Id="rId8" Type="http://schemas.openxmlformats.org/officeDocument/2006/relationships/tags" Target="../tags/tag279.xml"/><Relationship Id="rId9" Type="http://schemas.openxmlformats.org/officeDocument/2006/relationships/tags" Target="../tags/tag280.xml"/><Relationship Id="rId10" Type="http://schemas.openxmlformats.org/officeDocument/2006/relationships/tags" Target="../tags/tag281.xml"/><Relationship Id="rId11" Type="http://schemas.openxmlformats.org/officeDocument/2006/relationships/tags" Target="../tags/tag282.xml"/><Relationship Id="rId12" Type="http://schemas.openxmlformats.org/officeDocument/2006/relationships/tags" Target="../tags/tag283.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84.xml"/><Relationship Id="rId2" Type="http://schemas.openxmlformats.org/officeDocument/2006/relationships/tags" Target="../tags/tag285.xml"/><Relationship Id="rId3" Type="http://schemas.openxmlformats.org/officeDocument/2006/relationships/tags" Target="../tags/tag286.xml"/><Relationship Id="rId4"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tags" Target="../tags/tag287.xml"/><Relationship Id="rId2" Type="http://schemas.openxmlformats.org/officeDocument/2006/relationships/tags" Target="../tags/tag288.xml"/><Relationship Id="rId3" Type="http://schemas.openxmlformats.org/officeDocument/2006/relationships/tags" Target="../tags/tag289.xml"/><Relationship Id="rId4" Type="http://schemas.openxmlformats.org/officeDocument/2006/relationships/tags" Target="../tags/tag290.xml"/><Relationship Id="rId5" Type="http://schemas.openxmlformats.org/officeDocument/2006/relationships/tags" Target="../tags/tag291.xml"/><Relationship Id="rId6" Type="http://schemas.openxmlformats.org/officeDocument/2006/relationships/tags" Target="../tags/tag292.xml"/><Relationship Id="rId7" Type="http://schemas.openxmlformats.org/officeDocument/2006/relationships/tags" Target="../tags/tag293.xml"/><Relationship Id="rId8" Type="http://schemas.openxmlformats.org/officeDocument/2006/relationships/tags" Target="../tags/tag294.xml"/><Relationship Id="rId9"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95.xml"/><Relationship Id="rId2" Type="http://schemas.openxmlformats.org/officeDocument/2006/relationships/tags" Target="../tags/tag296.xml"/><Relationship Id="rId3" Type="http://schemas.openxmlformats.org/officeDocument/2006/relationships/tags" Target="../tags/tag297.xml"/><Relationship Id="rId4" Type="http://schemas.openxmlformats.org/officeDocument/2006/relationships/tags" Target="../tags/tag298.xml"/><Relationship Id="rId5" Type="http://schemas.openxmlformats.org/officeDocument/2006/relationships/tags" Target="../tags/tag299.xml"/><Relationship Id="rId6" Type="http://schemas.openxmlformats.org/officeDocument/2006/relationships/tags" Target="../tags/tag300.xml"/><Relationship Id="rId7" Type="http://schemas.openxmlformats.org/officeDocument/2006/relationships/tags" Target="../tags/tag301.xml"/><Relationship Id="rId8" Type="http://schemas.openxmlformats.org/officeDocument/2006/relationships/tags" Target="../tags/tag302.xml"/><Relationship Id="rId9" Type="http://schemas.openxmlformats.org/officeDocument/2006/relationships/tags" Target="../tags/tag303.xml"/><Relationship Id="rId10" Type="http://schemas.openxmlformats.org/officeDocument/2006/relationships/tags" Target="../tags/tag304.xml"/><Relationship Id="rId11" Type="http://schemas.openxmlformats.org/officeDocument/2006/relationships/tags" Target="../tags/tag305.xml"/><Relationship Id="rId12" Type="http://schemas.openxmlformats.org/officeDocument/2006/relationships/tags" Target="../tags/tag306.xml"/><Relationship Id="rId13" Type="http://schemas.openxmlformats.org/officeDocument/2006/relationships/tags" Target="../tags/tag307.xml"/><Relationship Id="rId14" Type="http://schemas.openxmlformats.org/officeDocument/2006/relationships/tags" Target="../tags/tag308.xml"/><Relationship Id="rId15" Type="http://schemas.openxmlformats.org/officeDocument/2006/relationships/tags" Target="../tags/tag309.xml"/><Relationship Id="rId16"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310.xml"/><Relationship Id="rId2" Type="http://schemas.openxmlformats.org/officeDocument/2006/relationships/tags" Target="../tags/tag311.xml"/><Relationship Id="rId3" Type="http://schemas.openxmlformats.org/officeDocument/2006/relationships/tags" Target="../tags/tag312.xml"/><Relationship Id="rId4" Type="http://schemas.openxmlformats.org/officeDocument/2006/relationships/tags" Target="../tags/tag313.xml"/><Relationship Id="rId5" Type="http://schemas.openxmlformats.org/officeDocument/2006/relationships/tags" Target="../tags/tag314.xml"/><Relationship Id="rId6" Type="http://schemas.openxmlformats.org/officeDocument/2006/relationships/tags" Target="../tags/tag315.xml"/><Relationship Id="rId7" Type="http://schemas.openxmlformats.org/officeDocument/2006/relationships/tags" Target="../tags/tag316.xml"/><Relationship Id="rId8" Type="http://schemas.openxmlformats.org/officeDocument/2006/relationships/tags" Target="../tags/tag317.xml"/><Relationship Id="rId9" Type="http://schemas.openxmlformats.org/officeDocument/2006/relationships/tags" Target="../tags/tag318.xml"/><Relationship Id="rId10" Type="http://schemas.openxmlformats.org/officeDocument/2006/relationships/tags" Target="../tags/tag319.xml"/><Relationship Id="rId11" Type="http://schemas.openxmlformats.org/officeDocument/2006/relationships/tags" Target="../tags/tag320.xml"/><Relationship Id="rId12" Type="http://schemas.openxmlformats.org/officeDocument/2006/relationships/tags" Target="../tags/tag321.xml"/><Relationship Id="rId13" Type="http://schemas.openxmlformats.org/officeDocument/2006/relationships/tags" Target="../tags/tag322.xml"/><Relationship Id="rId14" Type="http://schemas.openxmlformats.org/officeDocument/2006/relationships/tags" Target="../tags/tag323.xml"/><Relationship Id="rId15"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24.xml"/><Relationship Id="rId2" Type="http://schemas.openxmlformats.org/officeDocument/2006/relationships/tags" Target="../tags/tag325.xml"/><Relationship Id="rId3" Type="http://schemas.openxmlformats.org/officeDocument/2006/relationships/tags" Target="../tags/tag326.xml"/><Relationship Id="rId4"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tags" Target="../tags/tag327.xml"/><Relationship Id="rId2" Type="http://schemas.openxmlformats.org/officeDocument/2006/relationships/tags" Target="../tags/tag328.xml"/><Relationship Id="rId3" Type="http://schemas.openxmlformats.org/officeDocument/2006/relationships/tags" Target="../tags/tag329.xml"/><Relationship Id="rId4" Type="http://schemas.openxmlformats.org/officeDocument/2006/relationships/tags" Target="../tags/tag330.xml"/><Relationship Id="rId5" Type="http://schemas.openxmlformats.org/officeDocument/2006/relationships/tags" Target="../tags/tag331.xml"/><Relationship Id="rId6" Type="http://schemas.openxmlformats.org/officeDocument/2006/relationships/tags" Target="../tags/tag332.xml"/><Relationship Id="rId7" Type="http://schemas.openxmlformats.org/officeDocument/2006/relationships/tags" Target="../tags/tag333.xml"/><Relationship Id="rId8" Type="http://schemas.openxmlformats.org/officeDocument/2006/relationships/tags" Target="../tags/tag334.xml"/><Relationship Id="rId9" Type="http://schemas.openxmlformats.org/officeDocument/2006/relationships/tags" Target="../tags/tag335.xml"/><Relationship Id="rId10" Type="http://schemas.openxmlformats.org/officeDocument/2006/relationships/tags" Target="../tags/tag336.xml"/><Relationship Id="rId11" Type="http://schemas.openxmlformats.org/officeDocument/2006/relationships/tags" Target="../tags/tag337.xml"/><Relationship Id="rId12" Type="http://schemas.openxmlformats.org/officeDocument/2006/relationships/tags" Target="../tags/tag338.xml"/><Relationship Id="rId13" Type="http://schemas.openxmlformats.org/officeDocument/2006/relationships/tags" Target="../tags/tag339.xml"/><Relationship Id="rId14" Type="http://schemas.openxmlformats.org/officeDocument/2006/relationships/tags" Target="../tags/tag340.xml"/><Relationship Id="rId15" Type="http://schemas.openxmlformats.org/officeDocument/2006/relationships/tags" Target="../tags/tag341.xml"/><Relationship Id="rId16" Type="http://schemas.openxmlformats.org/officeDocument/2006/relationships/tags" Target="../tags/tag342.xml"/><Relationship Id="rId17"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43.xml"/><Relationship Id="rId2" Type="http://schemas.openxmlformats.org/officeDocument/2006/relationships/tags" Target="../tags/tag344.xml"/><Relationship Id="rId3" Type="http://schemas.openxmlformats.org/officeDocument/2006/relationships/tags" Target="../tags/tag345.xml"/><Relationship Id="rId4" Type="http://schemas.openxmlformats.org/officeDocument/2006/relationships/tags" Target="../tags/tag346.xml"/><Relationship Id="rId5" Type="http://schemas.openxmlformats.org/officeDocument/2006/relationships/tags" Target="../tags/tag347.xml"/><Relationship Id="rId6" Type="http://schemas.openxmlformats.org/officeDocument/2006/relationships/tags" Target="../tags/tag348.xml"/><Relationship Id="rId7" Type="http://schemas.openxmlformats.org/officeDocument/2006/relationships/tags" Target="../tags/tag349.xml"/><Relationship Id="rId8" Type="http://schemas.openxmlformats.org/officeDocument/2006/relationships/tags" Target="../tags/tag350.xml"/><Relationship Id="rId9" Type="http://schemas.openxmlformats.org/officeDocument/2006/relationships/tags" Target="../tags/tag351.xml"/><Relationship Id="rId10" Type="http://schemas.openxmlformats.org/officeDocument/2006/relationships/tags" Target="../tags/tag352.xml"/><Relationship Id="rId11" Type="http://schemas.openxmlformats.org/officeDocument/2006/relationships/tags" Target="../tags/tag353.xml"/><Relationship Id="rId12" Type="http://schemas.openxmlformats.org/officeDocument/2006/relationships/tags" Target="../tags/tag354.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55.xml"/><Relationship Id="rId2" Type="http://schemas.openxmlformats.org/officeDocument/2006/relationships/tags" Target="../tags/tag356.xml"/><Relationship Id="rId3" Type="http://schemas.openxmlformats.org/officeDocument/2006/relationships/tags" Target="../tags/tag357.xml"/><Relationship Id="rId4" Type="http://schemas.openxmlformats.org/officeDocument/2006/relationships/tags" Target="../tags/tag358.xml"/><Relationship Id="rId5" Type="http://schemas.openxmlformats.org/officeDocument/2006/relationships/tags" Target="../tags/tag359.xml"/><Relationship Id="rId6" Type="http://schemas.openxmlformats.org/officeDocument/2006/relationships/tags" Target="../tags/tag360.xml"/><Relationship Id="rId7" Type="http://schemas.openxmlformats.org/officeDocument/2006/relationships/tags" Target="../tags/tag361.xml"/><Relationship Id="rId8" Type="http://schemas.openxmlformats.org/officeDocument/2006/relationships/tags" Target="../tags/tag362.xml"/><Relationship Id="rId9" Type="http://schemas.openxmlformats.org/officeDocument/2006/relationships/tags" Target="../tags/tag363.xml"/><Relationship Id="rId10" Type="http://schemas.openxmlformats.org/officeDocument/2006/relationships/tags" Target="../tags/tag364.xml"/><Relationship Id="rId11" Type="http://schemas.openxmlformats.org/officeDocument/2006/relationships/tags" Target="../tags/tag365.xml"/><Relationship Id="rId12" Type="http://schemas.openxmlformats.org/officeDocument/2006/relationships/tags" Target="../tags/tag366.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67.xml"/><Relationship Id="rId2" Type="http://schemas.openxmlformats.org/officeDocument/2006/relationships/tags" Target="../tags/tag368.xml"/><Relationship Id="rId3" Type="http://schemas.openxmlformats.org/officeDocument/2006/relationships/tags" Target="../tags/tag369.xml"/><Relationship Id="rId4" Type="http://schemas.openxmlformats.org/officeDocument/2006/relationships/tags" Target="../tags/tag370.xml"/><Relationship Id="rId5" Type="http://schemas.openxmlformats.org/officeDocument/2006/relationships/tags" Target="../tags/tag371.xml"/><Relationship Id="rId6" Type="http://schemas.openxmlformats.org/officeDocument/2006/relationships/tags" Target="../tags/tag372.xml"/><Relationship Id="rId7" Type="http://schemas.openxmlformats.org/officeDocument/2006/relationships/tags" Target="../tags/tag373.xml"/><Relationship Id="rId8" Type="http://schemas.openxmlformats.org/officeDocument/2006/relationships/tags" Target="../tags/tag374.xml"/><Relationship Id="rId9" Type="http://schemas.openxmlformats.org/officeDocument/2006/relationships/tags" Target="../tags/tag375.xml"/><Relationship Id="rId10" Type="http://schemas.openxmlformats.org/officeDocument/2006/relationships/tags" Target="../tags/tag376.xml"/><Relationship Id="rId11" Type="http://schemas.openxmlformats.org/officeDocument/2006/relationships/tags" Target="../tags/tag377.xml"/><Relationship Id="rId12" Type="http://schemas.openxmlformats.org/officeDocument/2006/relationships/tags" Target="../tags/tag378.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79.xml"/><Relationship Id="rId2" Type="http://schemas.openxmlformats.org/officeDocument/2006/relationships/tags" Target="../tags/tag380.xml"/><Relationship Id="rId3" Type="http://schemas.openxmlformats.org/officeDocument/2006/relationships/tags" Target="../tags/tag381.xml"/><Relationship Id="rId4"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1" Type="http://schemas.openxmlformats.org/officeDocument/2006/relationships/tags" Target="../tags/tag382.xml"/><Relationship Id="rId2" Type="http://schemas.openxmlformats.org/officeDocument/2006/relationships/tags" Target="../tags/tag383.xml"/><Relationship Id="rId3" Type="http://schemas.openxmlformats.org/officeDocument/2006/relationships/tags" Target="../tags/tag384.xml"/><Relationship Id="rId4" Type="http://schemas.openxmlformats.org/officeDocument/2006/relationships/tags" Target="../tags/tag385.xml"/><Relationship Id="rId5" Type="http://schemas.openxmlformats.org/officeDocument/2006/relationships/tags" Target="../tags/tag386.xml"/><Relationship Id="rId6" Type="http://schemas.openxmlformats.org/officeDocument/2006/relationships/tags" Target="../tags/tag387.xml"/><Relationship Id="rId7" Type="http://schemas.openxmlformats.org/officeDocument/2006/relationships/tags" Target="../tags/tag388.xml"/><Relationship Id="rId8" Type="http://schemas.openxmlformats.org/officeDocument/2006/relationships/tags" Target="../tags/tag389.xml"/><Relationship Id="rId9" Type="http://schemas.openxmlformats.org/officeDocument/2006/relationships/tags" Target="../tags/tag390.xml"/><Relationship Id="rId10" Type="http://schemas.openxmlformats.org/officeDocument/2006/relationships/tags" Target="../tags/tag391.xml"/><Relationship Id="rId11" Type="http://schemas.openxmlformats.org/officeDocument/2006/relationships/tags" Target="../tags/tag392.xml"/><Relationship Id="rId12" Type="http://schemas.openxmlformats.org/officeDocument/2006/relationships/tags" Target="../tags/tag393.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94.xml"/><Relationship Id="rId2" Type="http://schemas.openxmlformats.org/officeDocument/2006/relationships/tags" Target="../tags/tag395.xml"/><Relationship Id="rId3" Type="http://schemas.openxmlformats.org/officeDocument/2006/relationships/tags" Target="../tags/tag396.xml"/><Relationship Id="rId4" Type="http://schemas.openxmlformats.org/officeDocument/2006/relationships/tags" Target="../tags/tag397.xml"/><Relationship Id="rId5" Type="http://schemas.openxmlformats.org/officeDocument/2006/relationships/tags" Target="../tags/tag398.xml"/><Relationship Id="rId6" Type="http://schemas.openxmlformats.org/officeDocument/2006/relationships/tags" Target="../tags/tag399.xml"/><Relationship Id="rId7" Type="http://schemas.openxmlformats.org/officeDocument/2006/relationships/tags" Target="../tags/tag400.xml"/><Relationship Id="rId8" Type="http://schemas.openxmlformats.org/officeDocument/2006/relationships/tags" Target="../tags/tag401.xml"/><Relationship Id="rId9"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402.xml"/><Relationship Id="rId2" Type="http://schemas.openxmlformats.org/officeDocument/2006/relationships/tags" Target="../tags/tag403.xml"/><Relationship Id="rId3" Type="http://schemas.openxmlformats.org/officeDocument/2006/relationships/tags" Target="../tags/tag404.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29" name=""/>
        <p:cNvGrpSpPr/>
        <p:nvPr/>
      </p:nvGrpSpPr>
      <p:grpSpPr>
        <a:xfrm>
          <a:off x="0" y="0"/>
          <a:ext cx="0" cy="0"/>
          <a:chOff x="0" y="0"/>
          <a:chExt cx="0" cy="0"/>
        </a:xfrm>
      </p:grpSpPr>
      <p:sp>
        <p:nvSpPr>
          <p:cNvPr id="1048648" name="文本占位符 1"/>
          <p:cNvSpPr>
            <a:spLocks noGrp="1"/>
          </p:cNvSpPr>
          <p:nvPr>
            <p:ph type="body" idx="3"/>
            <p:custDataLst>
              <p:tags r:id="rId1"/>
            </p:custDataLst>
          </p:nvPr>
        </p:nvSpPr>
        <p:spPr/>
        <p:txBody>
          <a:bodyPr/>
          <a:p>
            <a:r>
              <a:rPr altLang="en-US" lang="zh-CN"/>
              <a:t>汇报人：</a:t>
            </a:r>
            <a:r>
              <a:rPr altLang="zh-CN" lang="en-US"/>
              <a:t>xxx</a:t>
            </a:r>
            <a:endParaRPr altLang="en-US" lang="zh-CN"/>
          </a:p>
        </p:txBody>
      </p:sp>
      <p:sp>
        <p:nvSpPr>
          <p:cNvPr id="1048650" name="文本占位符 2"/>
          <p:cNvSpPr>
            <a:spLocks noGrp="1"/>
          </p:cNvSpPr>
          <p:nvPr>
            <p:ph type="body" idx="2"/>
            <p:custDataLst>
              <p:tags r:id="rId2"/>
            </p:custDataLst>
          </p:nvPr>
        </p:nvSpPr>
        <p:spPr/>
        <p:txBody>
          <a:bodyPr/>
          <a:p>
            <a:r>
              <a:rPr altLang="en-US" dirty="0" lang="zh-CN"/>
              <a:t>xxx,a click to unlimited possibilities</a:t>
            </a:r>
            <a:endParaRPr altLang="en-US" dirty="0" lang="zh-CN"/>
          </a:p>
        </p:txBody>
      </p:sp>
      <p:sp>
        <p:nvSpPr>
          <p:cNvPr id="1048652" name="标题 4"/>
          <p:cNvSpPr>
            <a:spLocks noGrp="1"/>
          </p:cNvSpPr>
          <p:nvPr>
            <p:ph type="title" idx="1"/>
            <p:custDataLst>
              <p:tags r:id="rId3"/>
            </p:custDataLst>
          </p:nvPr>
        </p:nvSpPr>
        <p:spPr/>
        <p:txBody>
          <a:bodyPr>
            <a:normAutofit fontScale="90000"/>
          </a:bodyPr>
          <a:p>
            <a:r>
              <a:rPr altLang="en-US" dirty="0" lang="zh-CN"/>
              <a:t>创新思维与问题解决技巧</a:t>
            </a:r>
            <a:endParaRPr altLang="en-US" dirty="0"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57" name=""/>
        <p:cNvGrpSpPr/>
        <p:nvPr/>
      </p:nvGrpSpPr>
      <p:grpSpPr>
        <a:xfrm>
          <a:off x="0" y="0"/>
          <a:ext cx="0" cy="0"/>
          <a:chOff x="0" y="0"/>
          <a:chExt cx="0" cy="0"/>
        </a:xfrm>
      </p:grpSpPr>
      <p:sp>
        <p:nvSpPr>
          <p:cNvPr id="1048804" name="标题 3"/>
          <p:cNvSpPr>
            <a:spLocks noGrp="1"/>
          </p:cNvSpPr>
          <p:nvPr>
            <p:ph type="title" idx="1"/>
            <p:custDataLst>
              <p:tags r:id="rId1"/>
            </p:custDataLst>
          </p:nvPr>
        </p:nvSpPr>
        <p:spPr/>
        <p:txBody>
          <a:bodyPr>
            <a:normAutofit fontScale="90000"/>
          </a:bodyPr>
          <a:p>
            <a:r>
              <a:rPr altLang="en-US" lang="zh-CN"/>
              <a:t>目录</a:t>
            </a:r>
            <a:endParaRPr altLang="en-US" lang="zh-CN"/>
          </a:p>
        </p:txBody>
      </p:sp>
      <p:sp>
        <p:nvSpPr>
          <p:cNvPr id="1048806" name="序号"/>
          <p:cNvSpPr txBox="1"/>
          <p:nvPr>
            <p:custDataLst>
              <p:tags r:id="rId2"/>
            </p:custDataLst>
          </p:nvPr>
        </p:nvSpPr>
        <p:spPr>
          <a:xfrm>
            <a:off x="580914" y="2278904"/>
            <a:ext cx="667765" cy="667765"/>
          </a:xfrm>
          <a:prstGeom prst="ellipse"/>
          <a:noFill/>
          <a:ln>
            <a:solidFill>
              <a:schemeClr val="accent1"/>
            </a:solidFill>
          </a:ln>
        </p:spPr>
        <p:txBody>
          <a:bodyPr anchor="ctr" bIns="0" lIns="0" rIns="0" rtlCol="0" tIns="0" wrap="square">
            <a:normAutofit/>
          </a:bodyPr>
          <a:p>
            <a:pPr algn="ctr"/>
            <a:r>
              <a:rPr dirty="0" sz="2000" lang="en-US">
                <a:solidFill>
                  <a:schemeClr val="accent1"/>
                </a:solidFill>
                <a:latin typeface="+mj-lt"/>
                <a:ea typeface="MiSans Heavy" panose="00000A00000000000000" charset="-122"/>
              </a:rPr>
              <a:t>01</a:t>
            </a:r>
            <a:endParaRPr dirty="0" sz="2000" lang="en-US">
              <a:solidFill>
                <a:schemeClr val="accent1"/>
              </a:solidFill>
              <a:latin typeface="+mj-lt"/>
              <a:ea typeface="MiSans Heavy" panose="00000A00000000000000" charset="-122"/>
            </a:endParaRPr>
          </a:p>
        </p:txBody>
      </p:sp>
      <p:sp>
        <p:nvSpPr>
          <p:cNvPr id="1048808" name="标题"/>
          <p:cNvSpPr txBox="1"/>
          <p:nvPr>
            <p:custDataLst>
              <p:tags r:id="rId3"/>
            </p:custDataLst>
          </p:nvPr>
        </p:nvSpPr>
        <p:spPr>
          <a:xfrm>
            <a:off x="1102174" y="3324286"/>
            <a:ext cx="1510022" cy="1593416"/>
          </a:xfrm>
          <a:prstGeom prst="rect"/>
          <a:noFill/>
        </p:spPr>
        <p:txBody>
          <a:bodyPr anchor="t" bIns="0" lIns="0" rIns="0" rtlCol="0" tIns="0" wrap="square">
            <a:normAutofit/>
          </a:bodyPr>
          <a:lstStyle>
            <a:defPPr>
              <a:defRPr lang="zh-CN"/>
            </a:defPPr>
            <a:lvl1pPr>
              <a:defRPr sz="2400" i="1" spc="300">
                <a:gradFill>
                  <a:gsLst>
                    <a:gs pos="0">
                      <a:schemeClr val="accent1">
                        <a:lumMod val="20000"/>
                        <a:lumOff val="80000"/>
                      </a:schemeClr>
                    </a:gs>
                    <a:gs pos="100000">
                      <a:schemeClr val="accent1"/>
                    </a:gs>
                  </a:gsLst>
                  <a:lin ang="0" scaled="1"/>
                </a:gradFill>
                <a:latin typeface="+mj-ea"/>
                <a:ea typeface="+mj-ea"/>
              </a:defRPr>
            </a:lvl1pPr>
          </a:lstStyle>
          <a:p>
            <a:r>
              <a:rPr altLang="en-US" dirty="0" sz="1900" lang="zh-CN"/>
              <a:t>添加</a:t>
            </a:r>
            <a:endParaRPr altLang="en-US" dirty="0" sz="1900" lang="zh-CN"/>
          </a:p>
          <a:p>
            <a:r>
              <a:rPr altLang="en-US" dirty="0" sz="1900" lang="zh-CN"/>
              <a:t>目录标题</a:t>
            </a:r>
            <a:endParaRPr altLang="en-US" dirty="0" sz="1900" lang="zh-CN"/>
          </a:p>
        </p:txBody>
      </p:sp>
      <p:cxnSp>
        <p:nvCxnSpPr>
          <p:cNvPr id="3145775" name="直接连接符 24"/>
          <p:cNvCxnSpPr>
            <a:cxnSpLocks/>
          </p:cNvCxnSpPr>
          <p:nvPr>
            <p:custDataLst>
              <p:tags r:id="rId4"/>
            </p:custDataLst>
          </p:nvPr>
        </p:nvCxnSpPr>
        <p:spPr>
          <a:xfrm>
            <a:off x="922363" y="2946670"/>
            <a:ext cx="0" cy="2588821"/>
          </a:xfrm>
          <a:prstGeom prst="line"/>
          <a:noFill/>
          <a:ln w="22225">
            <a:gradFill flip="none" rotWithShape="1">
              <a:gsLst>
                <a:gs pos="0">
                  <a:schemeClr val="accent1"/>
                </a:gs>
                <a:gs pos="100000">
                  <a:schemeClr val="accent1">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810" name="序号"/>
          <p:cNvSpPr txBox="1"/>
          <p:nvPr>
            <p:custDataLst>
              <p:tags r:id="rId5"/>
            </p:custDataLst>
          </p:nvPr>
        </p:nvSpPr>
        <p:spPr>
          <a:xfrm>
            <a:off x="2388552" y="2278117"/>
            <a:ext cx="667765" cy="667765"/>
          </a:xfrm>
          <a:prstGeom prst="ellipse"/>
          <a:noFill/>
          <a:ln>
            <a:solidFill>
              <a:schemeClr val="accent1"/>
            </a:solidFill>
          </a:ln>
        </p:spPr>
        <p:txBody>
          <a:bodyPr anchor="ctr" bIns="0" lIns="0" rIns="0" rtlCol="0" tIns="0" wrap="square">
            <a:normAutofit/>
          </a:bodyPr>
          <a:p>
            <a:pPr algn="ctr"/>
            <a:r>
              <a:rPr dirty="0" sz="2000" lang="en-US">
                <a:solidFill>
                  <a:schemeClr val="accent1"/>
                </a:solidFill>
                <a:latin typeface="+mj-lt"/>
                <a:ea typeface="MiSans Heavy" panose="00000A00000000000000" charset="-122"/>
              </a:rPr>
              <a:t>02</a:t>
            </a:r>
            <a:endParaRPr dirty="0" sz="2000" lang="en-US">
              <a:solidFill>
                <a:schemeClr val="accent1"/>
              </a:solidFill>
              <a:latin typeface="+mj-lt"/>
              <a:ea typeface="MiSans Heavy" panose="00000A00000000000000" charset="-122"/>
            </a:endParaRPr>
          </a:p>
        </p:txBody>
      </p:sp>
      <p:sp>
        <p:nvSpPr>
          <p:cNvPr id="1048812" name="标题"/>
          <p:cNvSpPr txBox="1"/>
          <p:nvPr>
            <p:custDataLst>
              <p:tags r:id="rId6"/>
            </p:custDataLst>
          </p:nvPr>
        </p:nvSpPr>
        <p:spPr>
          <a:xfrm>
            <a:off x="2909606" y="3323697"/>
            <a:ext cx="1510022" cy="1593416"/>
          </a:xfrm>
          <a:prstGeom prst="rect"/>
          <a:noFill/>
        </p:spPr>
        <p:txBody>
          <a:bodyPr anchor="t" bIns="0" lIns="0" rIns="0" rtlCol="0" tIns="0" wrap="square">
            <a:normAutofit/>
          </a:bodyPr>
          <a:lstStyle>
            <a:defPPr>
              <a:defRPr lang="zh-CN"/>
            </a:defPPr>
            <a:lvl1pPr>
              <a:defRPr sz="2400" i="1" spc="300">
                <a:gradFill>
                  <a:gsLst>
                    <a:gs pos="0">
                      <a:schemeClr val="accent1">
                        <a:lumMod val="20000"/>
                        <a:lumOff val="80000"/>
                      </a:schemeClr>
                    </a:gs>
                    <a:gs pos="100000">
                      <a:schemeClr val="accent1"/>
                    </a:gs>
                  </a:gsLst>
                  <a:lin ang="0" scaled="1"/>
                </a:gradFill>
                <a:latin typeface="+mj-ea"/>
                <a:ea typeface="+mj-ea"/>
              </a:defRPr>
            </a:lvl1pPr>
          </a:lstStyle>
          <a:p>
            <a:r>
              <a:rPr altLang="en-US" dirty="0" sz="1900" lang="zh-CN"/>
              <a:t>创新思维的重要性</a:t>
            </a:r>
            <a:endParaRPr altLang="en-US" dirty="0" sz="1900" lang="zh-CN"/>
          </a:p>
        </p:txBody>
      </p:sp>
      <p:cxnSp>
        <p:nvCxnSpPr>
          <p:cNvPr id="3145777" name="直接连接符 50"/>
          <p:cNvCxnSpPr>
            <a:cxnSpLocks/>
          </p:cNvCxnSpPr>
          <p:nvPr>
            <p:custDataLst>
              <p:tags r:id="rId7"/>
            </p:custDataLst>
          </p:nvPr>
        </p:nvCxnSpPr>
        <p:spPr>
          <a:xfrm>
            <a:off x="2730001" y="2945882"/>
            <a:ext cx="0" cy="2588821"/>
          </a:xfrm>
          <a:prstGeom prst="line"/>
          <a:noFill/>
          <a:ln w="22225">
            <a:gradFill flip="none" rotWithShape="1">
              <a:gsLst>
                <a:gs pos="0">
                  <a:schemeClr val="accent1"/>
                </a:gs>
                <a:gs pos="100000">
                  <a:schemeClr val="accent1">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814" name="序号"/>
          <p:cNvSpPr txBox="1"/>
          <p:nvPr>
            <p:custDataLst>
              <p:tags r:id="rId8"/>
            </p:custDataLst>
          </p:nvPr>
        </p:nvSpPr>
        <p:spPr>
          <a:xfrm>
            <a:off x="4196190" y="2278904"/>
            <a:ext cx="667765" cy="667765"/>
          </a:xfrm>
          <a:prstGeom prst="ellipse"/>
          <a:noFill/>
          <a:ln>
            <a:solidFill>
              <a:schemeClr val="accent1"/>
            </a:solidFill>
          </a:ln>
        </p:spPr>
        <p:txBody>
          <a:bodyPr anchor="ctr" bIns="0" lIns="0" rIns="0" rtlCol="0" tIns="0" wrap="square">
            <a:normAutofit/>
          </a:bodyPr>
          <a:p>
            <a:pPr algn="ctr"/>
            <a:r>
              <a:rPr dirty="0" sz="2000" lang="en-US">
                <a:solidFill>
                  <a:schemeClr val="accent1"/>
                </a:solidFill>
                <a:latin typeface="+mj-lt"/>
                <a:ea typeface="MiSans Heavy" panose="00000A00000000000000" charset="-122"/>
              </a:rPr>
              <a:t>03</a:t>
            </a:r>
            <a:endParaRPr dirty="0" sz="2000" lang="en-US">
              <a:solidFill>
                <a:schemeClr val="accent1"/>
              </a:solidFill>
              <a:latin typeface="+mj-lt"/>
              <a:ea typeface="MiSans Heavy" panose="00000A00000000000000" charset="-122"/>
            </a:endParaRPr>
          </a:p>
        </p:txBody>
      </p:sp>
      <p:sp>
        <p:nvSpPr>
          <p:cNvPr id="1048816" name="标题"/>
          <p:cNvSpPr txBox="1"/>
          <p:nvPr>
            <p:custDataLst>
              <p:tags r:id="rId9"/>
            </p:custDataLst>
          </p:nvPr>
        </p:nvSpPr>
        <p:spPr>
          <a:xfrm>
            <a:off x="4717627" y="3324286"/>
            <a:ext cx="1510022" cy="1593416"/>
          </a:xfrm>
          <a:prstGeom prst="rect"/>
          <a:noFill/>
        </p:spPr>
        <p:txBody>
          <a:bodyPr anchor="t" bIns="0" lIns="0" rIns="0" rtlCol="0" tIns="0" wrap="square">
            <a:normAutofit/>
          </a:bodyPr>
          <a:lstStyle>
            <a:defPPr>
              <a:defRPr lang="zh-CN"/>
            </a:defPPr>
            <a:lvl1pPr>
              <a:defRPr sz="2400" i="1" spc="300">
                <a:gradFill>
                  <a:gsLst>
                    <a:gs pos="0">
                      <a:schemeClr val="accent1">
                        <a:lumMod val="20000"/>
                        <a:lumOff val="80000"/>
                      </a:schemeClr>
                    </a:gs>
                    <a:gs pos="100000">
                      <a:schemeClr val="accent1"/>
                    </a:gs>
                  </a:gsLst>
                  <a:lin ang="0" scaled="1"/>
                </a:gradFill>
                <a:latin typeface="+mj-ea"/>
                <a:ea typeface="+mj-ea"/>
              </a:defRPr>
            </a:lvl1pPr>
          </a:lstStyle>
          <a:p>
            <a:r>
              <a:rPr altLang="en-US" dirty="0" sz="1900" lang="zh-CN"/>
              <a:t>问题解决技巧的分类</a:t>
            </a:r>
            <a:endParaRPr altLang="en-US" dirty="0" sz="1900" lang="zh-CN"/>
          </a:p>
        </p:txBody>
      </p:sp>
      <p:cxnSp>
        <p:nvCxnSpPr>
          <p:cNvPr id="3145779" name="直接连接符 55"/>
          <p:cNvCxnSpPr>
            <a:cxnSpLocks/>
          </p:cNvCxnSpPr>
          <p:nvPr>
            <p:custDataLst>
              <p:tags r:id="rId10"/>
            </p:custDataLst>
          </p:nvPr>
        </p:nvCxnSpPr>
        <p:spPr>
          <a:xfrm>
            <a:off x="4537639" y="2946670"/>
            <a:ext cx="0" cy="2588821"/>
          </a:xfrm>
          <a:prstGeom prst="line"/>
          <a:noFill/>
          <a:ln w="22225">
            <a:gradFill flip="none" rotWithShape="1">
              <a:gsLst>
                <a:gs pos="0">
                  <a:schemeClr val="accent1"/>
                </a:gs>
                <a:gs pos="100000">
                  <a:schemeClr val="accent1">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818" name="序号"/>
          <p:cNvSpPr txBox="1"/>
          <p:nvPr>
            <p:custDataLst>
              <p:tags r:id="rId11"/>
            </p:custDataLst>
          </p:nvPr>
        </p:nvSpPr>
        <p:spPr>
          <a:xfrm>
            <a:off x="6003828" y="2278117"/>
            <a:ext cx="667765" cy="667765"/>
          </a:xfrm>
          <a:prstGeom prst="ellipse"/>
          <a:noFill/>
          <a:ln>
            <a:solidFill>
              <a:schemeClr val="accent1"/>
            </a:solidFill>
          </a:ln>
        </p:spPr>
        <p:txBody>
          <a:bodyPr anchor="ctr" bIns="0" lIns="0" rIns="0" rtlCol="0" tIns="0" wrap="square">
            <a:normAutofit/>
          </a:bodyPr>
          <a:p>
            <a:pPr algn="ctr"/>
            <a:r>
              <a:rPr dirty="0" sz="2000" lang="en-US">
                <a:solidFill>
                  <a:schemeClr val="accent1"/>
                </a:solidFill>
                <a:latin typeface="+mj-lt"/>
                <a:ea typeface="MiSans Heavy" panose="00000A00000000000000" charset="-122"/>
              </a:rPr>
              <a:t>04</a:t>
            </a:r>
            <a:endParaRPr dirty="0" sz="2000" lang="en-US">
              <a:solidFill>
                <a:schemeClr val="accent1"/>
              </a:solidFill>
              <a:latin typeface="+mj-lt"/>
              <a:ea typeface="MiSans Heavy" panose="00000A00000000000000" charset="-122"/>
            </a:endParaRPr>
          </a:p>
        </p:txBody>
      </p:sp>
      <p:sp>
        <p:nvSpPr>
          <p:cNvPr id="1048820" name="标题"/>
          <p:cNvSpPr txBox="1"/>
          <p:nvPr>
            <p:custDataLst>
              <p:tags r:id="rId12"/>
            </p:custDataLst>
          </p:nvPr>
        </p:nvSpPr>
        <p:spPr>
          <a:xfrm>
            <a:off x="6525059" y="3323697"/>
            <a:ext cx="1510022" cy="1593416"/>
          </a:xfrm>
          <a:prstGeom prst="rect"/>
          <a:noFill/>
        </p:spPr>
        <p:txBody>
          <a:bodyPr anchor="t" bIns="0" lIns="0" rIns="0" rtlCol="0" tIns="0" wrap="square">
            <a:normAutofit/>
          </a:bodyPr>
          <a:lstStyle>
            <a:defPPr>
              <a:defRPr lang="zh-CN"/>
            </a:defPPr>
            <a:lvl1pPr>
              <a:defRPr sz="2400" i="1" spc="300">
                <a:gradFill>
                  <a:gsLst>
                    <a:gs pos="0">
                      <a:schemeClr val="accent1">
                        <a:lumMod val="20000"/>
                        <a:lumOff val="80000"/>
                      </a:schemeClr>
                    </a:gs>
                    <a:gs pos="100000">
                      <a:schemeClr val="accent1"/>
                    </a:gs>
                  </a:gsLst>
                  <a:lin ang="0" scaled="1"/>
                </a:gradFill>
                <a:latin typeface="+mj-ea"/>
                <a:ea typeface="+mj-ea"/>
              </a:defRPr>
            </a:lvl1pPr>
          </a:lstStyle>
          <a:p>
            <a:r>
              <a:rPr altLang="en-US" dirty="0" sz="1900" lang="zh-CN"/>
              <a:t>创新思维与问题解决技巧的结合</a:t>
            </a:r>
            <a:endParaRPr altLang="en-US" dirty="0" sz="1900" lang="zh-CN"/>
          </a:p>
        </p:txBody>
      </p:sp>
      <p:cxnSp>
        <p:nvCxnSpPr>
          <p:cNvPr id="3145781" name="直接连接符 60"/>
          <p:cNvCxnSpPr>
            <a:cxnSpLocks/>
          </p:cNvCxnSpPr>
          <p:nvPr>
            <p:custDataLst>
              <p:tags r:id="rId13"/>
            </p:custDataLst>
          </p:nvPr>
        </p:nvCxnSpPr>
        <p:spPr>
          <a:xfrm>
            <a:off x="6345277" y="2945882"/>
            <a:ext cx="0" cy="2588821"/>
          </a:xfrm>
          <a:prstGeom prst="line"/>
          <a:noFill/>
          <a:ln w="22225">
            <a:gradFill flip="none" rotWithShape="1">
              <a:gsLst>
                <a:gs pos="0">
                  <a:schemeClr val="accent1"/>
                </a:gs>
                <a:gs pos="100000">
                  <a:schemeClr val="accent1">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822" name="序号"/>
          <p:cNvSpPr txBox="1"/>
          <p:nvPr>
            <p:custDataLst>
              <p:tags r:id="rId14"/>
            </p:custDataLst>
          </p:nvPr>
        </p:nvSpPr>
        <p:spPr>
          <a:xfrm>
            <a:off x="7811466" y="2278904"/>
            <a:ext cx="667765" cy="667765"/>
          </a:xfrm>
          <a:prstGeom prst="ellipse"/>
          <a:noFill/>
          <a:ln>
            <a:solidFill>
              <a:schemeClr val="accent1"/>
            </a:solidFill>
          </a:ln>
        </p:spPr>
        <p:txBody>
          <a:bodyPr anchor="ctr" bIns="0" lIns="0" rIns="0" rtlCol="0" tIns="0" wrap="square">
            <a:normAutofit/>
          </a:bodyPr>
          <a:p>
            <a:pPr algn="ctr"/>
            <a:r>
              <a:rPr dirty="0" sz="2000" lang="en-US">
                <a:solidFill>
                  <a:schemeClr val="accent1"/>
                </a:solidFill>
                <a:latin typeface="+mj-lt"/>
                <a:ea typeface="MiSans Heavy" panose="00000A00000000000000" charset="-122"/>
              </a:rPr>
              <a:t>05</a:t>
            </a:r>
            <a:endParaRPr dirty="0" sz="2000" lang="en-US">
              <a:solidFill>
                <a:schemeClr val="accent1"/>
              </a:solidFill>
              <a:latin typeface="+mj-lt"/>
              <a:ea typeface="MiSans Heavy" panose="00000A00000000000000" charset="-122"/>
            </a:endParaRPr>
          </a:p>
        </p:txBody>
      </p:sp>
      <p:sp>
        <p:nvSpPr>
          <p:cNvPr id="1048824" name="标题"/>
          <p:cNvSpPr txBox="1"/>
          <p:nvPr>
            <p:custDataLst>
              <p:tags r:id="rId15"/>
            </p:custDataLst>
          </p:nvPr>
        </p:nvSpPr>
        <p:spPr>
          <a:xfrm>
            <a:off x="8332491" y="3324286"/>
            <a:ext cx="1510022" cy="1593416"/>
          </a:xfrm>
          <a:prstGeom prst="rect"/>
          <a:noFill/>
        </p:spPr>
        <p:txBody>
          <a:bodyPr anchor="t" bIns="0" lIns="0" rIns="0" rtlCol="0" tIns="0" wrap="square">
            <a:normAutofit fontScale="71667" lnSpcReduction="10000"/>
          </a:bodyPr>
          <a:lstStyle>
            <a:defPPr>
              <a:defRPr lang="zh-CN"/>
            </a:defPPr>
            <a:lvl1pPr>
              <a:defRPr sz="2400" i="1" spc="300">
                <a:gradFill>
                  <a:gsLst>
                    <a:gs pos="0">
                      <a:schemeClr val="accent1">
                        <a:lumMod val="20000"/>
                        <a:lumOff val="80000"/>
                      </a:schemeClr>
                    </a:gs>
                    <a:gs pos="100000">
                      <a:schemeClr val="accent1"/>
                    </a:gs>
                  </a:gsLst>
                  <a:lin ang="0" scaled="1"/>
                </a:gradFill>
                <a:latin typeface="+mj-ea"/>
                <a:ea typeface="+mj-ea"/>
              </a:defRPr>
            </a:lvl1pPr>
          </a:lstStyle>
          <a:p>
            <a:r>
              <a:rPr altLang="en-US" dirty="0" lang="zh-CN"/>
              <a:t>案例分析：成功运用创新思维与问题解决技巧的案例</a:t>
            </a:r>
            <a:endParaRPr altLang="en-US" dirty="0" lang="zh-CN"/>
          </a:p>
        </p:txBody>
      </p:sp>
      <p:cxnSp>
        <p:nvCxnSpPr>
          <p:cNvPr id="3145783" name="直接连接符 65"/>
          <p:cNvCxnSpPr>
            <a:cxnSpLocks/>
          </p:cNvCxnSpPr>
          <p:nvPr>
            <p:custDataLst>
              <p:tags r:id="rId16"/>
            </p:custDataLst>
          </p:nvPr>
        </p:nvCxnSpPr>
        <p:spPr>
          <a:xfrm>
            <a:off x="8152915" y="2946670"/>
            <a:ext cx="0" cy="2588821"/>
          </a:xfrm>
          <a:prstGeom prst="line"/>
          <a:noFill/>
          <a:ln w="22225">
            <a:gradFill flip="none" rotWithShape="1">
              <a:gsLst>
                <a:gs pos="0">
                  <a:schemeClr val="accent1"/>
                </a:gs>
                <a:gs pos="100000">
                  <a:schemeClr val="accent1">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826" name="序号"/>
          <p:cNvSpPr txBox="1"/>
          <p:nvPr>
            <p:custDataLst>
              <p:tags r:id="rId17"/>
            </p:custDataLst>
          </p:nvPr>
        </p:nvSpPr>
        <p:spPr>
          <a:xfrm>
            <a:off x="9619105" y="2278117"/>
            <a:ext cx="667765" cy="667765"/>
          </a:xfrm>
          <a:prstGeom prst="ellipse"/>
          <a:noFill/>
          <a:ln>
            <a:solidFill>
              <a:schemeClr val="accent1"/>
            </a:solidFill>
          </a:ln>
        </p:spPr>
        <p:txBody>
          <a:bodyPr anchor="ctr" bIns="0" lIns="0" rIns="0" rtlCol="0" tIns="0" wrap="square">
            <a:normAutofit/>
          </a:bodyPr>
          <a:p>
            <a:pPr algn="ctr"/>
            <a:r>
              <a:rPr dirty="0" sz="2000" lang="en-US">
                <a:solidFill>
                  <a:schemeClr val="accent1"/>
                </a:solidFill>
                <a:latin typeface="+mj-lt"/>
                <a:ea typeface="MiSans Heavy" panose="00000A00000000000000" charset="-122"/>
              </a:rPr>
              <a:t>06</a:t>
            </a:r>
            <a:endParaRPr dirty="0" sz="2000" lang="en-US">
              <a:solidFill>
                <a:schemeClr val="accent1"/>
              </a:solidFill>
              <a:latin typeface="+mj-lt"/>
              <a:ea typeface="MiSans Heavy" panose="00000A00000000000000" charset="-122"/>
            </a:endParaRPr>
          </a:p>
        </p:txBody>
      </p:sp>
      <p:sp>
        <p:nvSpPr>
          <p:cNvPr id="1048828" name="标题"/>
          <p:cNvSpPr txBox="1"/>
          <p:nvPr>
            <p:custDataLst>
              <p:tags r:id="rId18"/>
            </p:custDataLst>
          </p:nvPr>
        </p:nvSpPr>
        <p:spPr>
          <a:xfrm>
            <a:off x="10140512" y="3323697"/>
            <a:ext cx="1510022" cy="1593416"/>
          </a:xfrm>
          <a:prstGeom prst="rect"/>
          <a:noFill/>
        </p:spPr>
        <p:txBody>
          <a:bodyPr anchor="t" bIns="0" lIns="0" rIns="0" rtlCol="0" tIns="0" wrap="square">
            <a:normAutofit/>
          </a:bodyPr>
          <a:lstStyle>
            <a:defPPr>
              <a:defRPr lang="zh-CN"/>
            </a:defPPr>
            <a:lvl1pPr>
              <a:defRPr sz="2400" i="1" spc="300">
                <a:gradFill>
                  <a:gsLst>
                    <a:gs pos="0">
                      <a:schemeClr val="accent1">
                        <a:lumMod val="20000"/>
                        <a:lumOff val="80000"/>
                      </a:schemeClr>
                    </a:gs>
                    <a:gs pos="100000">
                      <a:schemeClr val="accent1"/>
                    </a:gs>
                  </a:gsLst>
                  <a:lin ang="0" scaled="1"/>
                </a:gradFill>
                <a:latin typeface="+mj-ea"/>
                <a:ea typeface="+mj-ea"/>
              </a:defRPr>
            </a:lvl1pPr>
          </a:lstStyle>
          <a:p>
            <a:r>
              <a:rPr altLang="en-US" dirty="0" sz="1900" lang="zh-CN"/>
              <a:t>如何提升创新思维与问题解决技巧</a:t>
            </a:r>
            <a:endParaRPr altLang="en-US" dirty="0" sz="1900" lang="zh-CN"/>
          </a:p>
        </p:txBody>
      </p:sp>
      <p:cxnSp>
        <p:nvCxnSpPr>
          <p:cNvPr id="3145785" name="直接连接符 70"/>
          <p:cNvCxnSpPr>
            <a:cxnSpLocks/>
          </p:cNvCxnSpPr>
          <p:nvPr>
            <p:custDataLst>
              <p:tags r:id="rId19"/>
            </p:custDataLst>
          </p:nvPr>
        </p:nvCxnSpPr>
        <p:spPr>
          <a:xfrm>
            <a:off x="9960554" y="2945882"/>
            <a:ext cx="0" cy="2588821"/>
          </a:xfrm>
          <a:prstGeom prst="line"/>
          <a:noFill/>
          <a:ln w="22225">
            <a:gradFill flip="none" rotWithShape="1">
              <a:gsLst>
                <a:gs pos="0">
                  <a:schemeClr val="accent1"/>
                </a:gs>
                <a:gs pos="100000">
                  <a:schemeClr val="accent1">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Tree>
    <p:custDataLst>
      <p:tags r:id="rId20"/>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65" name=""/>
        <p:cNvGrpSpPr/>
        <p:nvPr/>
      </p:nvGrpSpPr>
      <p:grpSpPr>
        <a:xfrm>
          <a:off x="0" y="0"/>
          <a:ext cx="0" cy="0"/>
          <a:chOff x="0" y="0"/>
          <a:chExt cx="0" cy="0"/>
        </a:xfrm>
      </p:grpSpPr>
      <p:sp>
        <p:nvSpPr>
          <p:cNvPr id="1048858" name="文本占位符 1"/>
          <p:cNvSpPr>
            <a:spLocks noGrp="1"/>
          </p:cNvSpPr>
          <p:nvPr>
            <p:ph type="body" idx="2"/>
            <p:custDataLst>
              <p:tags r:id="rId1"/>
            </p:custDataLst>
          </p:nvPr>
        </p:nvSpPr>
        <p:spPr/>
        <p:txBody>
          <a:bodyPr/>
          <a:p>
            <a:r>
              <a:rPr altLang="en-US" lang="zh-CN"/>
              <a:t>PART ONE</a:t>
            </a:r>
            <a:endParaRPr altLang="en-US" lang="zh-CN"/>
          </a:p>
        </p:txBody>
      </p:sp>
      <p:sp>
        <p:nvSpPr>
          <p:cNvPr id="1048860" name="标题 2"/>
          <p:cNvSpPr>
            <a:spLocks noGrp="1"/>
          </p:cNvSpPr>
          <p:nvPr>
            <p:ph type="title" idx="1"/>
            <p:custDataLst>
              <p:tags r:id="rId2"/>
            </p:custDataLst>
          </p:nvPr>
        </p:nvSpPr>
        <p:spPr/>
        <p:txBody>
          <a:bodyPr>
            <a:normAutofit fontScale="90000"/>
          </a:bodyPr>
          <a:p>
            <a:r>
              <a:rPr altLang="en-US" lang="zh-CN"/>
              <a:t>添加章节标题</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73" name=""/>
        <p:cNvGrpSpPr/>
        <p:nvPr/>
      </p:nvGrpSpPr>
      <p:grpSpPr>
        <a:xfrm>
          <a:off x="0" y="0"/>
          <a:ext cx="0" cy="0"/>
          <a:chOff x="0" y="0"/>
          <a:chExt cx="0" cy="0"/>
        </a:xfrm>
      </p:grpSpPr>
      <p:sp>
        <p:nvSpPr>
          <p:cNvPr id="1048902" name="文本占位符 1"/>
          <p:cNvSpPr>
            <a:spLocks noGrp="1"/>
          </p:cNvSpPr>
          <p:nvPr>
            <p:ph type="body" idx="2"/>
            <p:custDataLst>
              <p:tags r:id="rId1"/>
            </p:custDataLst>
          </p:nvPr>
        </p:nvSpPr>
        <p:spPr/>
        <p:txBody>
          <a:bodyPr/>
          <a:p>
            <a:r>
              <a:rPr altLang="en-US" lang="zh-CN"/>
              <a:t>PART TWO</a:t>
            </a:r>
            <a:endParaRPr altLang="en-US" lang="zh-CN"/>
          </a:p>
        </p:txBody>
      </p:sp>
      <p:sp>
        <p:nvSpPr>
          <p:cNvPr id="1048904" name="标题 2"/>
          <p:cNvSpPr>
            <a:spLocks noGrp="1"/>
          </p:cNvSpPr>
          <p:nvPr>
            <p:ph type="title" idx="1"/>
            <p:custDataLst>
              <p:tags r:id="rId2"/>
            </p:custDataLst>
          </p:nvPr>
        </p:nvSpPr>
        <p:spPr/>
        <p:txBody>
          <a:bodyPr>
            <a:normAutofit fontScale="90000"/>
          </a:bodyPr>
          <a:p>
            <a:r>
              <a:rPr altLang="en-US" lang="zh-CN"/>
              <a:t>创新思维的重要性</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74" name="标题 2"/>
          <p:cNvSpPr>
            <a:spLocks noGrp="1"/>
          </p:cNvSpPr>
          <p:nvPr>
            <p:ph type="title" idx="3"/>
          </p:nvPr>
        </p:nvSpPr>
        <p:spPr/>
        <p:txBody>
          <a:bodyPr>
            <a:normAutofit fontScale="91667"/>
          </a:bodyPr>
          <a:p>
            <a:r>
              <a:rPr altLang="en-US" lang="zh-CN"/>
              <a:t>创新思维的定义</a:t>
            </a:r>
            <a:endParaRPr altLang="en-US" lang="zh-CN"/>
          </a:p>
        </p:txBody>
      </p:sp>
      <p:sp>
        <p:nvSpPr>
          <p:cNvPr id="1048976"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78"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创新思维是一种独特的思维方式</a:t>
            </a:r>
            <a:endParaRPr altLang="en-US" dirty="0" sz="2000" lang="zh-CN" spc="150">
              <a:solidFill>
                <a:schemeClr val="tx1">
                  <a:lumMod val="75000"/>
                  <a:lumOff val="25000"/>
                </a:schemeClr>
              </a:solidFill>
              <a:latin typeface="+mn-ea"/>
              <a:sym typeface="+mn-ea"/>
            </a:endParaRPr>
          </a:p>
        </p:txBody>
      </p:sp>
      <p:sp>
        <p:nvSpPr>
          <p:cNvPr id="1048980"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8982"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84"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创新思维需要具备创造力和想象力</a:t>
            </a:r>
            <a:endParaRPr altLang="en-US" dirty="0" sz="2000" lang="zh-CN" spc="150">
              <a:solidFill>
                <a:schemeClr val="tx1">
                  <a:lumMod val="75000"/>
                  <a:lumOff val="25000"/>
                </a:schemeClr>
              </a:solidFill>
              <a:latin typeface="+mn-ea"/>
              <a:sym typeface="+mn-ea"/>
            </a:endParaRPr>
          </a:p>
        </p:txBody>
      </p:sp>
      <p:sp>
        <p:nvSpPr>
          <p:cNvPr id="1048986"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8988"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90"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创新思维需要不断学习和探索新的知识和领域</a:t>
            </a:r>
            <a:endParaRPr altLang="en-US" dirty="0" sz="2000" lang="zh-CN" spc="150">
              <a:solidFill>
                <a:schemeClr val="tx1">
                  <a:lumMod val="75000"/>
                  <a:lumOff val="25000"/>
                </a:schemeClr>
              </a:solidFill>
              <a:latin typeface="+mn-ea"/>
              <a:sym typeface="+mn-ea"/>
            </a:endParaRPr>
          </a:p>
        </p:txBody>
      </p:sp>
      <p:sp>
        <p:nvSpPr>
          <p:cNvPr id="1048992"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8994"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96"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创新思维需要不断挑战自己和突破自己的限制</a:t>
            </a:r>
            <a:endParaRPr altLang="en-US" dirty="0" sz="2000" lang="zh-CN" spc="150">
              <a:solidFill>
                <a:schemeClr val="tx1">
                  <a:lumMod val="75000"/>
                  <a:lumOff val="25000"/>
                </a:schemeClr>
              </a:solidFill>
              <a:latin typeface="+mn-ea"/>
              <a:sym typeface="+mn-ea"/>
            </a:endParaRPr>
          </a:p>
        </p:txBody>
      </p:sp>
      <p:sp>
        <p:nvSpPr>
          <p:cNvPr id="1048998"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32" name="标题 2"/>
          <p:cNvSpPr>
            <a:spLocks noGrp="1"/>
          </p:cNvSpPr>
          <p:nvPr>
            <p:ph type="title" idx="3"/>
          </p:nvPr>
        </p:nvSpPr>
        <p:spPr/>
        <p:txBody>
          <a:bodyPr>
            <a:normAutofit fontScale="91667"/>
          </a:bodyPr>
          <a:p>
            <a:r>
              <a:rPr altLang="en-US" lang="zh-CN"/>
              <a:t>创新思维在解决问题中的作用</a:t>
            </a:r>
            <a:endParaRPr altLang="en-US" lang="zh-CN"/>
          </a:p>
        </p:txBody>
      </p:sp>
      <p:sp>
        <p:nvSpPr>
          <p:cNvPr id="1049034"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36"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38"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40"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创新思维能够激发创造力和想象力</a:t>
            </a:r>
            <a:endParaRPr altLang="zh-CN" dirty="0" lang="en-US">
              <a:solidFill>
                <a:schemeClr val="dk1">
                  <a:lumMod val="80000"/>
                  <a:lumOff val="20000"/>
                </a:schemeClr>
              </a:solidFill>
              <a:latin typeface="+mn-ea"/>
              <a:sym typeface="+mn-ea"/>
            </a:endParaRPr>
          </a:p>
        </p:txBody>
      </p:sp>
      <p:sp>
        <p:nvSpPr>
          <p:cNvPr id="1049042"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44"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46"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48"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创新思维能够提供新的解决方案</a:t>
            </a:r>
            <a:endParaRPr altLang="en-US" dirty="0" lang="zh-CN">
              <a:solidFill>
                <a:schemeClr val="dk1">
                  <a:lumMod val="80000"/>
                  <a:lumOff val="20000"/>
                </a:schemeClr>
              </a:solidFill>
              <a:latin typeface="+mn-ea"/>
              <a:sym typeface="+mn-ea"/>
            </a:endParaRPr>
          </a:p>
        </p:txBody>
      </p:sp>
      <p:sp>
        <p:nvSpPr>
          <p:cNvPr id="1049050"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52"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54"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56"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创新思维能够提高解决问题的效率</a:t>
            </a:r>
            <a:endParaRPr altLang="en-US" dirty="0" lang="zh-CN">
              <a:solidFill>
                <a:schemeClr val="dk1">
                  <a:lumMod val="80000"/>
                  <a:lumOff val="20000"/>
                </a:schemeClr>
              </a:solidFill>
              <a:latin typeface="+mn-ea"/>
              <a:sym typeface="+mn-ea"/>
            </a:endParaRPr>
          </a:p>
        </p:txBody>
      </p:sp>
      <p:sp>
        <p:nvSpPr>
          <p:cNvPr id="1049058"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60"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62"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64"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创新思维能够促进团队合作和交流</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98" name="标题 2"/>
          <p:cNvSpPr>
            <a:spLocks noGrp="1"/>
          </p:cNvSpPr>
          <p:nvPr>
            <p:ph type="title" idx="3"/>
          </p:nvPr>
        </p:nvSpPr>
        <p:spPr/>
        <p:txBody>
          <a:bodyPr>
            <a:normAutofit fontScale="94444"/>
          </a:bodyPr>
          <a:p>
            <a:r>
              <a:rPr altLang="en-US" lang="zh-CN"/>
              <a:t>培养创新思维的方法</a:t>
            </a:r>
            <a:endParaRPr altLang="en-US" lang="zh-CN"/>
          </a:p>
        </p:txBody>
      </p:sp>
      <p:sp>
        <p:nvSpPr>
          <p:cNvPr id="1049100"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02"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04"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06"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08"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10"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12"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14"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1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接受新观念：改变传统的思维模式，接受新的观念和想法</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11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寻求反馈：寻求他人的反馈和建议，不断改进自己的想法</a:t>
            </a:r>
            <a:endParaRPr dirty="0" sz="2000" err="1">
              <a:solidFill>
                <a:schemeClr val="tx1">
                  <a:lumMod val="75000"/>
                  <a:lumOff val="25000"/>
                </a:schemeClr>
              </a:solidFill>
              <a:latin typeface="+mn-ea"/>
              <a:ea typeface="+mn-ea"/>
              <a:cs typeface="+mn-ea"/>
              <a:sym typeface="+mn-lt"/>
            </a:endParaRPr>
          </a:p>
        </p:txBody>
      </p:sp>
      <p:sp>
        <p:nvSpPr>
          <p:cNvPr id="1049120"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22"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24"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126"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28"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30"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32"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34"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3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fontScale="8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不断学习：不断学习新知识，提高自己的认知水平，为创新思维提供更多的灵感和思路</a:t>
            </a:r>
            <a:endParaRPr dirty="0" sz="2000" err="1">
              <a:solidFill>
                <a:schemeClr val="tx1">
                  <a:lumMod val="75000"/>
                  <a:lumOff val="25000"/>
                </a:schemeClr>
              </a:solidFill>
              <a:latin typeface="+mn-ea"/>
              <a:ea typeface="+mn-ea"/>
              <a:cs typeface="+mn-ea"/>
              <a:sym typeface="+mn-lt"/>
            </a:endParaRPr>
          </a:p>
        </p:txBody>
      </p:sp>
      <p:sp>
        <p:nvSpPr>
          <p:cNvPr id="104913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尝试新方法：尝试使用新的方法来解决问题，不拘泥于传统方法</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13" name=""/>
        <p:cNvGrpSpPr/>
        <p:nvPr/>
      </p:nvGrpSpPr>
      <p:grpSpPr>
        <a:xfrm>
          <a:off x="0" y="0"/>
          <a:ext cx="0" cy="0"/>
          <a:chOff x="0" y="0"/>
          <a:chExt cx="0" cy="0"/>
        </a:xfrm>
      </p:grpSpPr>
      <p:sp>
        <p:nvSpPr>
          <p:cNvPr id="1049172" name="文本占位符 1"/>
          <p:cNvSpPr>
            <a:spLocks noGrp="1"/>
          </p:cNvSpPr>
          <p:nvPr>
            <p:ph type="body" idx="2"/>
            <p:custDataLst>
              <p:tags r:id="rId1"/>
            </p:custDataLst>
          </p:nvPr>
        </p:nvSpPr>
        <p:spPr/>
        <p:txBody>
          <a:bodyPr/>
          <a:p>
            <a:r>
              <a:rPr altLang="en-US" lang="zh-CN"/>
              <a:t>PART THREE</a:t>
            </a:r>
            <a:endParaRPr altLang="en-US" lang="zh-CN"/>
          </a:p>
        </p:txBody>
      </p:sp>
      <p:sp>
        <p:nvSpPr>
          <p:cNvPr id="1049174" name="标题 2"/>
          <p:cNvSpPr>
            <a:spLocks noGrp="1"/>
          </p:cNvSpPr>
          <p:nvPr>
            <p:ph type="title" idx="1"/>
            <p:custDataLst>
              <p:tags r:id="rId2"/>
            </p:custDataLst>
          </p:nvPr>
        </p:nvSpPr>
        <p:spPr/>
        <p:txBody>
          <a:bodyPr>
            <a:normAutofit fontScale="90000"/>
          </a:bodyPr>
          <a:p>
            <a:r>
              <a:rPr altLang="en-US" lang="zh-CN"/>
              <a:t>问题解决技巧的分类</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44" name="标题 2"/>
          <p:cNvSpPr>
            <a:spLocks noGrp="1"/>
          </p:cNvSpPr>
          <p:nvPr>
            <p:ph type="title" idx="3"/>
          </p:nvPr>
        </p:nvSpPr>
        <p:spPr/>
        <p:txBody>
          <a:bodyPr>
            <a:normAutofit fontScale="91667"/>
          </a:bodyPr>
          <a:p>
            <a:r>
              <a:rPr altLang="en-US" lang="zh-CN"/>
              <a:t>逻辑思维技巧</a:t>
            </a:r>
            <a:endParaRPr altLang="en-US" lang="zh-CN"/>
          </a:p>
        </p:txBody>
      </p:sp>
      <p:sp>
        <p:nvSpPr>
          <p:cNvPr id="1049246"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48"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50"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52"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54"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67"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56"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58"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60"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69"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62"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71"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873"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64"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66"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68"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75"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70"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77"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72"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79"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74"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76"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78"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80"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82"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定义问题：明确问题的本质和范围，避免模糊和歧义</a:t>
            </a:r>
            <a:endParaRPr altLang="en-US" dirty="0" sz="1200" lang="zh-CN" spc="150">
              <a:solidFill>
                <a:schemeClr val="tx1">
                  <a:lumMod val="65000"/>
                  <a:lumOff val="35000"/>
                </a:schemeClr>
              </a:solidFill>
              <a:latin typeface="+mn-ea"/>
              <a:sym typeface="+mn-ea"/>
            </a:endParaRPr>
          </a:p>
        </p:txBody>
      </p:sp>
      <p:sp>
        <p:nvSpPr>
          <p:cNvPr id="1049284" name="正文"/>
          <p:cNvSpPr txBox="1"/>
          <p:nvPr>
            <p:custDataLst>
              <p:tags r:id="rId27"/>
            </p:custDataLst>
          </p:nvPr>
        </p:nvSpPr>
        <p:spPr>
          <a:xfrm>
            <a:off x="9419575" y="3788960"/>
            <a:ext cx="2158097" cy="808877"/>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演绎推理：从一般原理出发，通过逻辑推理得出具体结论或预测</a:t>
            </a:r>
            <a:endParaRPr altLang="en-US" dirty="0" sz="1200" lang="zh-CN" spc="150">
              <a:solidFill>
                <a:schemeClr val="tx1">
                  <a:lumMod val="65000"/>
                  <a:lumOff val="35000"/>
                </a:schemeClr>
              </a:solidFill>
              <a:latin typeface="+mn-ea"/>
              <a:sym typeface="+mn-ea"/>
            </a:endParaRPr>
          </a:p>
        </p:txBody>
      </p:sp>
      <p:sp>
        <p:nvSpPr>
          <p:cNvPr id="1049286" name="正文"/>
          <p:cNvSpPr txBox="1"/>
          <p:nvPr>
            <p:custDataLst>
              <p:tags r:id="rId28"/>
            </p:custDataLst>
          </p:nvPr>
        </p:nvSpPr>
        <p:spPr>
          <a:xfrm>
            <a:off x="7063523" y="1665572"/>
            <a:ext cx="2158097" cy="808877"/>
          </a:xfrm>
          <a:prstGeom prst="rect"/>
          <a:noFill/>
        </p:spPr>
        <p:txBody>
          <a:bodyPr anchor="t" anchorCtr="0" bIns="0" lIns="0" rIns="0" rtlCol="0" tIns="0" wrap="square">
            <a:normAutofit fontScale="91667"/>
          </a:bodyPr>
          <a:p>
            <a:pPr algn="r" fontAlgn="auto" indent="0">
              <a:lnSpc>
                <a:spcPct val="130000"/>
              </a:lnSpc>
            </a:pPr>
            <a:r>
              <a:rPr altLang="en-US" dirty="0" sz="1200" lang="zh-CN" spc="150">
                <a:solidFill>
                  <a:schemeClr val="tx1">
                    <a:lumMod val="65000"/>
                    <a:lumOff val="35000"/>
                  </a:schemeClr>
                </a:solidFill>
                <a:latin typeface="+mn-ea"/>
                <a:sym typeface="+mn-ea"/>
              </a:rPr>
              <a:t>归纳推理：从已知事实出发，通过逻辑推理得出结论或预测</a:t>
            </a:r>
            <a:endParaRPr altLang="en-US" dirty="0" sz="1200" lang="zh-CN" spc="150">
              <a:solidFill>
                <a:schemeClr val="tx1">
                  <a:lumMod val="65000"/>
                  <a:lumOff val="35000"/>
                </a:schemeClr>
              </a:solidFill>
              <a:latin typeface="+mn-ea"/>
              <a:sym typeface="+mn-ea"/>
            </a:endParaRPr>
          </a:p>
        </p:txBody>
      </p:sp>
      <p:sp>
        <p:nvSpPr>
          <p:cNvPr id="1049288" name="正文"/>
          <p:cNvSpPr txBox="1"/>
          <p:nvPr>
            <p:custDataLst>
              <p:tags r:id="rId29"/>
            </p:custDataLst>
          </p:nvPr>
        </p:nvSpPr>
        <p:spPr>
          <a:xfrm>
            <a:off x="2964451" y="1665572"/>
            <a:ext cx="2158097" cy="808877"/>
          </a:xfrm>
          <a:prstGeom prst="rect"/>
          <a:noFill/>
        </p:spPr>
        <p:txBody>
          <a:bodyPr anchor="t" anchorCtr="0" bIns="0" lIns="0" rIns="0" rtlCol="0" tIns="0" wrap="square">
            <a:normAutofit fontScale="91667" lnSpcReduction="10000"/>
          </a:bodyPr>
          <a:p>
            <a:pPr algn="l" fontAlgn="auto" indent="0">
              <a:lnSpc>
                <a:spcPct val="130000"/>
              </a:lnSpc>
            </a:pPr>
            <a:r>
              <a:rPr altLang="en-US" dirty="0" sz="1200" lang="zh-CN" spc="150">
                <a:solidFill>
                  <a:schemeClr val="tx1">
                    <a:lumMod val="65000"/>
                    <a:lumOff val="35000"/>
                  </a:schemeClr>
                </a:solidFill>
                <a:latin typeface="+mn-ea"/>
                <a:sym typeface="+mn-ea"/>
              </a:rPr>
              <a:t>分析问题：将复杂问题分解为简单、可解决的子问题，逐步解决</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22" name="标题 2"/>
          <p:cNvSpPr>
            <a:spLocks noGrp="1"/>
          </p:cNvSpPr>
          <p:nvPr>
            <p:ph type="title" idx="3"/>
          </p:nvPr>
        </p:nvSpPr>
        <p:spPr/>
        <p:txBody>
          <a:bodyPr>
            <a:normAutofit fontScale="91667"/>
          </a:bodyPr>
          <a:p>
            <a:r>
              <a:rPr altLang="en-US" lang="zh-CN"/>
              <a:t>创造性思维技巧</a:t>
            </a:r>
            <a:endParaRPr altLang="en-US" lang="zh-CN"/>
          </a:p>
        </p:txBody>
      </p:sp>
      <p:sp>
        <p:nvSpPr>
          <p:cNvPr id="1049324"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26"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28"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30"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90000"/>
          </a:bodyPr>
          <a:p>
            <a:pPr>
              <a:lnSpc>
                <a:spcPct val="150000"/>
              </a:lnSpc>
            </a:pPr>
            <a:r>
              <a:rPr altLang="zh-CN" dirty="0" lang="en-US">
                <a:solidFill>
                  <a:schemeClr val="dk1">
                    <a:lumMod val="80000"/>
                    <a:lumOff val="20000"/>
                  </a:schemeClr>
                </a:solidFill>
                <a:latin typeface="+mn-ea"/>
                <a:sym typeface="+mn-ea"/>
              </a:rPr>
              <a:t>联想思维法：通过联想和想象，将不同领域的知识和信息联系起来，产生新的创意和想法</a:t>
            </a:r>
            <a:endParaRPr altLang="zh-CN" dirty="0" lang="en-US">
              <a:solidFill>
                <a:schemeClr val="dk1">
                  <a:lumMod val="80000"/>
                  <a:lumOff val="20000"/>
                </a:schemeClr>
              </a:solidFill>
              <a:latin typeface="+mn-ea"/>
              <a:sym typeface="+mn-ea"/>
            </a:endParaRPr>
          </a:p>
        </p:txBody>
      </p:sp>
      <p:sp>
        <p:nvSpPr>
          <p:cNvPr id="1049332"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34"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36"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38"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头脑风暴法：通过集思广益，激发灵感，寻找最佳解决方案</a:t>
            </a:r>
            <a:endParaRPr altLang="en-US" dirty="0" sz="1600" lang="zh-CN">
              <a:solidFill>
                <a:schemeClr val="dk1">
                  <a:lumMod val="80000"/>
                  <a:lumOff val="20000"/>
                </a:schemeClr>
              </a:solidFill>
              <a:latin typeface="+mn-ea"/>
              <a:sym typeface="+mn-ea"/>
            </a:endParaRPr>
          </a:p>
        </p:txBody>
      </p:sp>
      <p:sp>
        <p:nvSpPr>
          <p:cNvPr id="1049340"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42"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44"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46"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逆向思维法：从问题的反面思考，打破常规，寻求新的解决方案</a:t>
            </a:r>
            <a:endParaRPr altLang="en-US" dirty="0" sz="1600" lang="zh-CN">
              <a:solidFill>
                <a:schemeClr val="dk1">
                  <a:lumMod val="80000"/>
                  <a:lumOff val="20000"/>
                </a:schemeClr>
              </a:solidFill>
              <a:latin typeface="+mn-ea"/>
              <a:sym typeface="+mn-ea"/>
            </a:endParaRPr>
          </a:p>
        </p:txBody>
      </p:sp>
      <p:sp>
        <p:nvSpPr>
          <p:cNvPr id="1049348"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50"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52"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54"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84444" lnSpcReduction="20000"/>
          </a:bodyPr>
          <a:p>
            <a:pPr>
              <a:lnSpc>
                <a:spcPct val="150000"/>
              </a:lnSpc>
            </a:pPr>
            <a:r>
              <a:rPr altLang="zh-CN" dirty="0" lang="en-US">
                <a:solidFill>
                  <a:schemeClr val="dk1">
                    <a:lumMod val="80000"/>
                    <a:lumOff val="20000"/>
                  </a:schemeClr>
                </a:solidFill>
                <a:latin typeface="+mn-ea"/>
                <a:sym typeface="+mn-ea"/>
              </a:rPr>
              <a:t>类比思维法：通过比较相似的事物或现象，发现它们的内在联系和规律，从而找到新的解决方案</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88" name="标题 2"/>
          <p:cNvSpPr>
            <a:spLocks noGrp="1"/>
          </p:cNvSpPr>
          <p:nvPr>
            <p:ph type="title" idx="3"/>
          </p:nvPr>
        </p:nvSpPr>
        <p:spPr/>
        <p:txBody>
          <a:bodyPr>
            <a:normAutofit fontScale="91667"/>
          </a:bodyPr>
          <a:p>
            <a:r>
              <a:rPr altLang="en-US" lang="zh-CN"/>
              <a:t>系统思维技巧</a:t>
            </a:r>
            <a:endParaRPr altLang="en-US" lang="zh-CN"/>
          </a:p>
        </p:txBody>
      </p:sp>
      <p:sp>
        <p:nvSpPr>
          <p:cNvPr id="1049390" name="Rectangle 6"/>
          <p:cNvSpPr/>
          <p:nvPr>
            <p:custDataLst>
              <p:tags r:id="rId1"/>
            </p:custDataLst>
          </p:nvPr>
        </p:nvSpPr>
        <p:spPr>
          <a:xfrm>
            <a:off x="810568" y="1789832"/>
            <a:ext cx="10767313" cy="753598"/>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1">
                <a:lumMod val="40000"/>
                <a:lumOff val="60000"/>
              </a:schemeClr>
            </a:solid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392" name="Rectangle 6"/>
          <p:cNvSpPr/>
          <p:nvPr>
            <p:custDataLst>
              <p:tags r:id="rId2"/>
            </p:custDataLst>
          </p:nvPr>
        </p:nvSpPr>
        <p:spPr>
          <a:xfrm>
            <a:off x="810568" y="2925278"/>
            <a:ext cx="10767313" cy="753598"/>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4">
                <a:lumMod val="40000"/>
                <a:lumOff val="60000"/>
              </a:schemeClr>
            </a:solid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394" name="Rectangle 6"/>
          <p:cNvSpPr/>
          <p:nvPr>
            <p:custDataLst>
              <p:tags r:id="rId3"/>
            </p:custDataLst>
          </p:nvPr>
        </p:nvSpPr>
        <p:spPr>
          <a:xfrm>
            <a:off x="810568" y="4061360"/>
            <a:ext cx="10767313" cy="753598"/>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1">
                <a:lumMod val="40000"/>
                <a:lumOff val="60000"/>
              </a:schemeClr>
            </a:solid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396" name="Rectangle 6"/>
          <p:cNvSpPr/>
          <p:nvPr>
            <p:custDataLst>
              <p:tags r:id="rId4"/>
            </p:custDataLst>
          </p:nvPr>
        </p:nvSpPr>
        <p:spPr>
          <a:xfrm>
            <a:off x="810568" y="5196807"/>
            <a:ext cx="10767313" cy="753598"/>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4">
                <a:lumMod val="40000"/>
                <a:lumOff val="60000"/>
              </a:schemeClr>
            </a:solid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398" name="矩形: 圆角 26"/>
          <p:cNvSpPr/>
          <p:nvPr>
            <p:custDataLst>
              <p:tags r:id="rId5"/>
            </p:custDataLst>
          </p:nvPr>
        </p:nvSpPr>
        <p:spPr>
          <a:xfrm>
            <a:off x="608400" y="2922735"/>
            <a:ext cx="1967215" cy="759610"/>
          </a:xfrm>
          <a:prstGeom prst="roundRect">
            <a:avLst>
              <a:gd name="adj" fmla="val 8570"/>
            </a:avLst>
          </a:prstGeom>
          <a:gradFill flip="none" rotWithShape="1">
            <a:gsLst>
              <a:gs pos="0">
                <a:schemeClr val="accent4">
                  <a:lumMod val="60000"/>
                  <a:lumOff val="40000"/>
                </a:schemeClr>
              </a:gs>
              <a:gs pos="57000">
                <a:schemeClr val="accent4"/>
              </a:gs>
              <a:gs pos="100000">
                <a:schemeClr val="accent4"/>
              </a:gs>
            </a:gsLst>
            <a:lin ang="2700000" scaled="1"/>
          </a:gradFill>
          <a:ln>
            <a:no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cs typeface="+mn-ea"/>
            </a:endParaRPr>
          </a:p>
        </p:txBody>
      </p:sp>
      <p:sp>
        <p:nvSpPr>
          <p:cNvPr id="1049400" name="矩形: 圆角 27"/>
          <p:cNvSpPr/>
          <p:nvPr>
            <p:custDataLst>
              <p:tags r:id="rId6"/>
            </p:custDataLst>
          </p:nvPr>
        </p:nvSpPr>
        <p:spPr>
          <a:xfrm>
            <a:off x="608400" y="1787289"/>
            <a:ext cx="1967215" cy="759610"/>
          </a:xfrm>
          <a:prstGeom prst="roundRect">
            <a:avLst>
              <a:gd name="adj" fmla="val 8570"/>
            </a:avLst>
          </a:prstGeom>
          <a:gradFill flip="none" rotWithShape="1">
            <a:gsLst>
              <a:gs pos="0">
                <a:schemeClr val="accent1">
                  <a:lumMod val="60000"/>
                  <a:lumOff val="40000"/>
                </a:schemeClr>
              </a:gs>
              <a:gs pos="57000">
                <a:schemeClr val="accent1"/>
              </a:gs>
              <a:gs pos="100000">
                <a:schemeClr val="accent1"/>
              </a:gs>
            </a:gsLst>
            <a:lin ang="2700000" scaled="1"/>
          </a:gradFill>
          <a:ln>
            <a:no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402" name="矩形: 圆角 28"/>
          <p:cNvSpPr/>
          <p:nvPr>
            <p:custDataLst>
              <p:tags r:id="rId7"/>
            </p:custDataLst>
          </p:nvPr>
        </p:nvSpPr>
        <p:spPr>
          <a:xfrm>
            <a:off x="608400" y="5193628"/>
            <a:ext cx="1967215" cy="759610"/>
          </a:xfrm>
          <a:prstGeom prst="roundRect">
            <a:avLst>
              <a:gd name="adj" fmla="val 8570"/>
            </a:avLst>
          </a:prstGeom>
          <a:gradFill flip="none" rotWithShape="1">
            <a:gsLst>
              <a:gs pos="0">
                <a:schemeClr val="accent4">
                  <a:lumMod val="60000"/>
                  <a:lumOff val="40000"/>
                </a:schemeClr>
              </a:gs>
              <a:gs pos="57000">
                <a:schemeClr val="accent4"/>
              </a:gs>
              <a:gs pos="100000">
                <a:schemeClr val="accent4"/>
              </a:gs>
            </a:gsLst>
            <a:lin ang="2700000" scaled="1"/>
          </a:gradFill>
          <a:ln>
            <a:no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cs typeface="+mn-ea"/>
            </a:endParaRPr>
          </a:p>
        </p:txBody>
      </p:sp>
      <p:sp>
        <p:nvSpPr>
          <p:cNvPr id="1049404" name="矩形: 圆角 29"/>
          <p:cNvSpPr/>
          <p:nvPr>
            <p:custDataLst>
              <p:tags r:id="rId8"/>
            </p:custDataLst>
          </p:nvPr>
        </p:nvSpPr>
        <p:spPr>
          <a:xfrm>
            <a:off x="608400" y="4058181"/>
            <a:ext cx="1967215" cy="759610"/>
          </a:xfrm>
          <a:prstGeom prst="roundRect">
            <a:avLst>
              <a:gd name="adj" fmla="val 8570"/>
            </a:avLst>
          </a:prstGeom>
          <a:gradFill flip="none" rotWithShape="1">
            <a:gsLst>
              <a:gs pos="0">
                <a:schemeClr val="accent1">
                  <a:lumMod val="60000"/>
                  <a:lumOff val="40000"/>
                </a:schemeClr>
              </a:gs>
              <a:gs pos="57000">
                <a:schemeClr val="accent1"/>
              </a:gs>
              <a:gs pos="100000">
                <a:schemeClr val="accent1"/>
              </a:gs>
            </a:gsLst>
            <a:lin ang="2700000" scaled="1"/>
          </a:gradFill>
          <a:ln>
            <a:no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406" name="正文"/>
          <p:cNvSpPr txBox="1"/>
          <p:nvPr>
            <p:custDataLst>
              <p:tags r:id="rId9"/>
            </p:custDataLst>
          </p:nvPr>
        </p:nvSpPr>
        <p:spPr>
          <a:xfrm>
            <a:off x="2793467" y="1794282"/>
            <a:ext cx="8641705" cy="745500"/>
          </a:xfrm>
          <a:prstGeom prst="rect"/>
          <a:noFill/>
        </p:spPr>
        <p:txBody>
          <a:bodyPr anchor="ctr" anchorCtr="0" bIns="46800" lIns="90000" rIns="90000" rtlCol="0" tIns="46800" wrap="square">
            <a:normAutofit fontScale="92857"/>
          </a:bodyPr>
          <a:p>
            <a:pPr>
              <a:lnSpc>
                <a:spcPct val="130000"/>
              </a:lnSpc>
              <a:spcAft>
                <a:spcPts val="1000"/>
              </a:spcAft>
            </a:pPr>
            <a:r>
              <a:rPr altLang="en-US" sz="1400" lang="zh-CN" spc="150">
                <a:solidFill>
                  <a:schemeClr val="tx1">
                    <a:lumMod val="65000"/>
                    <a:lumOff val="35000"/>
                  </a:schemeClr>
                </a:solidFill>
                <a:latin typeface="+mn-ea"/>
              </a:rPr>
              <a:t>定义：系统思维是一种将问题视为一个整体，从全局角度分析各个组成部分及其相互关系，从而找到最佳解决方案的思维方式。</a:t>
            </a:r>
            <a:endParaRPr altLang="en-US" sz="1400" lang="zh-CN" spc="150">
              <a:solidFill>
                <a:schemeClr val="tx1">
                  <a:lumMod val="65000"/>
                  <a:lumOff val="35000"/>
                </a:schemeClr>
              </a:solidFill>
              <a:latin typeface="+mn-ea"/>
            </a:endParaRPr>
          </a:p>
        </p:txBody>
      </p:sp>
      <p:sp>
        <p:nvSpPr>
          <p:cNvPr id="1049408" name="标题"/>
          <p:cNvSpPr txBox="1"/>
          <p:nvPr>
            <p:custDataLst>
              <p:tags r:id="rId10"/>
            </p:custDataLst>
          </p:nvPr>
        </p:nvSpPr>
        <p:spPr>
          <a:xfrm>
            <a:off x="712027" y="1794282"/>
            <a:ext cx="1760672" cy="745499"/>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410" name="正文"/>
          <p:cNvSpPr txBox="1"/>
          <p:nvPr>
            <p:custDataLst>
              <p:tags r:id="rId11"/>
            </p:custDataLst>
          </p:nvPr>
        </p:nvSpPr>
        <p:spPr>
          <a:xfrm>
            <a:off x="2793467" y="2929728"/>
            <a:ext cx="8641705" cy="745500"/>
          </a:xfrm>
          <a:prstGeom prst="rect"/>
          <a:noFill/>
        </p:spPr>
        <p:txBody>
          <a:bodyPr anchor="ctr" anchorCtr="0" bIns="46800" lIns="90000" rIns="90000" rtlCol="0" tIns="46800" wrap="square">
            <a:normAutofit fontScale="92857"/>
          </a:bodyPr>
          <a:p>
            <a:pPr>
              <a:lnSpc>
                <a:spcPct val="130000"/>
              </a:lnSpc>
              <a:spcAft>
                <a:spcPts val="1000"/>
              </a:spcAft>
            </a:pPr>
            <a:r>
              <a:rPr altLang="en-US" sz="1400" lang="zh-CN" spc="150">
                <a:solidFill>
                  <a:schemeClr val="tx1">
                    <a:lumMod val="65000"/>
                    <a:lumOff val="35000"/>
                  </a:schemeClr>
                </a:solidFill>
                <a:latin typeface="+mn-ea"/>
              </a:rPr>
              <a:t>特点：系统思维强调整体性、关联性和动态性，注重从整体上把握问题，分析各个组成部分之间的关系，以及随着时间变化而变化的情况。</a:t>
            </a:r>
            <a:endParaRPr altLang="en-US" sz="1400" lang="zh-CN" spc="150">
              <a:solidFill>
                <a:schemeClr val="tx1">
                  <a:lumMod val="65000"/>
                  <a:lumOff val="35000"/>
                </a:schemeClr>
              </a:solidFill>
              <a:latin typeface="+mn-ea"/>
            </a:endParaRPr>
          </a:p>
        </p:txBody>
      </p:sp>
      <p:sp>
        <p:nvSpPr>
          <p:cNvPr id="1049412" name="标题"/>
          <p:cNvSpPr txBox="1"/>
          <p:nvPr>
            <p:custDataLst>
              <p:tags r:id="rId12"/>
            </p:custDataLst>
          </p:nvPr>
        </p:nvSpPr>
        <p:spPr>
          <a:xfrm>
            <a:off x="712027" y="2929728"/>
            <a:ext cx="1760672" cy="745499"/>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414" name="正文"/>
          <p:cNvSpPr txBox="1"/>
          <p:nvPr>
            <p:custDataLst>
              <p:tags r:id="rId13"/>
            </p:custDataLst>
          </p:nvPr>
        </p:nvSpPr>
        <p:spPr>
          <a:xfrm>
            <a:off x="2793467" y="4065175"/>
            <a:ext cx="8641705" cy="745500"/>
          </a:xfrm>
          <a:prstGeom prst="rect"/>
          <a:noFill/>
        </p:spPr>
        <p:txBody>
          <a:bodyPr anchor="ctr" anchorCtr="0" bIns="46800" lIns="90000" rIns="90000" rtlCol="0" tIns="46800" wrap="square">
            <a:normAutofit fontScale="92857"/>
          </a:bodyPr>
          <a:p>
            <a:pPr>
              <a:lnSpc>
                <a:spcPct val="130000"/>
              </a:lnSpc>
              <a:spcAft>
                <a:spcPts val="1000"/>
              </a:spcAft>
            </a:pPr>
            <a:r>
              <a:rPr altLang="en-US" sz="1400" lang="zh-CN" spc="150">
                <a:solidFill>
                  <a:schemeClr val="tx1">
                    <a:lumMod val="65000"/>
                    <a:lumOff val="35000"/>
                  </a:schemeClr>
                </a:solidFill>
                <a:latin typeface="+mn-ea"/>
              </a:rPr>
              <a:t>应用：在问题解决中，系统思维可以帮助我们更加全面地了解问题，找到问题的根源，提出更加有效的解决方案。</a:t>
            </a:r>
            <a:endParaRPr altLang="en-US" sz="1400" lang="zh-CN" spc="150">
              <a:solidFill>
                <a:schemeClr val="tx1">
                  <a:lumMod val="65000"/>
                  <a:lumOff val="35000"/>
                </a:schemeClr>
              </a:solidFill>
              <a:latin typeface="+mn-ea"/>
            </a:endParaRPr>
          </a:p>
        </p:txBody>
      </p:sp>
      <p:sp>
        <p:nvSpPr>
          <p:cNvPr id="1049416" name="标题"/>
          <p:cNvSpPr txBox="1"/>
          <p:nvPr>
            <p:custDataLst>
              <p:tags r:id="rId14"/>
            </p:custDataLst>
          </p:nvPr>
        </p:nvSpPr>
        <p:spPr>
          <a:xfrm>
            <a:off x="712027" y="4065175"/>
            <a:ext cx="1760672" cy="745499"/>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418" name="正文"/>
          <p:cNvSpPr txBox="1"/>
          <p:nvPr>
            <p:custDataLst>
              <p:tags r:id="rId15"/>
            </p:custDataLst>
          </p:nvPr>
        </p:nvSpPr>
        <p:spPr>
          <a:xfrm>
            <a:off x="2793467" y="5200621"/>
            <a:ext cx="8641705" cy="745500"/>
          </a:xfrm>
          <a:prstGeom prst="rect"/>
          <a:noFill/>
        </p:spPr>
        <p:txBody>
          <a:bodyPr anchor="ctr" anchorCtr="0" bIns="46800" lIns="90000" rIns="90000" rtlCol="0" tIns="46800" wrap="square">
            <a:normAutofit fontScale="92857"/>
          </a:bodyPr>
          <a:p>
            <a:pPr>
              <a:lnSpc>
                <a:spcPct val="130000"/>
              </a:lnSpc>
              <a:spcAft>
                <a:spcPts val="1000"/>
              </a:spcAft>
            </a:pPr>
            <a:r>
              <a:rPr altLang="en-US" sz="1400" lang="zh-CN" spc="150">
                <a:solidFill>
                  <a:schemeClr val="tx1">
                    <a:lumMod val="65000"/>
                    <a:lumOff val="35000"/>
                  </a:schemeClr>
                </a:solidFill>
                <a:latin typeface="+mn-ea"/>
              </a:rPr>
              <a:t>示例：例如，在企业管理中，系统思维可以帮助企业领导者从整体上考虑企业的战略规划、组织结构、业务流程等方面，从而找到更加有效的管理方法。</a:t>
            </a:r>
            <a:endParaRPr altLang="en-US" sz="1400" lang="zh-CN" spc="150">
              <a:solidFill>
                <a:schemeClr val="tx1">
                  <a:lumMod val="65000"/>
                  <a:lumOff val="35000"/>
                </a:schemeClr>
              </a:solidFill>
              <a:latin typeface="+mn-ea"/>
            </a:endParaRPr>
          </a:p>
        </p:txBody>
      </p:sp>
      <p:sp>
        <p:nvSpPr>
          <p:cNvPr id="1049420" name="标题"/>
          <p:cNvSpPr txBox="1"/>
          <p:nvPr>
            <p:custDataLst>
              <p:tags r:id="rId16"/>
            </p:custDataLst>
          </p:nvPr>
        </p:nvSpPr>
        <p:spPr>
          <a:xfrm>
            <a:off x="712027" y="5200621"/>
            <a:ext cx="1760672" cy="745499"/>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53" name=""/>
        <p:cNvGrpSpPr/>
        <p:nvPr/>
      </p:nvGrpSpPr>
      <p:grpSpPr>
        <a:xfrm>
          <a:off x="0" y="0"/>
          <a:ext cx="0" cy="0"/>
          <a:chOff x="0" y="0"/>
          <a:chExt cx="0" cy="0"/>
        </a:xfrm>
      </p:grpSpPr>
      <p:sp>
        <p:nvSpPr>
          <p:cNvPr id="1049454" name="文本占位符 1"/>
          <p:cNvSpPr>
            <a:spLocks noGrp="1"/>
          </p:cNvSpPr>
          <p:nvPr>
            <p:ph type="body" idx="2"/>
            <p:custDataLst>
              <p:tags r:id="rId1"/>
            </p:custDataLst>
          </p:nvPr>
        </p:nvSpPr>
        <p:spPr/>
        <p:txBody>
          <a:bodyPr/>
          <a:p>
            <a:r>
              <a:rPr altLang="en-US" lang="zh-CN"/>
              <a:t>PART FOUR</a:t>
            </a:r>
            <a:endParaRPr altLang="en-US" lang="zh-CN"/>
          </a:p>
        </p:txBody>
      </p:sp>
      <p:sp>
        <p:nvSpPr>
          <p:cNvPr id="1049456" name="标题 2"/>
          <p:cNvSpPr>
            <a:spLocks noGrp="1"/>
          </p:cNvSpPr>
          <p:nvPr>
            <p:ph type="title" idx="1"/>
            <p:custDataLst>
              <p:tags r:id="rId2"/>
            </p:custDataLst>
          </p:nvPr>
        </p:nvSpPr>
        <p:spPr/>
        <p:txBody>
          <a:bodyPr>
            <a:normAutofit fontScale="90000"/>
          </a:bodyPr>
          <a:p>
            <a:r>
              <a:rPr altLang="en-US" lang="zh-CN"/>
              <a:t>创新思维与问题解决技巧的结合</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26" name="标题 2"/>
          <p:cNvSpPr>
            <a:spLocks noGrp="1"/>
          </p:cNvSpPr>
          <p:nvPr>
            <p:ph type="title" idx="3"/>
          </p:nvPr>
        </p:nvSpPr>
        <p:spPr/>
        <p:txBody>
          <a:bodyPr>
            <a:normAutofit fontScale="91667"/>
          </a:bodyPr>
          <a:p>
            <a:r>
              <a:rPr altLang="en-US" lang="zh-CN"/>
              <a:t>如何运用创新思维解决问题</a:t>
            </a:r>
            <a:endParaRPr altLang="en-US" lang="zh-CN"/>
          </a:p>
        </p:txBody>
      </p:sp>
      <p:sp>
        <p:nvSpPr>
          <p:cNvPr id="1049528" name="矩形 31"/>
          <p:cNvSpPr/>
          <p:nvPr>
            <p:custDataLst>
              <p:tags r:id="rId1"/>
            </p:custDataLst>
          </p:nvPr>
        </p:nvSpPr>
        <p:spPr>
          <a:xfrm>
            <a:off x="3381196" y="1490400"/>
            <a:ext cx="5424404" cy="836485"/>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定义问题：明确问题的本质和关键点，避免被表面现象所迷惑</a:t>
            </a:r>
            <a:endParaRPr altLang="en-US" dirty="0" sz="1200" lang="zh-CN" spc="150">
              <a:solidFill>
                <a:schemeClr val="tx1">
                  <a:lumMod val="65000"/>
                  <a:lumOff val="35000"/>
                </a:schemeClr>
              </a:solidFill>
              <a:latin typeface="+mn-ea"/>
              <a:sym typeface="+mn-ea"/>
            </a:endParaRPr>
          </a:p>
        </p:txBody>
      </p:sp>
      <p:sp>
        <p:nvSpPr>
          <p:cNvPr id="1049530" name="矩形 4"/>
          <p:cNvSpPr/>
          <p:nvPr>
            <p:custDataLst>
              <p:tags r:id="rId2"/>
            </p:custDataLst>
          </p:nvPr>
        </p:nvSpPr>
        <p:spPr>
          <a:xfrm>
            <a:off x="3381196" y="2471079"/>
            <a:ext cx="5424404" cy="836485"/>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收集信息：广泛收集与问题相关的信息，包括数据、案例、专家意见等</a:t>
            </a:r>
            <a:endParaRPr altLang="en-US" dirty="0" sz="1200" lang="zh-CN" spc="150">
              <a:solidFill>
                <a:schemeClr val="tx1">
                  <a:lumMod val="65000"/>
                  <a:lumOff val="35000"/>
                </a:schemeClr>
              </a:solidFill>
              <a:latin typeface="+mn-ea"/>
              <a:sym typeface="+mn-ea"/>
            </a:endParaRPr>
          </a:p>
        </p:txBody>
      </p:sp>
      <p:sp>
        <p:nvSpPr>
          <p:cNvPr id="1049532" name="矩形 5"/>
          <p:cNvSpPr/>
          <p:nvPr>
            <p:custDataLst>
              <p:tags r:id="rId3"/>
            </p:custDataLst>
          </p:nvPr>
        </p:nvSpPr>
        <p:spPr>
          <a:xfrm>
            <a:off x="3381196" y="3451758"/>
            <a:ext cx="5424404" cy="836485"/>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头脑风暴：通过集体讨论，激发灵感和创意，寻找新的解决方案</a:t>
            </a:r>
            <a:endParaRPr altLang="en-US" dirty="0" sz="1200" lang="zh-CN" spc="150">
              <a:solidFill>
                <a:schemeClr val="tx1">
                  <a:lumMod val="65000"/>
                  <a:lumOff val="35000"/>
                </a:schemeClr>
              </a:solidFill>
              <a:latin typeface="+mn-ea"/>
              <a:sym typeface="+mn-ea"/>
            </a:endParaRPr>
          </a:p>
        </p:txBody>
      </p:sp>
      <p:sp>
        <p:nvSpPr>
          <p:cNvPr id="1049534" name="矩形 7"/>
          <p:cNvSpPr/>
          <p:nvPr>
            <p:custDataLst>
              <p:tags r:id="rId4"/>
            </p:custDataLst>
          </p:nvPr>
        </p:nvSpPr>
        <p:spPr>
          <a:xfrm>
            <a:off x="3381196" y="4432436"/>
            <a:ext cx="5424404" cy="836485"/>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实践验证：将解决方案付诸实践，通过实验或测试来验证其有效性和可行性</a:t>
            </a:r>
            <a:endParaRPr altLang="en-US" dirty="0" sz="1200" lang="zh-CN" spc="150">
              <a:solidFill>
                <a:schemeClr val="tx1">
                  <a:lumMod val="65000"/>
                  <a:lumOff val="35000"/>
                </a:schemeClr>
              </a:solidFill>
              <a:latin typeface="+mn-ea"/>
              <a:sym typeface="+mn-ea"/>
            </a:endParaRPr>
          </a:p>
        </p:txBody>
      </p:sp>
      <p:sp>
        <p:nvSpPr>
          <p:cNvPr id="1049536" name="矩形 3"/>
          <p:cNvSpPr/>
          <p:nvPr>
            <p:custDataLst>
              <p:tags r:id="rId5"/>
            </p:custDataLst>
          </p:nvPr>
        </p:nvSpPr>
        <p:spPr>
          <a:xfrm>
            <a:off x="3381196" y="5413115"/>
            <a:ext cx="5424404" cy="836485"/>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反馈调整：根据实践结果，不断调整和优化解决方案，以达到最佳效果</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570" name="标题 2"/>
          <p:cNvSpPr>
            <a:spLocks noGrp="1"/>
          </p:cNvSpPr>
          <p:nvPr>
            <p:ph type="title" idx="3"/>
          </p:nvPr>
        </p:nvSpPr>
        <p:spPr/>
        <p:txBody>
          <a:bodyPr>
            <a:normAutofit fontScale="91667"/>
          </a:bodyPr>
          <a:p>
            <a:r>
              <a:rPr altLang="en-US" lang="zh-CN"/>
              <a:t>问题解决技巧在创新思维中的应用</a:t>
            </a:r>
            <a:endParaRPr altLang="en-US" lang="zh-CN"/>
          </a:p>
        </p:txBody>
      </p:sp>
      <p:sp>
        <p:nvSpPr>
          <p:cNvPr id="1049572"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74"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76"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78"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80"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45"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82"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84"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86"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47"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88"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49"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951"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90"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92"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94"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53"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96"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55"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98"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57"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00"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02"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04"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06"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08"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创新思维与问题解决技巧的定义和特点</a:t>
            </a:r>
            <a:endParaRPr altLang="en-US" dirty="0" sz="1200" lang="zh-CN" spc="150">
              <a:solidFill>
                <a:schemeClr val="tx1">
                  <a:lumMod val="65000"/>
                  <a:lumOff val="35000"/>
                </a:schemeClr>
              </a:solidFill>
              <a:latin typeface="+mn-ea"/>
              <a:sym typeface="+mn-ea"/>
            </a:endParaRPr>
          </a:p>
        </p:txBody>
      </p:sp>
      <p:sp>
        <p:nvSpPr>
          <p:cNvPr id="1049610"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结合创新思维和问题解决技巧的实际应用案例</a:t>
            </a:r>
            <a:endParaRPr altLang="en-US" dirty="0" sz="1200" lang="zh-CN" spc="150">
              <a:solidFill>
                <a:schemeClr val="tx1">
                  <a:lumMod val="65000"/>
                  <a:lumOff val="35000"/>
                </a:schemeClr>
              </a:solidFill>
              <a:latin typeface="+mn-ea"/>
              <a:sym typeface="+mn-ea"/>
            </a:endParaRPr>
          </a:p>
        </p:txBody>
      </p:sp>
      <p:sp>
        <p:nvSpPr>
          <p:cNvPr id="1049612"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问题解决技巧在创新思维中的重要性</a:t>
            </a:r>
            <a:endParaRPr altLang="en-US" dirty="0" sz="1200" lang="zh-CN" spc="150">
              <a:solidFill>
                <a:schemeClr val="tx1">
                  <a:lumMod val="65000"/>
                  <a:lumOff val="35000"/>
                </a:schemeClr>
              </a:solidFill>
              <a:latin typeface="+mn-ea"/>
              <a:sym typeface="+mn-ea"/>
            </a:endParaRPr>
          </a:p>
        </p:txBody>
      </p:sp>
      <p:sp>
        <p:nvSpPr>
          <p:cNvPr id="1049614"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创新思维在问题解决中的应用</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48" name="标题 2"/>
          <p:cNvSpPr>
            <a:spLocks noGrp="1"/>
          </p:cNvSpPr>
          <p:nvPr>
            <p:ph type="title" idx="3"/>
          </p:nvPr>
        </p:nvSpPr>
        <p:spPr/>
        <p:txBody>
          <a:bodyPr>
            <a:normAutofit fontScale="91667"/>
          </a:bodyPr>
          <a:p>
            <a:r>
              <a:rPr altLang="en-US" lang="zh-CN"/>
              <a:t>创新思维与问题解决技巧的相互促进</a:t>
            </a:r>
            <a:endParaRPr altLang="en-US" lang="zh-CN"/>
          </a:p>
        </p:txBody>
      </p:sp>
      <p:sp>
        <p:nvSpPr>
          <p:cNvPr id="1049650"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52"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54"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创新思维能够为问题解决提供新的思路和方向</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656"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58"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60" name="TextBox 2"/>
          <p:cNvSpPr txBox="1"/>
          <p:nvPr>
            <p:custDataLst>
              <p:tags r:id="rId6"/>
            </p:custDataLst>
          </p:nvPr>
        </p:nvSpPr>
        <p:spPr>
          <a:xfrm>
            <a:off x="3561327" y="3137508"/>
            <a:ext cx="2278952" cy="1840235"/>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问题解决技巧能够为创新思维提供实践和应用的平台</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662"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64"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66" name="TextBox 2"/>
          <p:cNvSpPr txBox="1"/>
          <p:nvPr>
            <p:custDataLst>
              <p:tags r:id="rId9"/>
            </p:custDataLst>
          </p:nvPr>
        </p:nvSpPr>
        <p:spPr>
          <a:xfrm>
            <a:off x="6356085" y="3137508"/>
            <a:ext cx="2278952" cy="1840235"/>
          </a:xfrm>
          <a:prstGeom prst="rect"/>
          <a:noFill/>
        </p:spPr>
        <p:txBody>
          <a:bodyPr rtlCol="0" wrap="square">
            <a:normAutofit fontScale="9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创新思维与问题解决技巧相互促进，共同推动问题的解决</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668"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70"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72" name="TextBox 2"/>
          <p:cNvSpPr txBox="1"/>
          <p:nvPr>
            <p:custDataLst>
              <p:tags r:id="rId12"/>
            </p:custDataLst>
          </p:nvPr>
        </p:nvSpPr>
        <p:spPr>
          <a:xfrm>
            <a:off x="9144465" y="3137508"/>
            <a:ext cx="2278952" cy="1840235"/>
          </a:xfrm>
          <a:prstGeom prst="rect"/>
          <a:noFill/>
        </p:spPr>
        <p:txBody>
          <a:bodyPr rtlCol="0" wrap="square">
            <a:normAutofit fontScale="9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结合创新思维与问题解决技巧，能够提高解决问题的效率和效果</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93" name=""/>
        <p:cNvGrpSpPr/>
        <p:nvPr/>
      </p:nvGrpSpPr>
      <p:grpSpPr>
        <a:xfrm>
          <a:off x="0" y="0"/>
          <a:ext cx="0" cy="0"/>
          <a:chOff x="0" y="0"/>
          <a:chExt cx="0" cy="0"/>
        </a:xfrm>
      </p:grpSpPr>
      <p:sp>
        <p:nvSpPr>
          <p:cNvPr id="1049706" name="文本占位符 1"/>
          <p:cNvSpPr>
            <a:spLocks noGrp="1"/>
          </p:cNvSpPr>
          <p:nvPr>
            <p:ph type="body" idx="2"/>
            <p:custDataLst>
              <p:tags r:id="rId1"/>
            </p:custDataLst>
          </p:nvPr>
        </p:nvSpPr>
        <p:spPr/>
        <p:txBody>
          <a:bodyPr/>
          <a:p>
            <a:r>
              <a:rPr altLang="en-US" lang="zh-CN"/>
              <a:t>PART FIVE</a:t>
            </a:r>
            <a:endParaRPr altLang="en-US" lang="zh-CN"/>
          </a:p>
        </p:txBody>
      </p:sp>
      <p:sp>
        <p:nvSpPr>
          <p:cNvPr id="1049708" name="标题 2"/>
          <p:cNvSpPr>
            <a:spLocks noGrp="1"/>
          </p:cNvSpPr>
          <p:nvPr>
            <p:ph type="title" idx="1"/>
            <p:custDataLst>
              <p:tags r:id="rId2"/>
            </p:custDataLst>
          </p:nvPr>
        </p:nvSpPr>
        <p:spPr/>
        <p:txBody>
          <a:bodyPr>
            <a:normAutofit fontScale="90000"/>
          </a:bodyPr>
          <a:p>
            <a:r>
              <a:rPr altLang="en-US" lang="zh-CN"/>
              <a:t>案例分析：成功运用创新思维与问题解决技巧的案例</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778" name="标题 2"/>
          <p:cNvSpPr>
            <a:spLocks noGrp="1"/>
          </p:cNvSpPr>
          <p:nvPr>
            <p:ph type="title" idx="3"/>
          </p:nvPr>
        </p:nvSpPr>
        <p:spPr/>
        <p:txBody>
          <a:bodyPr>
            <a:normAutofit fontScale="91667"/>
          </a:bodyPr>
          <a:p>
            <a:r>
              <a:rPr altLang="en-US" lang="zh-CN"/>
              <a:t>案例一：苹果公司的创新发展</a:t>
            </a:r>
            <a:endParaRPr altLang="en-US" lang="zh-CN"/>
          </a:p>
        </p:txBody>
      </p:sp>
      <p:sp>
        <p:nvSpPr>
          <p:cNvPr id="1049780" name="正文"/>
          <p:cNvSpPr txBox="1"/>
          <p:nvPr>
            <p:custDataLst>
              <p:tags r:id="rId1"/>
            </p:custDataLst>
          </p:nvPr>
        </p:nvSpPr>
        <p:spPr>
          <a:xfrm>
            <a:off x="2821134" y="2000074"/>
            <a:ext cx="6543059" cy="596990"/>
          </a:xfrm>
          <a:prstGeom prst="rect"/>
          <a:noFill/>
        </p:spPr>
        <p:txBody>
          <a:bodyPr anchor="t" anchorCtr="0" bIns="0" lIns="0" rIns="0" rtlCol="0" tIns="0" wrap="square">
            <a:normAutofit fontScale="92857" lnSpcReduction="10000"/>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案例背景：苹果公司作为一家全球知名的科技公司，以其创新的产品和服务而闻名。</a:t>
            </a:r>
            <a:endParaRPr altLang="en-US" dirty="0" sz="1400" lang="zh-CN" spc="150">
              <a:solidFill>
                <a:schemeClr val="tx1">
                  <a:lumMod val="65000"/>
                  <a:lumOff val="35000"/>
                </a:schemeClr>
              </a:solidFill>
              <a:latin typeface="+mn-ea"/>
              <a:sym typeface="+mn-ea"/>
            </a:endParaRPr>
          </a:p>
        </p:txBody>
      </p:sp>
      <p:sp>
        <p:nvSpPr>
          <p:cNvPr id="1049782" name="标题"/>
          <p:cNvSpPr txBox="1"/>
          <p:nvPr>
            <p:custDataLst>
              <p:tags r:id="rId2"/>
            </p:custDataLst>
          </p:nvPr>
        </p:nvSpPr>
        <p:spPr>
          <a:xfrm>
            <a:off x="2821807" y="1490400"/>
            <a:ext cx="6543059" cy="444740"/>
          </a:xfrm>
          <a:prstGeom prst="rect"/>
          <a:noFill/>
        </p:spPr>
        <p:txBody>
          <a:bodyPr anchor="b" bIns="0" lIns="0" rIns="0" rtlCol="0" tIns="0" wrap="square">
            <a:normAutofit/>
          </a:bodyPr>
          <a:p>
            <a:r>
              <a:rPr altLang="en-US" b="1" dirty="0" sz="2000" lang="zh-CN" spc="300">
                <a:solidFill>
                  <a:schemeClr val="tx1">
                    <a:lumMod val="85000"/>
                    <a:lumOff val="15000"/>
                  </a:schemeClr>
                </a:solidFill>
                <a:latin typeface="+mj-ea"/>
                <a:ea typeface="+mj-ea"/>
              </a:rPr>
              <a:t>单击此处添加标题</a:t>
            </a:r>
            <a:endParaRPr altLang="en-US" b="1" dirty="0" sz="2000" lang="zh-CN" spc="300">
              <a:solidFill>
                <a:schemeClr val="tx1">
                  <a:lumMod val="85000"/>
                  <a:lumOff val="15000"/>
                </a:schemeClr>
              </a:solidFill>
              <a:latin typeface="+mj-ea"/>
              <a:ea typeface="+mj-ea"/>
            </a:endParaRPr>
          </a:p>
        </p:txBody>
      </p:sp>
      <p:sp>
        <p:nvSpPr>
          <p:cNvPr id="1049784" name="标题"/>
          <p:cNvSpPr txBox="1"/>
          <p:nvPr>
            <p:custDataLst>
              <p:tags r:id="rId3"/>
            </p:custDataLst>
          </p:nvPr>
        </p:nvSpPr>
        <p:spPr>
          <a:xfrm>
            <a:off x="2821807" y="5142840"/>
            <a:ext cx="6543059" cy="444740"/>
          </a:xfrm>
          <a:prstGeom prst="rect"/>
          <a:noFill/>
        </p:spPr>
        <p:txBody>
          <a:bodyPr anchor="b" bIns="0" lIns="0" rIns="0" rtlCol="0" tIns="0" wrap="square">
            <a:normAutofit/>
          </a:bodyPr>
          <a:p>
            <a:r>
              <a:rPr altLang="en-US" b="1" dirty="0" sz="2000" lang="zh-CN" spc="300">
                <a:solidFill>
                  <a:schemeClr val="tx1">
                    <a:lumMod val="85000"/>
                    <a:lumOff val="15000"/>
                  </a:schemeClr>
                </a:solidFill>
                <a:latin typeface="+mj-ea"/>
                <a:ea typeface="+mj-ea"/>
              </a:rPr>
              <a:t>单击此处添加标题</a:t>
            </a:r>
            <a:endParaRPr altLang="en-US" b="1" dirty="0" sz="2000" lang="zh-CN" spc="300">
              <a:solidFill>
                <a:schemeClr val="tx1">
                  <a:lumMod val="85000"/>
                  <a:lumOff val="15000"/>
                </a:schemeClr>
              </a:solidFill>
              <a:latin typeface="+mj-ea"/>
              <a:ea typeface="+mj-ea"/>
            </a:endParaRPr>
          </a:p>
        </p:txBody>
      </p:sp>
      <p:sp>
        <p:nvSpPr>
          <p:cNvPr id="1049786" name="正文"/>
          <p:cNvSpPr txBox="1"/>
          <p:nvPr>
            <p:custDataLst>
              <p:tags r:id="rId4"/>
            </p:custDataLst>
          </p:nvPr>
        </p:nvSpPr>
        <p:spPr>
          <a:xfrm>
            <a:off x="2821807" y="5652515"/>
            <a:ext cx="6543059" cy="596990"/>
          </a:xfrm>
          <a:prstGeom prst="rect"/>
          <a:noFill/>
        </p:spPr>
        <p:txBody>
          <a:bodyPr anchor="t" anchorCtr="0" bIns="0" lIns="0" rIns="0" rtlCol="0" tIns="0" wrap="square">
            <a:normAutofit fontScale="92857" lnSpcReduction="10000"/>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案例分析：苹果公司的成功运用创新思维与问题解决技巧，使其在竞争激烈的科技市场中脱颖而出，成为全球最具影响力的科技公司之一。</a:t>
            </a:r>
            <a:endParaRPr altLang="en-US" dirty="0" sz="1400" lang="zh-CN" spc="150">
              <a:solidFill>
                <a:schemeClr val="tx1">
                  <a:lumMod val="65000"/>
                  <a:lumOff val="35000"/>
                </a:schemeClr>
              </a:solidFill>
              <a:latin typeface="+mn-ea"/>
              <a:sym typeface="+mn-ea"/>
            </a:endParaRPr>
          </a:p>
        </p:txBody>
      </p:sp>
      <p:sp>
        <p:nvSpPr>
          <p:cNvPr id="1049788" name="正文"/>
          <p:cNvSpPr txBox="1"/>
          <p:nvPr>
            <p:custDataLst>
              <p:tags r:id="rId5"/>
            </p:custDataLst>
          </p:nvPr>
        </p:nvSpPr>
        <p:spPr>
          <a:xfrm>
            <a:off x="2821807" y="3217106"/>
            <a:ext cx="6543059" cy="596990"/>
          </a:xfrm>
          <a:prstGeom prst="rect"/>
          <a:noFill/>
        </p:spPr>
        <p:txBody>
          <a:bodyPr anchor="t" anchorCtr="0" bIns="0" lIns="0" rIns="0" rtlCol="0" tIns="0" wrap="square">
            <a:normAutofit fontScale="92857" lnSpcReduction="10000"/>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创新思维：苹果公司注重创新思维，不断推出具有颠覆性的产品，如iPhone、iPad、Mac等。</a:t>
            </a:r>
            <a:endParaRPr altLang="en-US" dirty="0" sz="1400" lang="zh-CN" spc="150">
              <a:solidFill>
                <a:schemeClr val="tx1">
                  <a:lumMod val="65000"/>
                  <a:lumOff val="35000"/>
                </a:schemeClr>
              </a:solidFill>
              <a:latin typeface="+mn-ea"/>
              <a:sym typeface="+mn-ea"/>
            </a:endParaRPr>
          </a:p>
        </p:txBody>
      </p:sp>
      <p:sp>
        <p:nvSpPr>
          <p:cNvPr id="1049790" name="标题"/>
          <p:cNvSpPr txBox="1"/>
          <p:nvPr>
            <p:custDataLst>
              <p:tags r:id="rId6"/>
            </p:custDataLst>
          </p:nvPr>
        </p:nvSpPr>
        <p:spPr>
          <a:xfrm>
            <a:off x="2822479" y="2708104"/>
            <a:ext cx="6543059" cy="444740"/>
          </a:xfrm>
          <a:prstGeom prst="rect"/>
          <a:noFill/>
        </p:spPr>
        <p:txBody>
          <a:bodyPr anchor="b" bIns="0" lIns="0" rIns="0" rtlCol="0" tIns="0" wrap="square">
            <a:normAutofit/>
          </a:bodyPr>
          <a:p>
            <a:r>
              <a:rPr altLang="en-US" b="1" dirty="0" sz="2000" lang="zh-CN" spc="300">
                <a:solidFill>
                  <a:schemeClr val="tx1">
                    <a:lumMod val="85000"/>
                    <a:lumOff val="15000"/>
                  </a:schemeClr>
                </a:solidFill>
                <a:latin typeface="+mj-ea"/>
                <a:ea typeface="+mj-ea"/>
              </a:rPr>
              <a:t>单击此处添加标题</a:t>
            </a:r>
            <a:endParaRPr altLang="en-US" b="1" dirty="0" sz="2000" lang="zh-CN" spc="300">
              <a:solidFill>
                <a:schemeClr val="tx1">
                  <a:lumMod val="85000"/>
                  <a:lumOff val="15000"/>
                </a:schemeClr>
              </a:solidFill>
              <a:latin typeface="+mj-ea"/>
              <a:ea typeface="+mj-ea"/>
            </a:endParaRPr>
          </a:p>
        </p:txBody>
      </p:sp>
      <p:sp>
        <p:nvSpPr>
          <p:cNvPr id="1049792" name="标题"/>
          <p:cNvSpPr txBox="1"/>
          <p:nvPr>
            <p:custDataLst>
              <p:tags r:id="rId7"/>
            </p:custDataLst>
          </p:nvPr>
        </p:nvSpPr>
        <p:spPr>
          <a:xfrm>
            <a:off x="2822479" y="3925136"/>
            <a:ext cx="6543059" cy="444740"/>
          </a:xfrm>
          <a:prstGeom prst="rect"/>
          <a:noFill/>
        </p:spPr>
        <p:txBody>
          <a:bodyPr anchor="b" bIns="0" lIns="0" rIns="0" rtlCol="0" tIns="0" wrap="square">
            <a:normAutofit/>
          </a:bodyPr>
          <a:p>
            <a:r>
              <a:rPr altLang="en-US" b="1" dirty="0" sz="2000" lang="zh-CN" spc="300">
                <a:solidFill>
                  <a:schemeClr val="tx1">
                    <a:lumMod val="85000"/>
                    <a:lumOff val="15000"/>
                  </a:schemeClr>
                </a:solidFill>
                <a:latin typeface="+mj-ea"/>
                <a:ea typeface="+mj-ea"/>
              </a:rPr>
              <a:t>单击此处添加标题</a:t>
            </a:r>
            <a:endParaRPr altLang="en-US" b="1" dirty="0" sz="2000" lang="zh-CN" spc="300">
              <a:solidFill>
                <a:schemeClr val="tx1">
                  <a:lumMod val="85000"/>
                  <a:lumOff val="15000"/>
                </a:schemeClr>
              </a:solidFill>
              <a:latin typeface="+mj-ea"/>
              <a:ea typeface="+mj-ea"/>
            </a:endParaRPr>
          </a:p>
        </p:txBody>
      </p:sp>
      <p:sp>
        <p:nvSpPr>
          <p:cNvPr id="1049794" name="正文"/>
          <p:cNvSpPr txBox="1"/>
          <p:nvPr>
            <p:custDataLst>
              <p:tags r:id="rId8"/>
            </p:custDataLst>
          </p:nvPr>
        </p:nvSpPr>
        <p:spPr>
          <a:xfrm>
            <a:off x="2821807" y="4434810"/>
            <a:ext cx="6543059" cy="596990"/>
          </a:xfrm>
          <a:prstGeom prst="rect"/>
          <a:noFill/>
        </p:spPr>
        <p:txBody>
          <a:bodyPr anchor="t" anchorCtr="0" bIns="0" lIns="0" rIns="0" rtlCol="0" tIns="0" wrap="square">
            <a:normAutofit fontScale="92857" lnSpcReduction="10000"/>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问题解决技巧：苹果公司采用了一系列问题解决技巧，如敏捷开发、精益求精等，以快速响应市场需求和用户反馈。</a:t>
            </a:r>
            <a:endParaRPr altLang="en-US" dirty="0" sz="14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828" name="标题 2"/>
          <p:cNvSpPr>
            <a:spLocks noGrp="1"/>
          </p:cNvSpPr>
          <p:nvPr>
            <p:ph type="title" idx="3"/>
          </p:nvPr>
        </p:nvSpPr>
        <p:spPr/>
        <p:txBody>
          <a:bodyPr>
            <a:normAutofit fontScale="91667"/>
          </a:bodyPr>
          <a:p>
            <a:r>
              <a:rPr altLang="en-US" lang="zh-CN"/>
              <a:t>案例二：特斯拉公司的技术突破</a:t>
            </a:r>
            <a:endParaRPr altLang="en-US" lang="zh-CN"/>
          </a:p>
        </p:txBody>
      </p:sp>
      <p:sp>
        <p:nvSpPr>
          <p:cNvPr id="1049830" name="圆角矩形 3"/>
          <p:cNvSpPr/>
          <p:nvPr>
            <p:custDataLst>
              <p:tags r:id="rId1"/>
            </p:custDataLst>
          </p:nvPr>
        </p:nvSpPr>
        <p:spPr>
          <a:xfrm rot="16200000">
            <a:off x="5702559" y="-2340097"/>
            <a:ext cx="780882" cy="10431375"/>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32" name="圆角矩形 4"/>
          <p:cNvSpPr/>
          <p:nvPr>
            <p:custDataLst>
              <p:tags r:id="rId2"/>
            </p:custDataLst>
          </p:nvPr>
        </p:nvSpPr>
        <p:spPr>
          <a:xfrm rot="16200000">
            <a:off x="556454" y="2806651"/>
            <a:ext cx="779596" cy="13767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834" name="圆角矩形 5"/>
          <p:cNvSpPr/>
          <p:nvPr>
            <p:custDataLst>
              <p:tags r:id="rId3"/>
            </p:custDataLst>
          </p:nvPr>
        </p:nvSpPr>
        <p:spPr>
          <a:xfrm rot="16200000">
            <a:off x="5702559" y="-3334355"/>
            <a:ext cx="780882" cy="1043061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36" name="圆角矩形 6"/>
          <p:cNvSpPr/>
          <p:nvPr>
            <p:custDataLst>
              <p:tags r:id="rId4"/>
            </p:custDataLst>
          </p:nvPr>
        </p:nvSpPr>
        <p:spPr>
          <a:xfrm rot="16200000">
            <a:off x="556454" y="1811750"/>
            <a:ext cx="779596" cy="13767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838" name="圆角矩形 11"/>
          <p:cNvSpPr/>
          <p:nvPr>
            <p:custDataLst>
              <p:tags r:id="rId5"/>
            </p:custDataLst>
          </p:nvPr>
        </p:nvSpPr>
        <p:spPr>
          <a:xfrm rot="16200000">
            <a:off x="5702559" y="-350938"/>
            <a:ext cx="780882" cy="10431375"/>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40" name="圆角矩形 12"/>
          <p:cNvSpPr/>
          <p:nvPr>
            <p:custDataLst>
              <p:tags r:id="rId6"/>
            </p:custDataLst>
          </p:nvPr>
        </p:nvSpPr>
        <p:spPr>
          <a:xfrm rot="16200000">
            <a:off x="556454" y="4795811"/>
            <a:ext cx="779596" cy="13767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842" name="圆角矩形 9"/>
          <p:cNvSpPr/>
          <p:nvPr>
            <p:custDataLst>
              <p:tags r:id="rId7"/>
            </p:custDataLst>
          </p:nvPr>
        </p:nvSpPr>
        <p:spPr>
          <a:xfrm rot="16200000">
            <a:off x="5702559" y="-1345196"/>
            <a:ext cx="780882" cy="1043061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44" name="圆角矩形 10"/>
          <p:cNvSpPr/>
          <p:nvPr>
            <p:custDataLst>
              <p:tags r:id="rId8"/>
            </p:custDataLst>
          </p:nvPr>
        </p:nvSpPr>
        <p:spPr>
          <a:xfrm rot="16200000">
            <a:off x="556454" y="3800910"/>
            <a:ext cx="779596" cy="13767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846" name="圆角矩形 7"/>
          <p:cNvSpPr/>
          <p:nvPr>
            <p:custDataLst>
              <p:tags r:id="rId9"/>
            </p:custDataLst>
          </p:nvPr>
        </p:nvSpPr>
        <p:spPr>
          <a:xfrm rot="16200000">
            <a:off x="5702559" y="642678"/>
            <a:ext cx="780882" cy="10431375"/>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48" name="圆角矩形 8"/>
          <p:cNvSpPr/>
          <p:nvPr>
            <p:custDataLst>
              <p:tags r:id="rId10"/>
            </p:custDataLst>
          </p:nvPr>
        </p:nvSpPr>
        <p:spPr>
          <a:xfrm rot="16200000">
            <a:off x="556454" y="5789426"/>
            <a:ext cx="779596" cy="13767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850" name="文本框 14"/>
          <p:cNvSpPr txBox="1"/>
          <p:nvPr>
            <p:custDataLst>
              <p:tags r:id="rId11"/>
            </p:custDataLst>
          </p:nvPr>
        </p:nvSpPr>
        <p:spPr>
          <a:xfrm>
            <a:off x="1315483" y="5469361"/>
            <a:ext cx="9992637" cy="780239"/>
          </a:xfrm>
          <a:prstGeom prst="rect"/>
        </p:spPr>
        <p:txBody>
          <a:bodyPr anchor="ctr" anchorCtr="0" bIns="46800" lIns="90000" rIns="90000" rtlCol="0" tIns="46800" vert="horz" wrap="square">
            <a:normAutofit fontScale="800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案例总结：特斯拉公司的技术突破和创新思维为电动汽车行业的发展树立了榜样，其成功经验可以为其他企业提供借鉴和启示。</a:t>
            </a:r>
            <a:endParaRPr altLang="en-US" dirty="0" sz="2000" lang="zh-CN">
              <a:latin typeface="+mn-ea"/>
              <a:ea typeface="+mn-ea"/>
            </a:endParaRPr>
          </a:p>
        </p:txBody>
      </p:sp>
      <p:sp>
        <p:nvSpPr>
          <p:cNvPr id="1049852" name="文本框 15"/>
          <p:cNvSpPr txBox="1"/>
          <p:nvPr>
            <p:custDataLst>
              <p:tags r:id="rId12"/>
            </p:custDataLst>
          </p:nvPr>
        </p:nvSpPr>
        <p:spPr>
          <a:xfrm>
            <a:off x="1316126" y="3479559"/>
            <a:ext cx="9992637" cy="780882"/>
          </a:xfrm>
          <a:prstGeom prst="rect"/>
        </p:spPr>
        <p:txBody>
          <a:bodyPr anchor="ctr" anchorCtr="0" bIns="46800" lIns="90000" rIns="0" rtlCol="0" tIns="46800" vert="horz" wrap="square">
            <a:normAutofit fontScale="800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创新思维：特斯拉公司的成功离不开其创新思维，通过不断研发新技术、优化产品设计，提高产品的性能和降低成本。</a:t>
            </a:r>
            <a:endParaRPr altLang="en-US" dirty="0" sz="2000" lang="zh-CN">
              <a:latin typeface="+mn-ea"/>
              <a:ea typeface="+mn-ea"/>
            </a:endParaRPr>
          </a:p>
        </p:txBody>
      </p:sp>
      <p:sp>
        <p:nvSpPr>
          <p:cNvPr id="1049854" name="文本框 16"/>
          <p:cNvSpPr txBox="1"/>
          <p:nvPr>
            <p:custDataLst>
              <p:tags r:id="rId13"/>
            </p:custDataLst>
          </p:nvPr>
        </p:nvSpPr>
        <p:spPr>
          <a:xfrm>
            <a:off x="1315483" y="4475103"/>
            <a:ext cx="9992637" cy="780239"/>
          </a:xfrm>
          <a:prstGeom prst="rect"/>
        </p:spPr>
        <p:txBody>
          <a:bodyPr anchor="ctr" anchorCtr="0" bIns="46800" lIns="90000" rIns="90000" rtlCol="0" tIns="46800" vert="horz" wrap="square">
            <a:normAutofit fontScale="800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问题解决技巧：特斯拉公司在面对技术难题时，采用了多种问题解决技巧，包括跨部门协作、寻求外部资源支持、不断试验和改进等。</a:t>
            </a:r>
            <a:endParaRPr altLang="en-US" dirty="0" sz="2000" lang="zh-CN">
              <a:latin typeface="+mn-ea"/>
              <a:ea typeface="+mn-ea"/>
            </a:endParaRPr>
          </a:p>
        </p:txBody>
      </p:sp>
      <p:sp>
        <p:nvSpPr>
          <p:cNvPr id="1049856" name="文本框 17"/>
          <p:cNvSpPr txBox="1"/>
          <p:nvPr>
            <p:custDataLst>
              <p:tags r:id="rId14"/>
            </p:custDataLst>
          </p:nvPr>
        </p:nvSpPr>
        <p:spPr>
          <a:xfrm>
            <a:off x="1316126" y="1490400"/>
            <a:ext cx="9992637" cy="780882"/>
          </a:xfrm>
          <a:prstGeom prst="rect"/>
        </p:spPr>
        <p:txBody>
          <a:bodyPr anchor="ctr" anchorCtr="0" bIns="46800" lIns="90000" rIns="0" rtlCol="0" tIns="46800" vert="horz" wrap="square">
            <a:normAutofit fontScale="800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背景介绍：特斯拉公司是一家电动汽车制造商，致力于推动可持续能源的利用和减少对化石燃料的依赖。</a:t>
            </a:r>
            <a:endParaRPr altLang="en-US" dirty="0" sz="2000" lang="zh-CN">
              <a:latin typeface="+mn-ea"/>
              <a:ea typeface="+mn-ea"/>
            </a:endParaRPr>
          </a:p>
        </p:txBody>
      </p:sp>
      <p:sp>
        <p:nvSpPr>
          <p:cNvPr id="1049858" name="文本框 18"/>
          <p:cNvSpPr txBox="1"/>
          <p:nvPr>
            <p:custDataLst>
              <p:tags r:id="rId15"/>
            </p:custDataLst>
          </p:nvPr>
        </p:nvSpPr>
        <p:spPr>
          <a:xfrm>
            <a:off x="1315483" y="2485944"/>
            <a:ext cx="9992637" cy="780239"/>
          </a:xfrm>
          <a:prstGeom prst="rect"/>
        </p:spPr>
        <p:txBody>
          <a:bodyPr anchor="ctr" anchorCtr="0" bIns="46800" lIns="90000" rIns="90000" rtlCol="0" tIns="46800" vert="horz" wrap="square">
            <a:normAutofit fontScale="800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技术突破：特斯拉公司在电动汽车技术方面取得了多项突破，包括电池技术、自动驾驶技术、充电技术等。</a:t>
            </a:r>
            <a:endParaRPr altLang="en-US" dirty="0" sz="20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892" name="标题 2"/>
          <p:cNvSpPr>
            <a:spLocks noGrp="1"/>
          </p:cNvSpPr>
          <p:nvPr>
            <p:ph type="title" idx="3"/>
          </p:nvPr>
        </p:nvSpPr>
        <p:spPr/>
        <p:txBody>
          <a:bodyPr>
            <a:normAutofit fontScale="91667"/>
          </a:bodyPr>
          <a:p>
            <a:r>
              <a:rPr altLang="en-US" lang="zh-CN"/>
              <a:t>案例三：阿里巴巴的商业模式创新</a:t>
            </a:r>
            <a:endParaRPr altLang="en-US" lang="zh-CN"/>
          </a:p>
        </p:txBody>
      </p:sp>
      <p:sp>
        <p:nvSpPr>
          <p:cNvPr id="1049894" name="弧形 58"/>
          <p:cNvSpPr/>
          <p:nvPr>
            <p:custDataLst>
              <p:tags r:id="rId1"/>
            </p:custDataLst>
          </p:nvPr>
        </p:nvSpPr>
        <p:spPr>
          <a:xfrm>
            <a:off x="8107722" y="2135061"/>
            <a:ext cx="3470681" cy="347068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896" name="弧形 57"/>
          <p:cNvSpPr/>
          <p:nvPr>
            <p:custDataLst>
              <p:tags r:id="rId2"/>
            </p:custDataLst>
          </p:nvPr>
        </p:nvSpPr>
        <p:spPr>
          <a:xfrm>
            <a:off x="608400" y="2135061"/>
            <a:ext cx="3470681" cy="347068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898" name="椭圆 22"/>
          <p:cNvSpPr/>
          <p:nvPr>
            <p:custDataLst>
              <p:tags r:id="rId3"/>
            </p:custDataLst>
          </p:nvPr>
        </p:nvSpPr>
        <p:spPr>
          <a:xfrm>
            <a:off x="8448899"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00" name="椭圆 23"/>
          <p:cNvSpPr/>
          <p:nvPr>
            <p:custDataLst>
              <p:tags r:id="rId4"/>
            </p:custDataLst>
          </p:nvPr>
        </p:nvSpPr>
        <p:spPr>
          <a:xfrm>
            <a:off x="8835066"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02" name="正文"/>
          <p:cNvSpPr txBox="1"/>
          <p:nvPr>
            <p:custDataLst>
              <p:tags r:id="rId5"/>
            </p:custDataLst>
          </p:nvPr>
        </p:nvSpPr>
        <p:spPr>
          <a:xfrm>
            <a:off x="8901614"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商业模式创新对阿里巴巴的影响和启示</a:t>
            </a:r>
            <a:endParaRPr altLang="en-US" dirty="0" sz="1200" lang="zh-CN" spc="150">
              <a:solidFill>
                <a:srgbClr val="FFFFFF"/>
              </a:solidFill>
              <a:latin typeface="+mn-ea"/>
              <a:sym typeface="+mn-ea"/>
            </a:endParaRPr>
          </a:p>
        </p:txBody>
      </p:sp>
      <p:sp>
        <p:nvSpPr>
          <p:cNvPr id="1049904" name="椭圆 24"/>
          <p:cNvSpPr/>
          <p:nvPr>
            <p:custDataLst>
              <p:tags r:id="rId6"/>
            </p:custDataLst>
          </p:nvPr>
        </p:nvSpPr>
        <p:spPr>
          <a:xfrm>
            <a:off x="601661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06" name="椭圆 25"/>
          <p:cNvSpPr/>
          <p:nvPr>
            <p:custDataLst>
              <p:tags r:id="rId7"/>
            </p:custDataLst>
          </p:nvPr>
        </p:nvSpPr>
        <p:spPr>
          <a:xfrm>
            <a:off x="6401840"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08" name="正文"/>
          <p:cNvSpPr txBox="1"/>
          <p:nvPr>
            <p:custDataLst>
              <p:tags r:id="rId8"/>
            </p:custDataLst>
          </p:nvPr>
        </p:nvSpPr>
        <p:spPr>
          <a:xfrm>
            <a:off x="646932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阿里巴巴商业模式创新的实践和成果</a:t>
            </a:r>
            <a:endParaRPr altLang="en-US" dirty="0" sz="1200" lang="zh-CN" spc="150">
              <a:solidFill>
                <a:schemeClr val="tx1">
                  <a:lumMod val="65000"/>
                  <a:lumOff val="35000"/>
                </a:schemeClr>
              </a:solidFill>
              <a:latin typeface="+mn-ea"/>
              <a:sym typeface="+mn-ea"/>
            </a:endParaRPr>
          </a:p>
        </p:txBody>
      </p:sp>
      <p:sp>
        <p:nvSpPr>
          <p:cNvPr id="1049910" name="椭圆 7"/>
          <p:cNvSpPr/>
          <p:nvPr>
            <p:custDataLst>
              <p:tags r:id="rId9"/>
            </p:custDataLst>
          </p:nvPr>
        </p:nvSpPr>
        <p:spPr>
          <a:xfrm>
            <a:off x="3584322"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12" name="椭圆 9"/>
          <p:cNvSpPr/>
          <p:nvPr>
            <p:custDataLst>
              <p:tags r:id="rId10"/>
            </p:custDataLst>
          </p:nvPr>
        </p:nvSpPr>
        <p:spPr>
          <a:xfrm>
            <a:off x="3969551"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14" name="正文"/>
          <p:cNvSpPr txBox="1"/>
          <p:nvPr>
            <p:custDataLst>
              <p:tags r:id="rId11"/>
            </p:custDataLst>
          </p:nvPr>
        </p:nvSpPr>
        <p:spPr>
          <a:xfrm>
            <a:off x="4037037"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商业模式创新的内涵和意义</a:t>
            </a:r>
            <a:endParaRPr altLang="en-US" dirty="0" sz="1200" lang="zh-CN" spc="150">
              <a:solidFill>
                <a:srgbClr val="FFFFFF"/>
              </a:solidFill>
              <a:latin typeface="+mn-ea"/>
              <a:sym typeface="+mn-ea"/>
            </a:endParaRPr>
          </a:p>
        </p:txBody>
      </p:sp>
      <p:sp>
        <p:nvSpPr>
          <p:cNvPr id="1049916" name="椭圆 5"/>
          <p:cNvSpPr/>
          <p:nvPr>
            <p:custDataLst>
              <p:tags r:id="rId12"/>
            </p:custDataLst>
          </p:nvPr>
        </p:nvSpPr>
        <p:spPr>
          <a:xfrm>
            <a:off x="87553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18" name="椭圆 4"/>
          <p:cNvSpPr/>
          <p:nvPr>
            <p:custDataLst>
              <p:tags r:id="rId13"/>
            </p:custDataLst>
          </p:nvPr>
        </p:nvSpPr>
        <p:spPr>
          <a:xfrm>
            <a:off x="1260759"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20" name="正文"/>
          <p:cNvSpPr txBox="1"/>
          <p:nvPr>
            <p:custDataLst>
              <p:tags r:id="rId14"/>
            </p:custDataLst>
          </p:nvPr>
        </p:nvSpPr>
        <p:spPr>
          <a:xfrm>
            <a:off x="132824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阿里巴巴的背景和现状</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233" name=""/>
        <p:cNvGrpSpPr/>
        <p:nvPr/>
      </p:nvGrpSpPr>
      <p:grpSpPr>
        <a:xfrm>
          <a:off x="0" y="0"/>
          <a:ext cx="0" cy="0"/>
          <a:chOff x="0" y="0"/>
          <a:chExt cx="0" cy="0"/>
        </a:xfrm>
      </p:grpSpPr>
      <p:sp>
        <p:nvSpPr>
          <p:cNvPr id="1049954" name="文本占位符 1"/>
          <p:cNvSpPr>
            <a:spLocks noGrp="1"/>
          </p:cNvSpPr>
          <p:nvPr>
            <p:ph type="body" idx="2"/>
            <p:custDataLst>
              <p:tags r:id="rId1"/>
            </p:custDataLst>
          </p:nvPr>
        </p:nvSpPr>
        <p:spPr/>
        <p:txBody>
          <a:bodyPr/>
          <a:p>
            <a:r>
              <a:rPr altLang="en-US" lang="zh-CN"/>
              <a:t>PART SIX</a:t>
            </a:r>
            <a:endParaRPr altLang="en-US" lang="zh-CN"/>
          </a:p>
        </p:txBody>
      </p:sp>
      <p:sp>
        <p:nvSpPr>
          <p:cNvPr id="1049956" name="标题 2"/>
          <p:cNvSpPr>
            <a:spLocks noGrp="1"/>
          </p:cNvSpPr>
          <p:nvPr>
            <p:ph type="title" idx="1"/>
            <p:custDataLst>
              <p:tags r:id="rId2"/>
            </p:custDataLst>
          </p:nvPr>
        </p:nvSpPr>
        <p:spPr/>
        <p:txBody>
          <a:bodyPr>
            <a:normAutofit fontScale="90000"/>
          </a:bodyPr>
          <a:p>
            <a:r>
              <a:rPr altLang="en-US" lang="zh-CN"/>
              <a:t>如何提升创新思维与问题解决技巧</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026" name="标题 2"/>
          <p:cNvSpPr>
            <a:spLocks noGrp="1"/>
          </p:cNvSpPr>
          <p:nvPr>
            <p:ph type="title" idx="3"/>
          </p:nvPr>
        </p:nvSpPr>
        <p:spPr/>
        <p:txBody>
          <a:bodyPr>
            <a:normAutofit fontScale="91667"/>
          </a:bodyPr>
          <a:p>
            <a:r>
              <a:rPr altLang="en-US" lang="zh-CN"/>
              <a:t>学习新知识，拓宽视野</a:t>
            </a:r>
            <a:endParaRPr altLang="en-US" lang="zh-CN"/>
          </a:p>
        </p:txBody>
      </p:sp>
      <p:sp>
        <p:nvSpPr>
          <p:cNvPr id="1050028"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30"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32"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34"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培养跨界思维，从不同角度思考问题</a:t>
            </a:r>
            <a:endParaRPr altLang="zh-CN" dirty="0" lang="en-US">
              <a:solidFill>
                <a:schemeClr val="dk1">
                  <a:lumMod val="80000"/>
                  <a:lumOff val="20000"/>
                </a:schemeClr>
              </a:solidFill>
              <a:latin typeface="+mn-ea"/>
              <a:sym typeface="+mn-ea"/>
            </a:endParaRPr>
          </a:p>
        </p:txBody>
      </p:sp>
      <p:sp>
        <p:nvSpPr>
          <p:cNvPr id="1050036"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38"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40"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42"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不断学习新知识，保持好奇心和求知欲</a:t>
            </a:r>
            <a:endParaRPr altLang="en-US" dirty="0" lang="zh-CN">
              <a:solidFill>
                <a:schemeClr val="dk1">
                  <a:lumMod val="80000"/>
                  <a:lumOff val="20000"/>
                </a:schemeClr>
              </a:solidFill>
              <a:latin typeface="+mn-ea"/>
              <a:sym typeface="+mn-ea"/>
            </a:endParaRPr>
          </a:p>
        </p:txBody>
      </p:sp>
      <p:sp>
        <p:nvSpPr>
          <p:cNvPr id="1050044"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46"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48"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50"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拓宽视野，了解不同领域的知识和信息</a:t>
            </a:r>
            <a:endParaRPr altLang="en-US" dirty="0" lang="zh-CN">
              <a:solidFill>
                <a:schemeClr val="dk1">
                  <a:lumMod val="80000"/>
                  <a:lumOff val="20000"/>
                </a:schemeClr>
              </a:solidFill>
              <a:latin typeface="+mn-ea"/>
              <a:sym typeface="+mn-ea"/>
            </a:endParaRPr>
          </a:p>
        </p:txBody>
      </p:sp>
      <p:sp>
        <p:nvSpPr>
          <p:cNvPr id="1050052"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54"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56"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58"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学习创新思维和问题解决技巧的方法和技巧</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092" name="标题 2"/>
          <p:cNvSpPr>
            <a:spLocks noGrp="1"/>
          </p:cNvSpPr>
          <p:nvPr>
            <p:ph type="title" idx="3"/>
          </p:nvPr>
        </p:nvSpPr>
        <p:spPr/>
        <p:txBody>
          <a:bodyPr>
            <a:normAutofit fontScale="91667"/>
          </a:bodyPr>
          <a:p>
            <a:r>
              <a:rPr altLang="en-US" lang="zh-CN"/>
              <a:t>勇于尝试，不怕失败</a:t>
            </a:r>
            <a:endParaRPr altLang="en-US" lang="zh-CN"/>
          </a:p>
        </p:txBody>
      </p:sp>
      <p:sp>
        <p:nvSpPr>
          <p:cNvPr id="1050094"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96"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098"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00"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102"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04"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106"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08"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110"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创新思维：运用创新思维解决问题，不拘泥于传统方法</a:t>
            </a:r>
            <a:endParaRPr altLang="en-US" dirty="0" sz="2400" lang="zh-CN">
              <a:latin typeface="+mn-ea"/>
              <a:ea typeface="+mn-ea"/>
            </a:endParaRPr>
          </a:p>
        </p:txBody>
      </p:sp>
      <p:sp>
        <p:nvSpPr>
          <p:cNvPr id="1050112"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不断学习：通过不断学习和实践，提高自己的创新思维和问题解决技巧</a:t>
            </a:r>
            <a:endParaRPr altLang="en-US" dirty="0" sz="2400" lang="zh-CN">
              <a:latin typeface="+mn-ea"/>
              <a:ea typeface="+mn-ea"/>
            </a:endParaRPr>
          </a:p>
        </p:txBody>
      </p:sp>
      <p:sp>
        <p:nvSpPr>
          <p:cNvPr id="1050114"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勇于尝试：敢于挑战新事物，不畏惧失败</a:t>
            </a:r>
            <a:endParaRPr altLang="en-US" dirty="0" sz="2400" lang="zh-CN">
              <a:latin typeface="+mn-ea"/>
              <a:ea typeface="+mn-ea"/>
            </a:endParaRPr>
          </a:p>
        </p:txBody>
      </p:sp>
      <p:sp>
        <p:nvSpPr>
          <p:cNvPr id="1050116"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接受失败：将失败视为成长的机会，从中学习并不断进步</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150" name="标题 2"/>
          <p:cNvSpPr>
            <a:spLocks noGrp="1"/>
          </p:cNvSpPr>
          <p:nvPr>
            <p:ph type="title" idx="3"/>
          </p:nvPr>
        </p:nvSpPr>
        <p:spPr/>
        <p:txBody>
          <a:bodyPr>
            <a:normAutofit fontScale="91667"/>
          </a:bodyPr>
          <a:p>
            <a:r>
              <a:rPr altLang="en-US" lang="zh-CN"/>
              <a:t>善于总结，不断改进</a:t>
            </a:r>
            <a:endParaRPr altLang="en-US" lang="zh-CN"/>
          </a:p>
        </p:txBody>
      </p:sp>
      <p:sp>
        <p:nvSpPr>
          <p:cNvPr id="1050152"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54"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总结经验教训：回顾过去的问题和解决方案，找出成功和失败的原因</a:t>
            </a:r>
            <a:endParaRPr altLang="en-US" dirty="0" sz="2000" lang="zh-CN" spc="150">
              <a:solidFill>
                <a:schemeClr val="tx1">
                  <a:lumMod val="75000"/>
                  <a:lumOff val="25000"/>
                </a:schemeClr>
              </a:solidFill>
              <a:latin typeface="+mn-ea"/>
              <a:sym typeface="+mn-ea"/>
            </a:endParaRPr>
          </a:p>
        </p:txBody>
      </p:sp>
      <p:sp>
        <p:nvSpPr>
          <p:cNvPr id="1050156"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58"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60"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改进方法：根据总结的经验教训，调整策略和方法，提高解决问题的效率</a:t>
            </a:r>
            <a:endParaRPr altLang="en-US" dirty="0" sz="2000" lang="zh-CN" spc="150">
              <a:solidFill>
                <a:schemeClr val="tx1">
                  <a:lumMod val="75000"/>
                  <a:lumOff val="25000"/>
                </a:schemeClr>
              </a:solidFill>
              <a:latin typeface="+mn-ea"/>
              <a:sym typeface="+mn-ea"/>
            </a:endParaRPr>
          </a:p>
        </p:txBody>
      </p:sp>
      <p:sp>
        <p:nvSpPr>
          <p:cNvPr id="1050162"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64"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66"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持续学习：不断学习新知识、新技能，提高自己的综合素质和创新能力</a:t>
            </a:r>
            <a:endParaRPr altLang="en-US" dirty="0" sz="2000" lang="zh-CN" spc="150">
              <a:solidFill>
                <a:schemeClr val="tx1">
                  <a:lumMod val="75000"/>
                  <a:lumOff val="25000"/>
                </a:schemeClr>
              </a:solidFill>
              <a:latin typeface="+mn-ea"/>
              <a:sym typeface="+mn-ea"/>
            </a:endParaRPr>
          </a:p>
        </p:txBody>
      </p:sp>
      <p:sp>
        <p:nvSpPr>
          <p:cNvPr id="1050168"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70"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72"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勇于尝试：不怕失败，勇于尝试新的方法和思路，不断开拓创新</a:t>
            </a:r>
            <a:endParaRPr altLang="en-US" dirty="0" sz="2000" lang="zh-CN" spc="150">
              <a:solidFill>
                <a:schemeClr val="tx1">
                  <a:lumMod val="75000"/>
                  <a:lumOff val="25000"/>
                </a:schemeClr>
              </a:solidFill>
              <a:latin typeface="+mn-ea"/>
              <a:sym typeface="+mn-ea"/>
            </a:endParaRPr>
          </a:p>
        </p:txBody>
      </p:sp>
      <p:sp>
        <p:nvSpPr>
          <p:cNvPr id="1050174"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208" name="标题 2"/>
          <p:cNvSpPr>
            <a:spLocks noGrp="1"/>
          </p:cNvSpPr>
          <p:nvPr>
            <p:ph type="title" idx="3"/>
          </p:nvPr>
        </p:nvSpPr>
        <p:spPr/>
        <p:txBody>
          <a:bodyPr>
            <a:normAutofit fontScale="90000"/>
          </a:bodyPr>
          <a:p>
            <a:r>
              <a:rPr altLang="en-US" lang="zh-CN"/>
              <a:t>积极交流，互相学习</a:t>
            </a:r>
            <a:endParaRPr altLang="en-US" lang="zh-CN"/>
          </a:p>
        </p:txBody>
      </p:sp>
      <p:sp>
        <p:nvSpPr>
          <p:cNvPr id="1050210"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12"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214"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积极分享：与他人分享自己的想法和经验，接受不同的观点和意见</a:t>
            </a:r>
            <a:endParaRPr altLang="en-US" dirty="0" sz="2000" lang="zh-CN" spc="200">
              <a:solidFill>
                <a:schemeClr val="tx1">
                  <a:lumMod val="85000"/>
                  <a:lumOff val="15000"/>
                </a:schemeClr>
              </a:solidFill>
              <a:latin typeface="+mn-ea"/>
              <a:sym typeface="+mn-ea"/>
            </a:endParaRPr>
          </a:p>
        </p:txBody>
      </p:sp>
      <p:sp>
        <p:nvSpPr>
          <p:cNvPr id="1050216"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18"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220"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倾听他人：倾听他人的想法和意见，尊重他人的观点和感受</a:t>
            </a:r>
            <a:endParaRPr altLang="en-US" dirty="0" sz="2000" lang="zh-CN" spc="200">
              <a:solidFill>
                <a:schemeClr val="tx1">
                  <a:lumMod val="85000"/>
                  <a:lumOff val="15000"/>
                </a:schemeClr>
              </a:solidFill>
              <a:latin typeface="+mn-ea"/>
              <a:sym typeface="+mn-ea"/>
            </a:endParaRPr>
          </a:p>
        </p:txBody>
      </p:sp>
      <p:sp>
        <p:nvSpPr>
          <p:cNvPr id="1050222"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24"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226"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互相学习：从他人身上学习新的知识和技能，不断提高自己的能力和素质</a:t>
            </a:r>
            <a:endParaRPr altLang="en-US" dirty="0" sz="2000" lang="zh-CN" spc="200">
              <a:solidFill>
                <a:schemeClr val="tx1">
                  <a:lumMod val="85000"/>
                  <a:lumOff val="15000"/>
                </a:schemeClr>
              </a:solidFill>
              <a:latin typeface="+mn-ea"/>
              <a:sym typeface="+mn-ea"/>
            </a:endParaRPr>
          </a:p>
        </p:txBody>
      </p:sp>
      <p:sp>
        <p:nvSpPr>
          <p:cNvPr id="1050228"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30"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232"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合作创新：与他人合作，共同创新，共同解决问题，实现共同的目标</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281" name=""/>
        <p:cNvGrpSpPr/>
        <p:nvPr/>
      </p:nvGrpSpPr>
      <p:grpSpPr>
        <a:xfrm>
          <a:off x="0" y="0"/>
          <a:ext cx="0" cy="0"/>
          <a:chOff x="0" y="0"/>
          <a:chExt cx="0" cy="0"/>
        </a:xfrm>
      </p:grpSpPr>
      <p:sp>
        <p:nvSpPr>
          <p:cNvPr id="1050266" name="文本占位符 1"/>
          <p:cNvSpPr>
            <a:spLocks noGrp="1"/>
          </p:cNvSpPr>
          <p:nvPr>
            <p:ph type="body" idx="2"/>
            <p:custDataLst>
              <p:tags r:id="rId1"/>
            </p:custDataLst>
          </p:nvPr>
        </p:nvSpPr>
        <p:spPr/>
        <p:txBody>
          <a:bodyPr/>
          <a:p>
            <a:r>
              <a:rPr altLang="en-US" lang="zh-CN"/>
              <a:t>PART SEVEN</a:t>
            </a:r>
            <a:endParaRPr altLang="en-US" lang="zh-CN"/>
          </a:p>
        </p:txBody>
      </p:sp>
      <p:sp>
        <p:nvSpPr>
          <p:cNvPr id="1050268" name="标题 2"/>
          <p:cNvSpPr>
            <a:spLocks noGrp="1"/>
          </p:cNvSpPr>
          <p:nvPr>
            <p:ph type="title" idx="1"/>
            <p:custDataLst>
              <p:tags r:id="rId2"/>
            </p:custDataLst>
          </p:nvPr>
        </p:nvSpPr>
        <p:spPr/>
        <p:txBody>
          <a:bodyPr>
            <a:normAutofit fontScale="90000"/>
          </a:bodyPr>
          <a:p>
            <a:r>
              <a:rPr altLang="en-US" lang="zh-CN"/>
              <a:t>总结与展望</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338" name="标题 2"/>
          <p:cNvSpPr>
            <a:spLocks noGrp="1"/>
          </p:cNvSpPr>
          <p:nvPr>
            <p:ph type="title" idx="3"/>
          </p:nvPr>
        </p:nvSpPr>
        <p:spPr/>
        <p:txBody>
          <a:bodyPr>
            <a:normAutofit fontScale="91667"/>
          </a:bodyPr>
          <a:p>
            <a:r>
              <a:rPr altLang="en-US" lang="zh-CN"/>
              <a:t>总结创新思维与问题解决技巧的重要性和应用</a:t>
            </a:r>
            <a:endParaRPr altLang="en-US" lang="zh-CN"/>
          </a:p>
        </p:txBody>
      </p:sp>
      <p:sp>
        <p:nvSpPr>
          <p:cNvPr id="1050340"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42"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44"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创新思维与问题解决技巧是现代社会必备的能力</a:t>
            </a:r>
            <a:endParaRPr altLang="en-US" dirty="0" sz="2000" lang="zh-CN" spc="150">
              <a:solidFill>
                <a:schemeClr val="tx1">
                  <a:lumMod val="85000"/>
                  <a:lumOff val="15000"/>
                </a:schemeClr>
              </a:solidFill>
              <a:latin typeface="+mn-ea"/>
              <a:sym typeface="+mn-ea"/>
            </a:endParaRPr>
          </a:p>
        </p:txBody>
      </p:sp>
      <p:sp>
        <p:nvSpPr>
          <p:cNvPr id="1050346"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48"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50"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创新思维能够激发人们的创造力和想象力</a:t>
            </a:r>
            <a:endParaRPr altLang="en-US" dirty="0" sz="2000" lang="zh-CN" spc="150">
              <a:solidFill>
                <a:schemeClr val="tx1">
                  <a:lumMod val="85000"/>
                  <a:lumOff val="15000"/>
                </a:schemeClr>
              </a:solidFill>
              <a:latin typeface="+mn-ea"/>
              <a:sym typeface="+mn-ea"/>
            </a:endParaRPr>
          </a:p>
        </p:txBody>
      </p:sp>
      <p:sp>
        <p:nvSpPr>
          <p:cNvPr id="1050352"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54"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56"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问题解决技巧能够帮助人们更好地应对挑战和困难</a:t>
            </a:r>
            <a:endParaRPr altLang="en-US" dirty="0" sz="2000" lang="zh-CN" spc="150">
              <a:solidFill>
                <a:schemeClr val="tx1">
                  <a:lumMod val="85000"/>
                  <a:lumOff val="15000"/>
                </a:schemeClr>
              </a:solidFill>
              <a:latin typeface="+mn-ea"/>
              <a:sym typeface="+mn-ea"/>
            </a:endParaRPr>
          </a:p>
        </p:txBody>
      </p:sp>
      <p:sp>
        <p:nvSpPr>
          <p:cNvPr id="1050358"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60"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62"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总结创新思维与问题解决技巧的重要性和应用，为未来的发展提供指导</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0396" name="标题 2"/>
          <p:cNvSpPr>
            <a:spLocks noGrp="1"/>
          </p:cNvSpPr>
          <p:nvPr>
            <p:ph type="title" idx="3"/>
          </p:nvPr>
        </p:nvSpPr>
        <p:spPr/>
        <p:txBody>
          <a:bodyPr>
            <a:normAutofit fontScale="90000"/>
          </a:bodyPr>
          <a:p>
            <a:r>
              <a:rPr altLang="en-US" lang="zh-CN"/>
              <a:t>展望未来如何更好地运用创新思维与问题解决技巧</a:t>
            </a:r>
            <a:endParaRPr altLang="en-US" lang="zh-CN"/>
          </a:p>
        </p:txBody>
      </p:sp>
      <p:sp>
        <p:nvSpPr>
          <p:cNvPr id="1050398"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400"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402"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404"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406"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未来挑战与机遇：未来将面临更多的挑战和机遇，需要运用创新思维与问题解决技巧来应对和把握。</a:t>
            </a:r>
            <a:endParaRPr altLang="en-US" sz="1400" lang="zh-CN" spc="150">
              <a:solidFill>
                <a:schemeClr val="tx1"/>
              </a:solidFill>
              <a:effectLst/>
              <a:latin typeface="+mn-ea"/>
              <a:sym typeface="+mn-ea"/>
            </a:endParaRPr>
          </a:p>
        </p:txBody>
      </p:sp>
      <p:sp>
        <p:nvSpPr>
          <p:cNvPr id="1050408" name="文本框 6"/>
          <p:cNvSpPr txBox="1"/>
          <p:nvPr>
            <p:custDataLst>
              <p:tags r:id="rId6"/>
            </p:custDataLst>
          </p:nvPr>
        </p:nvSpPr>
        <p:spPr>
          <a:xfrm>
            <a:off x="608400" y="1639940"/>
            <a:ext cx="3135568" cy="1414443"/>
          </a:xfrm>
          <a:prstGeom prst="rect"/>
          <a:noFill/>
        </p:spPr>
        <p:txBody>
          <a:bodyPr lIns="0" rtlCol="0" wrap="square">
            <a:normAutofit fontScale="92857"/>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未来发展趋势：随着科技的不断进步和创新思维的不断发展，未来将会有更多的创新思维与问题解决技巧应用于各个领域。</a:t>
            </a:r>
            <a:endParaRPr altLang="en-US" dirty="0" sz="1400" lang="zh-CN" spc="150">
              <a:solidFill>
                <a:schemeClr val="tx1"/>
              </a:solidFill>
              <a:effectLst/>
              <a:latin typeface="+mn-ea"/>
              <a:sym typeface="+mn-ea"/>
            </a:endParaRPr>
          </a:p>
        </p:txBody>
      </p:sp>
      <p:sp>
        <p:nvSpPr>
          <p:cNvPr id="1050410" name="文本框 7"/>
          <p:cNvSpPr txBox="1"/>
          <p:nvPr>
            <p:custDataLst>
              <p:tags r:id="rId7"/>
            </p:custDataLst>
          </p:nvPr>
        </p:nvSpPr>
        <p:spPr>
          <a:xfrm>
            <a:off x="5830821" y="1639940"/>
            <a:ext cx="3135568" cy="1414443"/>
          </a:xfrm>
          <a:prstGeom prst="rect"/>
          <a:noFill/>
        </p:spPr>
        <p:txBody>
          <a:bodyPr lIns="0" rtlCol="0" wrap="square">
            <a:normAutofit fontScale="92857"/>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未来应用领域：未来将有更多的应用领域需要运用创新思维与问题解决技巧，如人工智能、大数据、医疗健康等。</a:t>
            </a:r>
            <a:endParaRPr altLang="en-US" sz="1400" lang="zh-CN" spc="150">
              <a:solidFill>
                <a:schemeClr val="tx1"/>
              </a:solidFill>
              <a:effectLst/>
              <a:latin typeface="+mn-ea"/>
              <a:sym typeface="+mn-ea"/>
            </a:endParaRPr>
          </a:p>
        </p:txBody>
      </p:sp>
      <p:sp>
        <p:nvSpPr>
          <p:cNvPr id="1050412"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未来人才培养：未来需要更多具备创新思维与问题解决技巧的人才，需要加强相关领域的教育和培训。</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313" name=""/>
        <p:cNvGrpSpPr/>
        <p:nvPr/>
      </p:nvGrpSpPr>
      <p:grpSpPr>
        <a:xfrm>
          <a:off x="0" y="0"/>
          <a:ext cx="0" cy="0"/>
          <a:chOff x="0" y="0"/>
          <a:chExt cx="0" cy="0"/>
        </a:xfrm>
      </p:grpSpPr>
      <p:sp>
        <p:nvSpPr>
          <p:cNvPr id="1050446" name="标题 2"/>
          <p:cNvSpPr>
            <a:spLocks noGrp="1"/>
          </p:cNvSpPr>
          <p:nvPr>
            <p:ph type="title" idx="2"/>
            <p:custDataLst>
              <p:tags r:id="rId1"/>
            </p:custDataLst>
          </p:nvPr>
        </p:nvSpPr>
        <p:spPr/>
        <p:txBody>
          <a:bodyPr/>
          <a:p>
            <a:r>
              <a:rPr altLang="en-US" lang="zh-CN"/>
              <a:t>THANK YOU</a:t>
            </a:r>
            <a:endParaRPr altLang="en-US" lang="zh-CN"/>
          </a:p>
        </p:txBody>
      </p:sp>
      <p:sp>
        <p:nvSpPr>
          <p:cNvPr id="1050448" name="文本占位符 6"/>
          <p:cNvSpPr>
            <a:spLocks noGrp="1"/>
          </p:cNvSpPr>
          <p:nvPr>
            <p:ph type="body" idx="1"/>
            <p:custDataLst>
              <p:tags r:id="rId2"/>
            </p:custDataLst>
          </p:nvPr>
        </p:nvSpPr>
        <p:spPr/>
        <p:txBody>
          <a:bodyPr/>
          <a:p>
            <a:r>
              <a:rPr altLang="en-US" lang="zh-CN"/>
              <a:t>汇报人：</a:t>
            </a:r>
            <a:r>
              <a:rPr altLang="zh-CN" lang="en-US"/>
              <a:t>xxx</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6.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Lst>
</file>

<file path=ppt/tags/tag7.xml><?xml version="1.0" encoding="utf-8"?>
<p:tagLst xmlns:p="http://schemas.openxmlformats.org/presentationml/2006/main">
  <p:tag name="KSO_WM_UNIT_PRESET_TEXT" val="单击此处编辑母版文本样式"/>
  <p:tag name="KSO_WM_UNIT_NOCLEAR" val="0"/>
  <p:tag name="KSO_WM_UNIT_VALUE" val="36"/>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ISCONTENTSTITLE" val="0"/>
  <p:tag name="KSO_WM_UNIT_ISNUMDGMTITLE" val="0"/>
</p:tagLst>
</file>

<file path=ppt/tags/tag8.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CONTENT_GROUP_TYPE" val="titlestyle"/>
  <p:tag name="KSO_WM_UNIT_TYPE" val="i"/>
  <p:tag name="KSO_WM_UNIT_INDEX" val="1"/>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BEAUTIFY_FLAG" val="#wm#"/>
  <p:tag name="KSO_WM_UNIT_CONTENT_GROUP_TYPE" val="titlestyle"/>
  <p:tag name="KSO_WM_UNIT_TYPE" val="i"/>
  <p:tag name="KSO_WM_UNIT_INDEX" val="2"/>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3*i*2"/>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21.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1.0"/>
  <p:tag name="KSO_WM_BEAUTIFY_FLAG" val="#wm#"/>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28.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29.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3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3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BEAUTIFY_FLAG" val="#wm#"/>
  <p:tag name="KSO_WM_UNIT_CONTENT_GROUP_TYPE" val="titlestyle"/>
  <p:tag name="KSO_WM_UNIT_TYPE" val="i"/>
  <p:tag name="KSO_WM_UNIT_INDEX" val="1"/>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BEAUTIFY_FLAG" val="#wm#"/>
  <p:tag name="KSO_WM_UNIT_CONTENT_GROUP_TYPE" val="titlestyle"/>
  <p:tag name="KSO_WM_UNIT_TYPE" val="i"/>
  <p:tag name="KSO_WM_UNIT_INDEX" val="2"/>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BEAUTIFY_FLAG" val="#wm#"/>
  <p:tag name="KSO_WM_UNIT_CONTENT_GROUP_TYPE" val="titlestyle"/>
  <p:tag name="KSO_WM_UNIT_TYPE" val="i"/>
  <p:tag name="KSO_WM_UNIT_INDEX" val="1"/>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BEAUTIFY_FLAG" val="#wm#"/>
  <p:tag name="KSO_WM_UNIT_CONTENT_GROUP_TYPE" val="titlestyle"/>
  <p:tag name="KSO_WM_UNIT_TYPE" val="i"/>
  <p:tag name="KSO_WM_UNIT_INDEX" val="2"/>
</p:tagLst>
</file>

<file path=ppt/tags/tag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45.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4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47.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BEAUTIFY_FLAG" val="#wm#"/>
  <p:tag name="KSO_WM_UNIT_CONTENT_GROUP_TYPE" val="titlestyle"/>
  <p:tag name="KSO_WM_UNIT_TYPE" val="i"/>
  <p:tag name="KSO_WM_UNIT_INDEX" val="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BEAUTIFY_FLAG" val="#wm#"/>
  <p:tag name="KSO_WM_UNIT_CONTENT_GROUP_TYPE" val="titlestyle"/>
  <p:tag name="KSO_WM_UNIT_TYPE" val="i"/>
  <p:tag name="KSO_WM_UNIT_INDEX" val="2"/>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BEAUTIFY_FLAG" val="#wm#"/>
  <p:tag name="KSO_WM_UNIT_TYPE" val="i"/>
  <p:tag name="KSO_WM_UNIT_INDEX" val="2"/>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BEAUTIFY_FLAG" val="#wm#"/>
  <p:tag name="KSO_WM_UNIT_TYPE" val="i"/>
  <p:tag name="KSO_WM_UNIT_INDEX" val="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BEAUTIFY_FLAG" val="#wm#"/>
  <p:tag name="KSO_WM_UNIT_TYPE" val="i"/>
  <p:tag name="KSO_WM_UNIT_INDEX" val="1"/>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BEAUTIFY_FLAG" val="#wm#"/>
  <p:tag name="KSO_WM_UNIT_TYPE" val="i"/>
  <p:tag name="KSO_WM_UNIT_INDEX" val="2"/>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8.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6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BEAUTIFY_FLAG" val="#wm#"/>
  <p:tag name="KSO_WM_UNIT_CONTENT_GROUP_TYPE" val="titlestyle"/>
  <p:tag name="KSO_WM_UNIT_TYPE" val="i"/>
  <p:tag name="KSO_WM_UNIT_INDEX" val="1"/>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BEAUTIFY_FLAG" val="#wm#"/>
  <p:tag name="KSO_WM_UNIT_CONTENT_GROUP_TYPE" val="titlestyle"/>
  <p:tag name="KSO_WM_UNIT_TYPE" val="i"/>
  <p:tag name="KSO_WM_UNIT_INDEX" val="2"/>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BEAUTIFY_FLAG" val="#wm#"/>
  <p:tag name="KSO_WM_UNIT_TYPE" val="i"/>
  <p:tag name="KSO_WM_UNIT_INDEX" val="3"/>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80.xml><?xml version="1.0" encoding="utf-8"?>
<p:tagLst xmlns:p="http://schemas.openxmlformats.org/presentationml/2006/main">
  <p:tag name="KSO_WM_UNIT_ISCONTENTSTITLE" val="0"/>
  <p:tag name="KSO_WM_UNIT_ISNUMDGMTITLE" val="0"/>
  <p:tag name="KSO_WM_UNIT_PRESET_TEXT" val="THANK YOU"/>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81.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96"/>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CONTENT_GROUP_TYPE" val="titlestyle"/>
  <p:tag name="KSO_WM_UNIT_TYPE" val="i"/>
  <p:tag name="KSO_WM_UNIT_INDEX" val="1"/>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BEAUTIFY_FLAG" val="#wm#"/>
  <p:tag name="KSO_WM_UNIT_CONTENT_GROUP_TYPE" val="titlestyle"/>
  <p:tag name="KSO_WM_UNIT_TYPE" val="i"/>
  <p:tag name="KSO_WM_UNIT_INDEX" val="2"/>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96"/>
</p:tagLst>
</file>

<file path=ppt/tags/tag92.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96"/>
  <p:tag name="KSO_WM_TEMPLATE_THUMBS_INDEX" val="1、9"/>
</p:tagLst>
</file>

<file path=ppt/tags/tag93.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96_1*f*1"/>
  <p:tag name="KSO_WM_TEMPLATE_CATEGORY" val="custom"/>
  <p:tag name="KSO_WM_TEMPLATE_INDEX" val="20230296"/>
  <p:tag name="KSO_WM_UNIT_LAYERLEVEL" val="1"/>
  <p:tag name="KSO_WM_TAG_VERSION" val="1.0"/>
  <p:tag name="KSO_WM_BEAUTIFY_FLAG" val="#wm#"/>
  <p:tag name="KSO_WM_UNIT_PRESET_TEXT" val="汇报人：WPS"/>
</p:tagLst>
</file>

<file path=ppt/tags/tag94.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UNIT_ID" val="custom20230296_1*b*1"/>
  <p:tag name="KSO_WM_TEMPLATE_CATEGORY" val="custom"/>
  <p:tag name="KSO_WM_TEMPLATE_INDEX" val="20230296"/>
  <p:tag name="KSO_WM_UNIT_LAYERLEVEL" val="1"/>
  <p:tag name="KSO_WM_TAG_VERSION" val="1.0"/>
  <p:tag name="KSO_WM_BEAUTIFY_FLAG" val="#wm#"/>
  <p:tag name="KSO_WM_UNIT_ISCONTENTSTITLE" val="0"/>
  <p:tag name="KSO_WM_UNIT_ISNUMDGMTITLE" val="0"/>
  <p:tag name="KSO_WM_UNIT_VALUE" val="35"/>
  <p:tag name="KSO_WM_UNIT_TYPE" val="b"/>
  <p:tag name="KSO_WM_UNIT_INDEX" val="1"/>
  <p:tag name="KSO_WM_UNIT_PRESET_TEXT" val="WPS,a click to unlimited possibilities"/>
</p:tagLst>
</file>

<file path=ppt/tags/tag9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1*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单击添加文档标题"/>
</p:tagLst>
</file>

<file path=ppt/tags/tag96.xml><?xml version="1.0" encoding="utf-8"?>
<p:tagLst xmlns:p="http://schemas.openxmlformats.org/presentationml/2006/main">
  <p:tag name="KSO_WM_SLIDE_ID" val="custom20230296_1"/>
  <p:tag name="KSO_WM_TEMPLATE_SUBCATEGORY" val="29"/>
  <p:tag name="KSO_WM_TEMPLATE_MASTER_TYPE" val="0"/>
  <p:tag name="KSO_WM_TEMPLATE_COLOR_TYPE"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30296"/>
  <p:tag name="KSO_WM_SLIDE_LAYOUT" val="a_b_f"/>
  <p:tag name="KSO_WM_SLIDE_LAYOUT_CNT" val="1_1_1"/>
  <p:tag name="KSO_WM_TEMPLATE_THUMBS_INDEX" val="1、9"/>
  <p:tag name="KSO_WM_SLIDE_CONTENT_AREA" val="{&quot;left&quot;:&quot;140.25&quot;,&quot;top&quot;:&quot;121.15&quot;,&quot;width&quot;:&quot;679.5&quot;,&quot;height&quot;:&quot;208.75&quot;}"/>
</p:tagLst>
</file>

<file path=ppt/tags/tag97.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6*a*1"/>
  <p:tag name="KSO_WM_TEMPLATE_CATEGORY" val="custom"/>
  <p:tag name="KSO_WM_TEMPLATE_INDEX" val="20230296"/>
  <p:tag name="KSO_WM_UNIT_LAYERLEVEL" val="1"/>
  <p:tag name="KSO_WM_TAG_VERSION" val="1.0"/>
  <p:tag name="KSO_WM_BEAUTIFY_FLAG" val="#wm#"/>
  <p:tag name="KSO_WM_DIAGRAM_GROUP_CODE" val="l1-1"/>
  <p:tag name="KSO_WM_UNIT_PRESET_TEXT" val="目录"/>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96_6*l_h_i*1_1_1"/>
  <p:tag name="KSO_WM_TEMPLATE_CATEGORY" val="custom"/>
  <p:tag name="KSO_WM_TEMPLATE_INDEX" val="20230296"/>
  <p:tag name="KSO_WM_UNIT_LAYERLEVEL" val="1_1_1"/>
  <p:tag name="KSO_WM_TAG_VERSION" val="1.0"/>
  <p:tag name="KSO_WM_BEAUTIFY_FLAG" val="#wm#"/>
  <p:tag name="KSO_WM_DIAGRAM_GROUP_CODE" val="l1-1"/>
  <p:tag name="KSO_WM_DIAGRAM_VERSION" val="3"/>
  <p:tag name="KSO_WM_UNIT_PRESET_TEXT" val="01"/>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96"/>
  <p:tag name="KSO_WM_UNIT_LAYERLEVEL" val="1_1_1"/>
  <p:tag name="KSO_WM_TAG_VERSION" val="1.0"/>
  <p:tag name="KSO_WM_BEAUTIFY_FLAG" val="#wm#"/>
  <p:tag name="KSO_WM_DIAGRAM_GROUP_CODE" val="l1-1"/>
  <p:tag name="KSO_WM_UNIT_TYPE" val="l_h_a"/>
  <p:tag name="KSO_WM_UNIT_ID" val="custom20230296_6*l_h_a*1_1_1"/>
  <p:tag name="KSO_WM_DIAGRAM_VERSION" val="3"/>
  <p:tag name="KSO_WM_UNIT_PRESET_TEXT" val="添加 目录标题"/>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800000011920929,&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96_6*l_h_i*1_1_2"/>
  <p:tag name="KSO_WM_TEMPLATE_CATEGORY" val="custom"/>
  <p:tag name="KSO_WM_TEMPLATE_INDEX" val="20230296"/>
  <p:tag name="KSO_WM_UNIT_LAYERLEVEL" val="1_1_1"/>
  <p:tag name="KSO_WM_TAG_VERSION" val="1.0"/>
  <p:tag name="KSO_WM_BEAUTIFY_FLAG" val="#wm#"/>
  <p:tag name="KSO_WM_DIAGRAM_GROUP_CODE" val="l1-1"/>
  <p:tag name="KSO_WM_UNIT_TYPE" val="l_h_i"/>
  <p:tag name="KSO_WM_UNIT_INDEX" val="1_1_2"/>
  <p:tag name="KSO_WM_DIAGRAM_VERSION" val="3"/>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296_6*l_h_i*1_2_1"/>
  <p:tag name="KSO_WM_TEMPLATE_CATEGORY" val="custom"/>
  <p:tag name="KSO_WM_TEMPLATE_INDEX" val="20230296"/>
  <p:tag name="KSO_WM_UNIT_LAYERLEVEL" val="1_1_1"/>
  <p:tag name="KSO_WM_TAG_VERSION" val="1.0"/>
  <p:tag name="KSO_WM_BEAUTIFY_FLAG" val="#wm#"/>
  <p:tag name="KSO_WM_DIAGRAM_GROUP_CODE" val="l1-1"/>
  <p:tag name="KSO_WM_DIAGRAM_VERSION" val="3"/>
  <p:tag name="KSO_WM_UNIT_PRESET_TEXT" val="02"/>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96"/>
  <p:tag name="KSO_WM_UNIT_LAYERLEVEL" val="1_1_1"/>
  <p:tag name="KSO_WM_TAG_VERSION" val="1.0"/>
  <p:tag name="KSO_WM_BEAUTIFY_FLAG" val="#wm#"/>
  <p:tag name="KSO_WM_DIAGRAM_GROUP_CODE" val="l1-1"/>
  <p:tag name="KSO_WM_UNIT_TYPE" val="l_h_a"/>
  <p:tag name="KSO_WM_UNIT_ID" val="custom20230296_6*l_h_a*1_2_1"/>
  <p:tag name="KSO_WM_DIAGRAM_VERSION" val="3"/>
  <p:tag name="KSO_WM_UNIT_PRESET_TEXT" val="添加 目录标题"/>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800000011920929,&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96_6*l_h_i*1_2_2"/>
  <p:tag name="KSO_WM_TEMPLATE_CATEGORY" val="custom"/>
  <p:tag name="KSO_WM_TEMPLATE_INDEX" val="20230296"/>
  <p:tag name="KSO_WM_UNIT_LAYERLEVEL" val="1_1_1"/>
  <p:tag name="KSO_WM_TAG_VERSION" val="1.0"/>
  <p:tag name="KSO_WM_BEAUTIFY_FLAG" val="#wm#"/>
  <p:tag name="KSO_WM_DIAGRAM_GROUP_CODE" val="l1-1"/>
  <p:tag name="KSO_WM_UNIT_TYPE" val="l_h_i"/>
  <p:tag name="KSO_WM_UNIT_INDEX" val="1_2_2"/>
  <p:tag name="KSO_WM_DIAGRAM_VERSION" val="3"/>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296_6*l_h_i*1_3_1"/>
  <p:tag name="KSO_WM_TEMPLATE_CATEGORY" val="custom"/>
  <p:tag name="KSO_WM_TEMPLATE_INDEX" val="20230296"/>
  <p:tag name="KSO_WM_UNIT_LAYERLEVEL" val="1_1_1"/>
  <p:tag name="KSO_WM_TAG_VERSION" val="1.0"/>
  <p:tag name="KSO_WM_BEAUTIFY_FLAG" val="#wm#"/>
  <p:tag name="KSO_WM_DIAGRAM_GROUP_CODE" val="l1-1"/>
  <p:tag name="KSO_WM_DIAGRAM_VERSION" val="3"/>
  <p:tag name="KSO_WM_UNIT_PRESET_TEXT" val="03"/>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96"/>
  <p:tag name="KSO_WM_UNIT_LAYERLEVEL" val="1_1_1"/>
  <p:tag name="KSO_WM_TAG_VERSION" val="1.0"/>
  <p:tag name="KSO_WM_BEAUTIFY_FLAG" val="#wm#"/>
  <p:tag name="KSO_WM_DIAGRAM_GROUP_CODE" val="l1-1"/>
  <p:tag name="KSO_WM_UNIT_TYPE" val="l_h_a"/>
  <p:tag name="KSO_WM_UNIT_ID" val="custom20230296_6*l_h_a*1_3_1"/>
  <p:tag name="KSO_WM_DIAGRAM_VERSION" val="3"/>
  <p:tag name="KSO_WM_UNIT_PRESET_TEXT" val="添加 目录标题"/>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800000011920929,&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96_6*l_h_i*1_3_2"/>
  <p:tag name="KSO_WM_TEMPLATE_CATEGORY" val="custom"/>
  <p:tag name="KSO_WM_TEMPLATE_INDEX" val="20230296"/>
  <p:tag name="KSO_WM_UNIT_LAYERLEVEL" val="1_1_1"/>
  <p:tag name="KSO_WM_TAG_VERSION" val="1.0"/>
  <p:tag name="KSO_WM_BEAUTIFY_FLAG" val="#wm#"/>
  <p:tag name="KSO_WM_DIAGRAM_GROUP_CODE" val="l1-1"/>
  <p:tag name="KSO_WM_UNIT_TYPE" val="l_h_i"/>
  <p:tag name="KSO_WM_UNIT_INDEX" val="1_3_2"/>
  <p:tag name="KSO_WM_DIAGRAM_VERSION" val="3"/>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296_6*l_h_i*1_4_1"/>
  <p:tag name="KSO_WM_TEMPLATE_CATEGORY" val="custom"/>
  <p:tag name="KSO_WM_TEMPLATE_INDEX" val="20230296"/>
  <p:tag name="KSO_WM_UNIT_LAYERLEVEL" val="1_1_1"/>
  <p:tag name="KSO_WM_TAG_VERSION" val="1.0"/>
  <p:tag name="KSO_WM_BEAUTIFY_FLAG" val="#wm#"/>
  <p:tag name="KSO_WM_DIAGRAM_GROUP_CODE" val="l1-1"/>
  <p:tag name="KSO_WM_DIAGRAM_VERSION" val="3"/>
  <p:tag name="KSO_WM_UNIT_PRESET_TEXT" val="04"/>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96"/>
  <p:tag name="KSO_WM_UNIT_LAYERLEVEL" val="1_1_1"/>
  <p:tag name="KSO_WM_TAG_VERSION" val="1.0"/>
  <p:tag name="KSO_WM_BEAUTIFY_FLAG" val="#wm#"/>
  <p:tag name="KSO_WM_DIAGRAM_GROUP_CODE" val="l1-1"/>
  <p:tag name="KSO_WM_UNIT_TYPE" val="l_h_a"/>
  <p:tag name="KSO_WM_UNIT_ID" val="custom20230296_6*l_h_a*1_4_1"/>
  <p:tag name="KSO_WM_DIAGRAM_VERSION" val="3"/>
  <p:tag name="KSO_WM_UNIT_PRESET_TEXT" val="添加 目录标题"/>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800000011920929,&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96_6*l_h_i*1_4_2"/>
  <p:tag name="KSO_WM_TEMPLATE_CATEGORY" val="custom"/>
  <p:tag name="KSO_WM_TEMPLATE_INDEX" val="20230296"/>
  <p:tag name="KSO_WM_UNIT_LAYERLEVEL" val="1_1_1"/>
  <p:tag name="KSO_WM_TAG_VERSION" val="1.0"/>
  <p:tag name="KSO_WM_BEAUTIFY_FLAG" val="#wm#"/>
  <p:tag name="KSO_WM_DIAGRAM_GROUP_CODE" val="l1-1"/>
  <p:tag name="KSO_WM_UNIT_TYPE" val="l_h_i"/>
  <p:tag name="KSO_WM_UNIT_INDEX" val="1_4_2"/>
  <p:tag name="KSO_WM_DIAGRAM_VERSION" val="3"/>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296_6*l_h_i*1_5_1"/>
  <p:tag name="KSO_WM_TEMPLATE_CATEGORY" val="custom"/>
  <p:tag name="KSO_WM_TEMPLATE_INDEX" val="20230296"/>
  <p:tag name="KSO_WM_UNIT_LAYERLEVEL" val="1_1_1"/>
  <p:tag name="KSO_WM_TAG_VERSION" val="1.0"/>
  <p:tag name="KSO_WM_BEAUTIFY_FLAG" val="#wm#"/>
  <p:tag name="KSO_WM_DIAGRAM_GROUP_CODE" val="l1-1"/>
  <p:tag name="KSO_WM_DIAGRAM_VERSION" val="3"/>
  <p:tag name="KSO_WM_UNIT_PRESET_TEXT" val="05"/>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96"/>
  <p:tag name="KSO_WM_UNIT_LAYERLEVEL" val="1_1_1"/>
  <p:tag name="KSO_WM_TAG_VERSION" val="1.0"/>
  <p:tag name="KSO_WM_BEAUTIFY_FLAG" val="#wm#"/>
  <p:tag name="KSO_WM_DIAGRAM_GROUP_CODE" val="l1-1"/>
  <p:tag name="KSO_WM_UNIT_TYPE" val="l_h_a"/>
  <p:tag name="KSO_WM_UNIT_ID" val="custom20230296_6*l_h_a*1_5_1"/>
  <p:tag name="KSO_WM_DIAGRAM_VERSION" val="3"/>
  <p:tag name="KSO_WM_UNIT_PRESET_TEXT" val="添加 目录标题"/>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800000011920929,&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96_6*l_h_i*1_5_2"/>
  <p:tag name="KSO_WM_TEMPLATE_CATEGORY" val="custom"/>
  <p:tag name="KSO_WM_TEMPLATE_INDEX" val="20230296"/>
  <p:tag name="KSO_WM_UNIT_LAYERLEVEL" val="1_1_1"/>
  <p:tag name="KSO_WM_TAG_VERSION" val="1.0"/>
  <p:tag name="KSO_WM_BEAUTIFY_FLAG" val="#wm#"/>
  <p:tag name="KSO_WM_DIAGRAM_GROUP_CODE" val="l1-1"/>
  <p:tag name="KSO_WM_UNIT_TYPE" val="l_h_i"/>
  <p:tag name="KSO_WM_UNIT_INDEX" val="1_5_2"/>
  <p:tag name="KSO_WM_DIAGRAM_VERSION" val="3"/>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296_6*l_h_i*1_6_1"/>
  <p:tag name="KSO_WM_TEMPLATE_CATEGORY" val="custom"/>
  <p:tag name="KSO_WM_TEMPLATE_INDEX" val="20230296"/>
  <p:tag name="KSO_WM_UNIT_LAYERLEVEL" val="1_1_1"/>
  <p:tag name="KSO_WM_TAG_VERSION" val="1.0"/>
  <p:tag name="KSO_WM_BEAUTIFY_FLAG" val="#wm#"/>
  <p:tag name="KSO_WM_DIAGRAM_GROUP_CODE" val="l1-1"/>
  <p:tag name="KSO_WM_DIAGRAM_VERSION" val="3"/>
  <p:tag name="KSO_WM_UNIT_PRESET_TEXT" val="06"/>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296"/>
  <p:tag name="KSO_WM_UNIT_LAYERLEVEL" val="1_1_1"/>
  <p:tag name="KSO_WM_TAG_VERSION" val="1.0"/>
  <p:tag name="KSO_WM_BEAUTIFY_FLAG" val="#wm#"/>
  <p:tag name="KSO_WM_DIAGRAM_GROUP_CODE" val="l1-1"/>
  <p:tag name="KSO_WM_UNIT_TYPE" val="l_h_a"/>
  <p:tag name="KSO_WM_UNIT_ID" val="custom20230296_6*l_h_a*1_6_1"/>
  <p:tag name="KSO_WM_DIAGRAM_VERSION" val="3"/>
  <p:tag name="KSO_WM_UNIT_PRESET_TEXT" val="添加 目录标题"/>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800000011920929,&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96_6*l_h_i*1_6_2"/>
  <p:tag name="KSO_WM_TEMPLATE_CATEGORY" val="custom"/>
  <p:tag name="KSO_WM_TEMPLATE_INDEX" val="20230296"/>
  <p:tag name="KSO_WM_UNIT_LAYERLEVEL" val="1_1_1"/>
  <p:tag name="KSO_WM_TAG_VERSION" val="1.0"/>
  <p:tag name="KSO_WM_BEAUTIFY_FLAG" val="#wm#"/>
  <p:tag name="KSO_WM_DIAGRAM_GROUP_CODE" val="l1-1"/>
  <p:tag name="KSO_WM_UNIT_TYPE" val="l_h_i"/>
  <p:tag name="KSO_WM_UNIT_INDEX" val="1_6_2"/>
  <p:tag name="KSO_WM_DIAGRAM_VERSION" val="3"/>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6.xml><?xml version="1.0" encoding="utf-8"?>
<p:tagLst xmlns:p="http://schemas.openxmlformats.org/presentationml/2006/main">
  <p:tag name="KSO_WM_SLIDE_ID" val="custom20230296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296"/>
  <p:tag name="KSO_WM_SLIDE_LAYOUT" val="a_l"/>
  <p:tag name="KSO_WM_SLIDE_LAYOUT_CNT" val="1_1"/>
  <p:tag name="KSO_WM_SLIDE_TYPE" val="contents"/>
  <p:tag name="KSO_WM_SLIDE_SUBTYPE" val="diag"/>
  <p:tag name="KSO_WM_DIAGRAM_GROUP_CODE" val="l1-1"/>
  <p:tag name="KSO_WM_SLIDE_DIAGTYPE" val="l"/>
</p:tagLst>
</file>

<file path=ppt/tags/tag11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6_7*e*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PART ONE"/>
</p:tagLst>
</file>

<file path=ppt/tags/tag11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7*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添加章节标题"/>
</p:tagLst>
</file>

<file path=ppt/tags/tag119.xml><?xml version="1.0" encoding="utf-8"?>
<p:tagLst xmlns:p="http://schemas.openxmlformats.org/presentationml/2006/main">
  <p:tag name="KSO_WM_SLIDE_ID" val="custom202302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96"/>
  <p:tag name="KSO_WM_SLIDE_LAYOUT" val="a_e"/>
  <p:tag name="KSO_WM_SLIDE_LAYOUT_CNT" val="1_1"/>
  <p:tag name="KSO_WM_SLIDE_TYPE" val="sectionTitle"/>
  <p:tag name="KSO_WM_SLIDE_SUBTYPE" val="pureTxt"/>
  <p:tag name="KSO_WM_SLIDE_CONTENT_AREA" val="{&quot;left&quot;:&quot;172.55&quot;,&quot;top&quot;:&quot;71.7&quot;,&quot;width&quot;:&quot;610.65&quot;,&quot;height&quot;:&quot;313.05&quot;}"/>
</p:tagLst>
</file>

<file path=ppt/tags/tag12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6_7*e*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PART TWO"/>
</p:tagLst>
</file>

<file path=ppt/tags/tag12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7*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添加章节标题"/>
</p:tagLst>
</file>

<file path=ppt/tags/tag122.xml><?xml version="1.0" encoding="utf-8"?>
<p:tagLst xmlns:p="http://schemas.openxmlformats.org/presentationml/2006/main">
  <p:tag name="KSO_WM_SLIDE_ID" val="custom202302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96"/>
  <p:tag name="KSO_WM_SLIDE_LAYOUT" val="a_e"/>
  <p:tag name="KSO_WM_SLIDE_LAYOUT_CNT" val="1_1"/>
  <p:tag name="KSO_WM_SLIDE_TYPE" val="sectionTitle"/>
  <p:tag name="KSO_WM_SLIDE_SUBTYPE" val="pureTxt"/>
  <p:tag name="KSO_WM_SLIDE_CONTENT_AREA" val="{&quot;left&quot;:&quot;172.55&quot;,&quot;top&quot;:&quot;71.7&quot;,&quot;width&quot;:&quot;610.65&quot;,&quot;height&quot;:&quot;313.05&quot;}"/>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6_7*e*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PART THREE"/>
</p:tagLst>
</file>

<file path=ppt/tags/tag17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7*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添加章节标题"/>
</p:tagLst>
</file>

<file path=ppt/tags/tag173.xml><?xml version="1.0" encoding="utf-8"?>
<p:tagLst xmlns:p="http://schemas.openxmlformats.org/presentationml/2006/main">
  <p:tag name="KSO_WM_SLIDE_ID" val="custom202302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96"/>
  <p:tag name="KSO_WM_SLIDE_LAYOUT" val="a_e"/>
  <p:tag name="KSO_WM_SLIDE_LAYOUT_CNT" val="1_1"/>
  <p:tag name="KSO_WM_SLIDE_TYPE" val="sectionTitle"/>
  <p:tag name="KSO_WM_SLIDE_SUBTYPE" val="pureTxt"/>
  <p:tag name="KSO_WM_SLIDE_CONTENT_AREA" val="{&quot;left&quot;:&quot;172.55&quot;,&quot;top&quot;:&quot;71.7&quot;,&quot;width&quot;:&quot;610.65&quot;,&quot;height&quot;:&quot;313.05&quot;}"/>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39_3*l_h_i*1_1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376.23,&quot;width&quot;:862.7165354330708}"/>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5,&quot;transparency&quot;:0},&quot;type&quot;:1},&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39_3*l_h_i*1_2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8"/>
  <p:tag name="KSO_WM_DIAGRAM_MAX_ITEMCNT" val="6"/>
  <p:tag name="KSO_WM_DIAGRAM_MIN_ITEMCNT" val="2"/>
  <p:tag name="KSO_WM_DIAGRAM_VIRTUALLY_FRAME" val="{&quot;height&quot;:376.23,&quot;width&quot;:862.7165354330708}"/>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8,&quot;transparency&quot;:0},&quot;type&quot;:1},&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639_3*l_h_i*1_3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376.23,&quot;width&quot;:862.7165354330708}"/>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5,&quot;transparency&quot;:0},&quot;type&quot;:1},&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639_3*l_h_i*1_4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8"/>
  <p:tag name="KSO_WM_DIAGRAM_MAX_ITEMCNT" val="6"/>
  <p:tag name="KSO_WM_DIAGRAM_MIN_ITEMCNT" val="2"/>
  <p:tag name="KSO_WM_DIAGRAM_VIRTUALLY_FRAME" val="{&quot;height&quot;:376.23,&quot;width&quot;:862.7165354330708}"/>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8,&quot;transparency&quot;:0},&quot;type&quot;:1},&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39_3*l_h_i*1_2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quot;width&quot;:862.7165354330708}"/>
  <p:tag name="KSO_WM_DIAGRAM_COLOR_MATCH_VALUE" val="{&quot;shape&quot;:{&quot;fill&quot;:{&quot;gradient&quot;:[{&quot;brightness&quot;:0,&quot;colorType&quot;:1,&quot;foreColorIndex&quot;:8,&quot;pos&quot;:1,&quot;transparency&quot;:0},{&quot;brightness&quot;:0,&quot;colorType&quot;:1,&quot;foreColorIndex&quot;:8,&quot;pos&quot;:0.5699999928474426,&quot;transparency&quot;:0},{&quot;brightness&quot;:0.4000000059604645,&quot;colorType&quot;:1,&quot;foreColorIndex&quot;:8,&quot;pos&quot;:0,&quot;transparency&quot;:0}],&quot;type&quot;:3},&quot;glow&quot;:{&quot;colorType&quot;:0},&quot;line&quot;:{&quot;type&quot;:0},&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639_3*l_h_i*1_1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quot;width&quot;:862.7165354330708}"/>
  <p:tag name="KSO_WM_DIAGRAM_COLOR_MATCH_VALUE" val="{&quot;shape&quot;:{&quot;fill&quot;:{&quot;gradient&quot;:[{&quot;brightness&quot;:0,&quot;colorType&quot;:1,&quot;foreColorIndex&quot;:5,&quot;pos&quot;:1,&quot;transparency&quot;:0},{&quot;brightness&quot;:0,&quot;colorType&quot;:1,&quot;foreColorIndex&quot;:5,&quot;pos&quot;:0.5699999928474426,&quot;transparency&quot;:0},{&quot;brightness&quot;:0.4000000059604645,&quot;colorType&quot;:1,&quot;foreColorIndex&quot;:5,&quot;pos&quot;:0,&quot;transparency&quot;:0}],&quot;type&quot;:3},&quot;glow&quot;:{&quot;colorType&quot;:0},&quot;line&quot;:{&quot;type&quot;:0},&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639_3*l_h_i*1_4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quot;width&quot;:862.7165354330708}"/>
  <p:tag name="KSO_WM_DIAGRAM_COLOR_MATCH_VALUE" val="{&quot;shape&quot;:{&quot;fill&quot;:{&quot;gradient&quot;:[{&quot;brightness&quot;:0,&quot;colorType&quot;:1,&quot;foreColorIndex&quot;:8,&quot;pos&quot;:1,&quot;transparency&quot;:0},{&quot;brightness&quot;:0,&quot;colorType&quot;:1,&quot;foreColorIndex&quot;:8,&quot;pos&quot;:0.5699999928474426,&quot;transparency&quot;:0},{&quot;brightness&quot;:0.4000000059604645,&quot;colorType&quot;:1,&quot;foreColorIndex&quot;:8,&quot;pos&quot;:0,&quot;transparency&quot;:0}],&quot;type&quot;:3},&quot;glow&quot;:{&quot;colorType&quot;:0},&quot;line&quot;:{&quot;type&quot;:0},&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639_3*l_h_i*1_3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quot;width&quot;:862.7165354330708}"/>
  <p:tag name="KSO_WM_DIAGRAM_COLOR_MATCH_VALUE" val="{&quot;shape&quot;:{&quot;fill&quot;:{&quot;gradient&quot;:[{&quot;brightness&quot;:0,&quot;colorType&quot;:1,&quot;foreColorIndex&quot;:5,&quot;pos&quot;:1,&quot;transparency&quot;:0},{&quot;brightness&quot;:0,&quot;colorType&quot;:1,&quot;foreColorIndex&quot;:5,&quot;pos&quot;:0.5699999928474426,&quot;transparency&quot;:0},{&quot;brightness&quot;:0.4000000059604645,&quot;colorType&quot;:1,&quot;foreColorIndex&quot;:5,&quot;pos&quot;:0,&quot;transparency&quot;:0}],&quot;type&quot;:3},&quot;glow&quot;:{&quot;colorType&quot;:0},&quot;line&quot;:{&quot;type&quot;:0},&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39_3*l_h_f*1_1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39_3*l_h_a*1_1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39_3*l_h_f*1_2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39_3*l_h_a*1_2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39_3*l_h_f*1_3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39_3*l_h_a*1_3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39_3*l_h_f*1_4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39_3*l_h_a*1_4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6_7*e*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PART FOUR"/>
</p:tagLst>
</file>

<file path=ppt/tags/tag23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7*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添加章节标题"/>
</p:tagLst>
</file>

<file path=ppt/tags/tag237.xml><?xml version="1.0" encoding="utf-8"?>
<p:tagLst xmlns:p="http://schemas.openxmlformats.org/presentationml/2006/main">
  <p:tag name="KSO_WM_SLIDE_ID" val="custom202302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96"/>
  <p:tag name="KSO_WM_SLIDE_LAYOUT" val="a_e"/>
  <p:tag name="KSO_WM_SLIDE_LAYOUT_CNT" val="1_1"/>
  <p:tag name="KSO_WM_SLIDE_TYPE" val="sectionTitle"/>
  <p:tag name="KSO_WM_SLIDE_SUBTYPE" val="pureTxt"/>
  <p:tag name="KSO_WM_SLIDE_CONTENT_AREA" val="{&quot;left&quot;:&quot;172.55&quot;,&quot;top&quot;:&quot;71.7&quot;,&quot;width&quot;:&quot;610.65&quot;,&quot;height&quot;:&quot;313.05&quot;}"/>
</p:tagLst>
</file>

<file path=ppt/tags/tag23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4*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4*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4*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4*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5_1"/>
  <p:tag name="KSO_WM_UNIT_ID" val="diagram20231255_4*l_h_f*1_5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6_7*e*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PART FIVE"/>
</p:tagLst>
</file>

<file path=ppt/tags/tag28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7*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添加章节标题"/>
</p:tagLst>
</file>

<file path=ppt/tags/tag286.xml><?xml version="1.0" encoding="utf-8"?>
<p:tagLst xmlns:p="http://schemas.openxmlformats.org/presentationml/2006/main">
  <p:tag name="KSO_WM_SLIDE_ID" val="custom202302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96"/>
  <p:tag name="KSO_WM_SLIDE_LAYOUT" val="a_e"/>
  <p:tag name="KSO_WM_SLIDE_LAYOUT_CNT" val="1_1"/>
  <p:tag name="KSO_WM_SLIDE_TYPE" val="sectionTitle"/>
  <p:tag name="KSO_WM_SLIDE_SUBTYPE" val="pureTxt"/>
  <p:tag name="KSO_WM_SLIDE_CONTENT_AREA" val="{&quot;left&quot;:&quot;172.55&quot;,&quot;top&quot;:&quot;71.7&quot;,&quot;width&quot;:&quot;610.65&quot;,&quot;height&quot;:&quot;313.05&quot;}"/>
</p:tagLst>
</file>

<file path=ppt/tags/tag28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707_4*l_h_f*1_1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意赅的阐述观点。"/>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707_4*l_h_a*1_1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707_4*l_h_a*1_4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707_4*l_h_f*1_4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意赅的阐述观点。"/>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707_4*l_h_f*1_2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意赅的阐述观点。"/>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707_4*l_h_a*1_2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707_4*l_h_a*1_3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707_4*l_h_f*1_3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意赅的阐述观点。"/>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5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5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5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5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5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5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6_7*e*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PART SIX"/>
</p:tagLst>
</file>

<file path=ppt/tags/tag32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7*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添加章节标题"/>
</p:tagLst>
</file>

<file path=ppt/tags/tag326.xml><?xml version="1.0" encoding="utf-8"?>
<p:tagLst xmlns:p="http://schemas.openxmlformats.org/presentationml/2006/main">
  <p:tag name="KSO_WM_SLIDE_ID" val="custom202302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96"/>
  <p:tag name="KSO_WM_SLIDE_LAYOUT" val="a_e"/>
  <p:tag name="KSO_WM_SLIDE_LAYOUT_CNT" val="1_1"/>
  <p:tag name="KSO_WM_SLIDE_TYPE" val="sectionTitle"/>
  <p:tag name="KSO_WM_SLIDE_SUBTYPE" val="pureTxt"/>
  <p:tag name="KSO_WM_SLIDE_CONTENT_AREA" val="{&quot;left&quot;:&quot;172.55&quot;,&quot;top&quot;:&quot;71.7&quot;,&quot;width&quot;:&quot;610.65&quot;,&quot;height&quot;:&quot;313.05&quot;}"/>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6_7*e*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PART SEVEN"/>
</p:tagLst>
</file>

<file path=ppt/tags/tag38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7*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添加章节标题"/>
</p:tagLst>
</file>

<file path=ppt/tags/tag381.xml><?xml version="1.0" encoding="utf-8"?>
<p:tagLst xmlns:p="http://schemas.openxmlformats.org/presentationml/2006/main">
  <p:tag name="KSO_WM_SLIDE_ID" val="custom202302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96"/>
  <p:tag name="KSO_WM_SLIDE_LAYOUT" val="a_e"/>
  <p:tag name="KSO_WM_SLIDE_LAYOUT_CNT" val="1_1"/>
  <p:tag name="KSO_WM_SLIDE_TYPE" val="sectionTitle"/>
  <p:tag name="KSO_WM_SLIDE_SUBTYPE" val="pureTxt"/>
  <p:tag name="KSO_WM_SLIDE_CONTENT_AREA" val="{&quot;left&quot;:&quot;172.55&quot;,&quot;top&quot;:&quot;71.7&quot;,&quot;width&quot;:&quot;610.65&quot;,&quot;height&quot;:&quot;313.05&quot;}"/>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9*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THANK YOU"/>
</p:tagLst>
</file>

<file path=ppt/tags/tag403.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96_9*f*1"/>
  <p:tag name="KSO_WM_TEMPLATE_CATEGORY" val="custom"/>
  <p:tag name="KSO_WM_TEMPLATE_INDEX" val="20230296"/>
  <p:tag name="KSO_WM_UNIT_LAYERLEVEL" val="1"/>
  <p:tag name="KSO_WM_TAG_VERSION" val="1.0"/>
  <p:tag name="KSO_WM_BEAUTIFY_FLAG" val="#wm#"/>
  <p:tag name="KSO_WM_UNIT_PRESET_TEXT" val="汇报人：WPS"/>
</p:tagLst>
</file>

<file path=ppt/tags/tag404.xml><?xml version="1.0" encoding="utf-8"?>
<p:tagLst xmlns:p="http://schemas.openxmlformats.org/presentationml/2006/main">
  <p:tag name="KSO_WM_SLIDE_ID" val="custom2023029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96"/>
  <p:tag name="KSO_WM_SLIDE_LAYOUT" val="a_f"/>
  <p:tag name="KSO_WM_SLIDE_LAYOUT_CNT" val="1_1"/>
  <p:tag name="KSO_WM_SLIDE_TYPE" val="endPage"/>
  <p:tag name="KSO_WM_SLIDE_SUBTYPE" val="pureTxt"/>
  <p:tag name="KSO_WM_SLIDE_CONTENT_AREA" val="{&quot;left&quot;:&quot;140.25&quot;,&quot;top&quot;:&quot;121.15&quot;,&quot;width&quot;:&quot;679.5&quot;,&quot;height&quot;:&quot;208.7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79">
      <a:dk1>
        <a:srgbClr val="000000"/>
      </a:dk1>
      <a:lt1>
        <a:srgbClr val="FFFFFF"/>
      </a:lt1>
      <a:dk2>
        <a:srgbClr val="043460"/>
      </a:dk2>
      <a:lt2>
        <a:srgbClr val="EFFFFF"/>
      </a:lt2>
      <a:accent1>
        <a:srgbClr val="09FFFF"/>
      </a:accent1>
      <a:accent2>
        <a:srgbClr val="1ADCFF"/>
      </a:accent2>
      <a:accent3>
        <a:srgbClr val="2CB9FF"/>
      </a:accent3>
      <a:accent4>
        <a:srgbClr val="3D97FF"/>
      </a:accent4>
      <a:accent5>
        <a:srgbClr val="4F74FF"/>
      </a:accent5>
      <a:accent6>
        <a:srgbClr val="6051FF"/>
      </a:accent6>
      <a:hlink>
        <a:srgbClr val="4472C4"/>
      </a:hlink>
      <a:folHlink>
        <a:srgbClr val="BFBFBF"/>
      </a:folHlink>
    </a:clrScheme>
    <a:fontScheme name="自定义 77">
      <a:majorFont>
        <a:latin typeface="MiSans Heavy"/>
        <a:ea typeface="MiSans Heavy"/>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rgbClr val="DCD6CA"/>
          </a:solid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M973Q</dc:creator>
  <dcterms:created xsi:type="dcterms:W3CDTF">2023-12-19T08:44:21Z</dcterms:created>
  <dcterms:modified xsi:type="dcterms:W3CDTF">2023-12-19T08:44:21Z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aef15589736f4ba8affeba318ff85815_21</vt:lpwstr>
  </property>
</Properties>
</file>