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838" r:id="rId1"/>
    <p:sldMasterId id="2147499875" r:id="rId2"/>
  </p:sldMasterIdLst>
  <p:notesMasterIdLst>
    <p:notesMasterId r:id="rId3"/>
  </p:notesMasterIdLst>
  <p:sldIdLst>
    <p:sldId id="7964" r:id="rId4"/>
    <p:sldId id="7969" r:id="rId5"/>
    <p:sldId id="7973" r:id="rId6"/>
    <p:sldId id="7976" r:id="rId7"/>
    <p:sldId id="7982" r:id="rId9"/>
    <p:sldId id="7985" r:id="rId10"/>
    <p:sldId id="7988" r:id="rId11"/>
    <p:sldId id="7991" r:id="rId12"/>
    <p:sldId id="7994" r:id="rId13"/>
    <p:sldId id="8000" r:id="rId15"/>
    <p:sldId id="8003" r:id="rId16"/>
    <p:sldId id="8006" r:id="rId17"/>
    <p:sldId id="8009" r:id="rId18"/>
    <p:sldId id="8013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839" r:id="rId1"/>
    <p:sldLayoutId id="2147499840" r:id="rId2"/>
    <p:sldLayoutId id="2147499841" r:id="rId3"/>
    <p:sldLayoutId id="2147499842" r:id="rId4"/>
    <p:sldLayoutId id="2147499843" r:id="rId5"/>
    <p:sldLayoutId id="2147499844" r:id="rId6"/>
    <p:sldLayoutId id="2147499845" r:id="rId7"/>
    <p:sldLayoutId id="2147499846" r:id="rId8"/>
    <p:sldLayoutId id="2147499847" r:id="rId9"/>
    <p:sldLayoutId id="2147499848" r:id="rId10"/>
    <p:sldLayoutId id="21474998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876" r:id="rId1"/>
    <p:sldLayoutId id="2147499877" r:id="rId2"/>
    <p:sldLayoutId id="2147499878" r:id="rId3"/>
    <p:sldLayoutId id="2147499879" r:id="rId4"/>
    <p:sldLayoutId id="2147499880" r:id="rId5"/>
    <p:sldLayoutId id="2147499881" r:id="rId6"/>
    <p:sldLayoutId id="2147499882" r:id="rId7"/>
    <p:sldLayoutId id="2147499883" r:id="rId8"/>
    <p:sldLayoutId id="2147499884" r:id="rId9"/>
    <p:sldLayoutId id="2147499885" r:id="rId10"/>
    <p:sldLayoutId id="21474998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tags" Target="../tags/tag123.xml"/><Relationship Id="rId18" Type="http://schemas.openxmlformats.org/officeDocument/2006/relationships/tags" Target="../tags/tag124.xml"/><Relationship Id="rId19" Type="http://schemas.openxmlformats.org/officeDocument/2006/relationships/tags" Target="../tags/tag125.xml"/><Relationship Id="rId20" Type="http://schemas.openxmlformats.org/officeDocument/2006/relationships/tags" Target="../tags/tag12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旅游行业2024工作总结及工作展望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81724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1031875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1031875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添加目录标题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6" name="矩形: 圆角 16"/>
          <p:cNvSpPr/>
          <p:nvPr>
            <p:custDataLst>
              <p:tags r:id="rId6"/>
            </p:custDataLst>
          </p:nvPr>
        </p:nvSpPr>
        <p:spPr>
          <a:xfrm>
            <a:off x="453961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4754245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4754245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旅游行业2024工作总结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25"/>
          <p:cNvSpPr/>
          <p:nvPr>
            <p:custDataLst>
              <p:tags r:id="rId9"/>
            </p:custDataLst>
          </p:nvPr>
        </p:nvSpPr>
        <p:spPr>
          <a:xfrm>
            <a:off x="8261985" y="2783840"/>
            <a:ext cx="3251835" cy="2375535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8477250" y="3023870"/>
            <a:ext cx="2648585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8477250" y="3684905"/>
            <a:ext cx="2872105" cy="1157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旅游行业2024工作展望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旅游行业2024工作总结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旅游行业整体情况回顾</a:t>
            </a:r>
            <a:endParaRPr altLang="en-US" lang="zh-CN"/>
          </a:p>
        </p:txBody>
      </p:sp>
      <p:sp>
        <p:nvSpPr>
          <p:cNvPr id="1048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旅游行业规模及增长情况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旅游行业消费者行为变化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旅游行业面临的挑战与机遇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旅游行业主要产品和服务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旅游行业主要工作成果</a:t>
            </a:r>
            <a:endParaRPr altLang="en-US" lang="zh-CN"/>
          </a:p>
        </p:txBody>
      </p:sp>
      <p:sp>
        <p:nvSpPr>
          <p:cNvPr id="10490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旅游行业管理和监管体系不断完善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旅游行业国际合作和交流不断加强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旅游行业规模不断扩大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旅游产品和服务质量不断提升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旅游行业存在的问题和挑战</a:t>
            </a:r>
            <a:endParaRPr altLang="en-US" lang="zh-CN"/>
          </a:p>
        </p:txBody>
      </p:sp>
      <p:sp>
        <p:nvSpPr>
          <p:cNvPr id="10490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疫情对旅游行业的冲击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旅游行业转型升级的压力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旅游行业服务质量提升的挑战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旅游行业与其他行业的融合发展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旅游行业未来发展趋势</a:t>
            </a:r>
            <a:endParaRPr altLang="en-US" lang="zh-CN"/>
          </a:p>
        </p:txBody>
      </p:sp>
      <p:sp>
        <p:nvSpPr>
          <p:cNvPr id="10491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旅游行业规模不断扩大，成为全球最大的旅游市场之一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旅游产品和服务不断创新，满足消费者多样化需求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旅游行业与科技、文化等产业融合发展，形成新的增长点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旅游行业国际化程度不断提高，推动全球旅游市场一体化发展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旅游行业2024工作展望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旅游行业未来发展目标</a:t>
            </a:r>
            <a:endParaRPr altLang="en-US" lang="zh-CN"/>
          </a:p>
        </p:txBody>
      </p:sp>
      <p:sp>
        <p:nvSpPr>
          <p:cNvPr id="10492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提升旅游品质：加强旅游基础设施建设，提高旅游服务水平，打造高品质的旅游体验。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推动旅游创新：加强科技创新，推动智慧旅游发展，提高旅游行业的智能化水平。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促进旅游消费：加强旅游市场营销，提高旅游产品的吸引力，促进旅游消费的增长。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推动旅游国际化：加强国际合作与交流，推动旅游行业的国际化发展，提高中国旅游品牌的国际影响力。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旅游行业未来发展重点</a:t>
            </a:r>
            <a:endParaRPr altLang="en-US" lang="zh-CN"/>
          </a:p>
        </p:txBody>
      </p:sp>
      <p:sp>
        <p:nvSpPr>
          <p:cNvPr id="10493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智慧旅游：利用先进技术提升旅游体验和服务质量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文化旅游：挖掘和传承历史文化，促进文化交流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旅游产业升级：提升旅游产业整体竞争力，实现高质量发展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绿色旅游：推动可持续发展，保护生态环境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旅游行业未来发展策略</a:t>
            </a:r>
            <a:endParaRPr altLang="en-US" lang="zh-CN"/>
          </a:p>
        </p:txBody>
      </p:sp>
      <p:sp>
        <p:nvSpPr>
          <p:cNvPr id="1049380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2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深化旅游产业融合：推动旅游与文化、科技、生态等领域的融合发展，提升旅游产业附加值。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6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8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0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创新旅游产品和服务：加强旅游产品和服务创新，满足消费者多样化的需求，提高旅游市场竞争力。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4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6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加强旅游市场营销：加强旅游市场营销，提高旅游品牌知名度和美誉度，吸引更多游客前来旅游。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8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0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02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推动旅游产业国际化发展：加强与国际旅游市场的交流与合作，推动旅游产业国际化发展，提高中国旅游产业的国际影响力。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旅游行业未来发展前景</a:t>
            </a:r>
            <a:endParaRPr altLang="en-US" lang="zh-CN"/>
          </a:p>
        </p:txBody>
      </p:sp>
      <p:sp>
        <p:nvSpPr>
          <p:cNvPr id="10494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旅游行业发展趋势：个性化、定制化、智能化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旅游行业市场规模：持续增长，潜力巨大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旅游行业创新方向：数字化、智能化、绿色化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旅游行业未来挑战：应对疫情、提高服务质量、加强安全管理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4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3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3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3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1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3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3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3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3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SLIDE_ID" val="custom2023026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1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1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2023-12-17T10:27:32Z</dcterms:created>
  <dcterms:modified xsi:type="dcterms:W3CDTF">2023-12-17T10:27:32Z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82dd3d4f47e744d3bc7a39bdd28a2fbb_21</vt:lpwstr>
  </property>
</Properties>
</file>