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9" r:id="rId2"/>
    <p:sldId id="260" r:id="rId3"/>
    <p:sldId id="262" r:id="rId4"/>
    <p:sldId id="261" r:id="rId5"/>
    <p:sldId id="263" r:id="rId6"/>
    <p:sldId id="264" r:id="rId7"/>
  </p:sldIdLst>
  <p:sldSz cx="9144000" cy="5143500" type="screen16x9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6" y="-10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5" name="图片 4" descr="1.jpg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image" Target="../media/image2.jpeg" /><Relationship Id="rId13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1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Relationship Id="rId6" Type="http://schemas.openxmlformats.org/officeDocument/2006/relationships/image" Target="../media/image7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1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3074"/>
          <p:cNvSpPr txBox="1">
            <a:spLocks noChangeArrowheads="1"/>
          </p:cNvSpPr>
          <p:nvPr/>
        </p:nvSpPr>
        <p:spPr bwMode="auto">
          <a:xfrm>
            <a:off x="1022837" y="1428742"/>
            <a:ext cx="7061200" cy="8065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4000" b="1" smtClean="0">
                <a:latin typeface="黑体" pitchFamily="49" charset="-122"/>
                <a:ea typeface="黑体" pitchFamily="49" charset="-122"/>
                <a:cs typeface="Times New Roman" panose="02020603050405020304" pitchFamily="18" charset="0"/>
              </a:rPr>
              <a:t>它们去哪里了</a:t>
            </a:r>
            <a:endParaRPr lang="zh-CN" altLang="en-US" sz="4000" b="1">
              <a:latin typeface="黑体" pitchFamily="49" charset="-122"/>
              <a:ea typeface="黑体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59"/>
          <a:stretch>
            <a:fillRect/>
          </a:stretch>
        </p:blipFill>
        <p:spPr bwMode="auto">
          <a:xfrm>
            <a:off x="697236" y="2584478"/>
            <a:ext cx="2265040" cy="1744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istrator\Desktop\汪老师\timg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15"/>
          <a:stretch>
            <a:fillRect/>
          </a:stretch>
        </p:blipFill>
        <p:spPr bwMode="auto">
          <a:xfrm>
            <a:off x="3707904" y="587014"/>
            <a:ext cx="2330219" cy="1872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istrator\Desktop\汪老师\timg (7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01"/>
          <a:stretch>
            <a:fillRect/>
          </a:stretch>
        </p:blipFill>
        <p:spPr bwMode="auto">
          <a:xfrm>
            <a:off x="697235" y="587013"/>
            <a:ext cx="2925369" cy="1872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istrator\Desktop\汪老师\tim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62" t="14798" r="10151" b="0"/>
          <a:stretch>
            <a:fillRect/>
          </a:stretch>
        </p:blipFill>
        <p:spPr bwMode="auto">
          <a:xfrm>
            <a:off x="6157671" y="587012"/>
            <a:ext cx="2086737" cy="3739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istrator\Desktop\汪老师\timg (4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8" b="9671"/>
          <a:stretch>
            <a:fillRect/>
          </a:stretch>
        </p:blipFill>
        <p:spPr bwMode="auto">
          <a:xfrm>
            <a:off x="3059832" y="2584478"/>
            <a:ext cx="2978291" cy="1744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 descr="02.JPG"/>
          <p:cNvPicPr>
            <a:picLocks noChangeAspect="1"/>
          </p:cNvPicPr>
          <p:nvPr/>
        </p:nvPicPr>
        <p:blipFill>
          <a:blip r:embed="rId2"/>
          <a:srcRect l="18248" t="10948" r="23358" b="6935"/>
          <a:stretch>
            <a:fillRect/>
          </a:stretch>
        </p:blipFill>
        <p:spPr>
          <a:xfrm>
            <a:off x="714348" y="928676"/>
            <a:ext cx="2286016" cy="2143140"/>
          </a:xfrm>
          <a:prstGeom prst="rect">
            <a:avLst/>
          </a:prstGeom>
        </p:spPr>
      </p:pic>
      <p:pic>
        <p:nvPicPr>
          <p:cNvPr id="7" name="图片 6" descr="03.JPG"/>
          <p:cNvPicPr>
            <a:picLocks noChangeAspect="1"/>
          </p:cNvPicPr>
          <p:nvPr/>
        </p:nvPicPr>
        <p:blipFill>
          <a:blip r:embed="rId3"/>
          <a:srcRect l="21898" t="5474" r="25183" b="1460"/>
          <a:stretch>
            <a:fillRect/>
          </a:stretch>
        </p:blipFill>
        <p:spPr>
          <a:xfrm>
            <a:off x="3500430" y="2000246"/>
            <a:ext cx="2071702" cy="2428892"/>
          </a:xfrm>
          <a:prstGeom prst="rect">
            <a:avLst/>
          </a:prstGeom>
        </p:spPr>
      </p:pic>
      <p:pic>
        <p:nvPicPr>
          <p:cNvPr id="8" name="图片 7" descr="04.JPG"/>
          <p:cNvPicPr>
            <a:picLocks noChangeAspect="1"/>
          </p:cNvPicPr>
          <p:nvPr/>
        </p:nvPicPr>
        <p:blipFill>
          <a:blip r:embed="rId4"/>
          <a:srcRect l="21898" t="10949" r="23358" b="12409"/>
          <a:stretch>
            <a:fillRect/>
          </a:stretch>
        </p:blipFill>
        <p:spPr>
          <a:xfrm>
            <a:off x="6061993" y="1000114"/>
            <a:ext cx="2296221" cy="214314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9"/>
          <p:cNvSpPr>
            <a:spLocks noChangeArrowheads="1"/>
          </p:cNvSpPr>
          <p:nvPr/>
        </p:nvSpPr>
        <p:spPr bwMode="auto">
          <a:xfrm>
            <a:off x="3198078" y="704766"/>
            <a:ext cx="1428596" cy="23083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4800" b="1" spc="5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楷体" pitchFamily="2" charset="-122"/>
                <a:ea typeface="华文楷体" panose="02010600040101010101" pitchFamily="2" charset="-122"/>
              </a:rPr>
              <a:t>食盐</a:t>
            </a:r>
            <a:endParaRPr lang="en-US" altLang="zh-CN" sz="4800" b="1" spc="5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华文楷体" pitchFamily="2" charset="-122"/>
              <a:ea typeface="华文楷体" panose="02010600040101010101" pitchFamily="2" charset="-122"/>
            </a:endParaRPr>
          </a:p>
          <a:p>
            <a:endParaRPr lang="en-US" altLang="zh-CN" sz="4800" b="1" spc="5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华文楷体" pitchFamily="2" charset="-122"/>
              <a:ea typeface="华文楷体" panose="02010600040101010101" pitchFamily="2" charset="-122"/>
            </a:endParaRPr>
          </a:p>
          <a:p>
            <a:r>
              <a:rPr lang="zh-CN" altLang="en-US" sz="4800" b="1" spc="5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楷体" pitchFamily="2" charset="-122"/>
                <a:ea typeface="华文楷体" panose="02010600040101010101" pitchFamily="2" charset="-122"/>
              </a:rPr>
              <a:t>红糖</a:t>
            </a:r>
            <a:endParaRPr lang="zh-CN" altLang="en-US" sz="4800" b="1" spc="5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华文楷体" pitchFamily="2" charset="-122"/>
              <a:ea typeface="华文楷体" panose="02010600040101010101" pitchFamily="2" charset="-122"/>
            </a:endParaRPr>
          </a:p>
        </p:txBody>
      </p:sp>
      <p:sp>
        <p:nvSpPr>
          <p:cNvPr id="4" name="右大括号 3"/>
          <p:cNvSpPr/>
          <p:nvPr/>
        </p:nvSpPr>
        <p:spPr>
          <a:xfrm>
            <a:off x="5174706" y="1141354"/>
            <a:ext cx="396481" cy="1533154"/>
          </a:xfrm>
          <a:prstGeom prst="rightBrace">
            <a:avLst>
              <a:gd name="adj1" fmla="val 40181"/>
              <a:gd name="adj2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zh-CN" altLang="en-US" sz="6000" b="1" spc="5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矩形 9"/>
          <p:cNvSpPr>
            <a:spLocks noChangeArrowheads="1"/>
          </p:cNvSpPr>
          <p:nvPr/>
        </p:nvSpPr>
        <p:spPr bwMode="auto">
          <a:xfrm>
            <a:off x="5962451" y="1499933"/>
            <a:ext cx="1428596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4800" b="1" spc="5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楷体" pitchFamily="2" charset="-122"/>
                <a:ea typeface="华文楷体" panose="02010600040101010101" pitchFamily="2" charset="-122"/>
              </a:rPr>
              <a:t>溶解</a:t>
            </a:r>
            <a:endParaRPr lang="en-US" altLang="zh-CN" sz="4800" b="1" spc="5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华文楷体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矩形 9"/>
          <p:cNvSpPr>
            <a:spLocks noChangeArrowheads="1"/>
          </p:cNvSpPr>
          <p:nvPr/>
        </p:nvSpPr>
        <p:spPr bwMode="auto">
          <a:xfrm>
            <a:off x="2810151" y="3507855"/>
            <a:ext cx="2050561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4800" b="1" spc="5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楷体" pitchFamily="2" charset="-122"/>
                <a:ea typeface="华文楷体" panose="02010600040101010101" pitchFamily="2" charset="-122"/>
              </a:rPr>
              <a:t>小石子</a:t>
            </a:r>
            <a:endParaRPr lang="zh-CN" altLang="en-US" sz="4800" b="1" spc="5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华文楷体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>
            <a:off x="4948124" y="3923547"/>
            <a:ext cx="849647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5833807" y="3496548"/>
            <a:ext cx="2050561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4800" b="1" spc="5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楷体" pitchFamily="2" charset="-122"/>
                <a:ea typeface="华文楷体" panose="02010600040101010101" pitchFamily="2" charset="-122"/>
              </a:rPr>
              <a:t>不溶解</a:t>
            </a:r>
            <a:endParaRPr lang="en-US" altLang="zh-CN" sz="4800" b="1" spc="5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华文楷体" pitchFamily="2" charset="-122"/>
              <a:ea typeface="华文楷体" panose="02010600040101010101" pitchFamily="2" charset="-122"/>
            </a:endParaRPr>
          </a:p>
        </p:txBody>
      </p:sp>
      <p:pic>
        <p:nvPicPr>
          <p:cNvPr id="2050" name="Picture 2" descr="C:\Users\Administrator\Desktop\汪老师\timg (2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0306" y="2030849"/>
            <a:ext cx="1570166" cy="104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istrator\Desktop\汪老师\timg (2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6661" y="564546"/>
            <a:ext cx="1097456" cy="116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istrator\Desktop\汪老师\timg (24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6" t="13527" b="9069"/>
          <a:stretch>
            <a:fillRect/>
          </a:stretch>
        </p:blipFill>
        <p:spPr bwMode="auto">
          <a:xfrm>
            <a:off x="1145561" y="3352388"/>
            <a:ext cx="1554911" cy="111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295525" y="419100"/>
            <a:ext cx="4552950" cy="430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756146" y="1357304"/>
            <a:ext cx="7602068" cy="162448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cap="none" spc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latin typeface="黑体" pitchFamily="49" charset="-122"/>
                <a:ea typeface="黑体" pitchFamily="49" charset="-122"/>
              </a:rPr>
              <a:t>    下</a:t>
            </a:r>
            <a:r>
              <a:rPr lang="zh-CN" altLang="en-US" sz="3600" b="1" cap="none" spc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latin typeface="黑体" pitchFamily="49" charset="-122"/>
                <a:ea typeface="黑体" pitchFamily="49" charset="-122"/>
              </a:rPr>
              <a:t>节</a:t>
            </a:r>
            <a:r>
              <a:rPr lang="zh-CN" altLang="en-US" sz="3600" b="1" cap="none" spc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latin typeface="黑体" pitchFamily="49" charset="-122"/>
                <a:ea typeface="黑体" pitchFamily="49" charset="-122"/>
              </a:rPr>
              <a:t>课，记得把你发现的能溶解在水里的物质分享给大家</a:t>
            </a:r>
            <a:r>
              <a:rPr lang="zh-CN" altLang="en-US" sz="3600" b="1" cap="none" spc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latin typeface="黑体" pitchFamily="49" charset="-122"/>
                <a:ea typeface="黑体" pitchFamily="49" charset="-122"/>
              </a:rPr>
              <a:t>。</a:t>
            </a:r>
            <a:endParaRPr lang="en-US" altLang="zh-CN" sz="3600" b="1" cap="none" spc="0">
              <a:ln w="12700">
                <a:solidFill>
                  <a:schemeClr val="accent1"/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1</Manager>
  <Company>1</Company>
  <PresentationFormat>On-screen Show (16:9)</PresentationFormat>
  <Paragraphs>7</Paragraphs>
  <Slides>6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baseType="lpstr" size="7">
      <vt:lpstr>Office 主题</vt:lpstr>
      <vt:lpstr>Slide 1</vt:lpstr>
      <vt:lpstr>Slide 2</vt:lpstr>
      <vt:lpstr>Slide 3</vt:lpstr>
      <vt:lpstr>Slide 4</vt:lpstr>
      <vt:lpstr>Slide 5</vt:lpstr>
      <vt:lpstr>Slide 6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1</dc:title>
  <cp:category>1</cp:category>
  <dc:creator>1</dc:creator>
  <dc:description>1</dc:description>
  <cp:keywords>1</cp:keywords>
  <cp:lastModifiedBy>1</cp:lastModifiedBy>
  <cp:revision>33</cp:revision>
  <dcterms:created xsi:type="dcterms:W3CDTF">2017-12-26T08:34:00Z</dcterms:created>
  <dcterms:modified xsi:type="dcterms:W3CDTF">2021-10-22T07:40:09Z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KSOProductBuildVer">
    <vt:lpwstr>2052-11.1.0.9513</vt:lpwstr>
  </property>
</Properties>
</file>