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7847" r:id="rId1"/>
    <p:sldMasterId id="2147487884" r:id="rId2"/>
  </p:sldMasterIdLst>
  <p:notesMasterIdLst>
    <p:notesMasterId r:id="rId3"/>
  </p:notesMasterIdLst>
  <p:sldIdLst>
    <p:sldId id="2302" r:id="rId4"/>
    <p:sldId id="2307" r:id="rId5"/>
    <p:sldId id="2311" r:id="rId6"/>
    <p:sldId id="2314" r:id="rId7"/>
    <p:sldId id="2320" r:id="rId9"/>
    <p:sldId id="2323" r:id="rId10"/>
    <p:sldId id="2326" r:id="rId11"/>
    <p:sldId id="2329" r:id="rId12"/>
    <p:sldId id="2332" r:id="rId13"/>
    <p:sldId id="2338" r:id="rId15"/>
    <p:sldId id="2341" r:id="rId16"/>
    <p:sldId id="2344" r:id="rId17"/>
    <p:sldId id="2347" r:id="rId18"/>
    <p:sldId id="2350" r:id="rId19"/>
    <p:sldId id="2356" r:id="rId21"/>
    <p:sldId id="2359" r:id="rId22"/>
    <p:sldId id="2362" r:id="rId23"/>
    <p:sldId id="2365" r:id="rId24"/>
    <p:sldId id="2368" r:id="rId25"/>
    <p:sldId id="2371" r:id="rId26"/>
    <p:sldId id="2377" r:id="rId28"/>
    <p:sldId id="2380" r:id="rId29"/>
    <p:sldId id="2383" r:id="rId30"/>
    <p:sldId id="2386" r:id="rId31"/>
    <p:sldId id="2389" r:id="rId32"/>
    <p:sldId id="2395" r:id="rId34"/>
    <p:sldId id="2398" r:id="rId35"/>
    <p:sldId id="2401" r:id="rId36"/>
    <p:sldId id="2404" r:id="rId37"/>
    <p:sldId id="2407" r:id="rId38"/>
    <p:sldId id="2413" r:id="rId40"/>
    <p:sldId id="2416" r:id="rId41"/>
    <p:sldId id="2419" r:id="rId42"/>
    <p:sldId id="2422" r:id="rId43"/>
    <p:sldId id="2426" r:id="rId4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8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slide" Target="slides/slide33.xml"/><Relationship Id="rId43" Type="http://schemas.openxmlformats.org/officeDocument/2006/relationships/slide" Target="slides/slide34.xml"/><Relationship Id="rId44" Type="http://schemas.openxmlformats.org/officeDocument/2006/relationships/slide" Target="slides/slide35.xml"/><Relationship Id="rId45" Type="http://schemas.openxmlformats.org/officeDocument/2006/relationships/tableStyles" Target="tableStyles.xml"/><Relationship Id="rId46" Type="http://schemas.openxmlformats.org/officeDocument/2006/relationships/presProps" Target="presProps.xml"/><Relationship Id="rId47" Type="http://schemas.openxmlformats.org/officeDocument/2006/relationships/viewProps" Target="viewProps.xml"/><Relationship Id="rId4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5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jpe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2.png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jpe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tags" Target="../tags/tag24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image" Target="../media/image2.png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image" Target="../media/image2.png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tags" Target="../tags/tag46.xml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2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2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2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jpe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0"/>
            <a:ext cx="7661910" cy="4309110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60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1" name="直接连接符 2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2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5" name="直接连接符 43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/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altLang="en-US" dirty="0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7" name="直接连接符 22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4800" i="0" kern="1200" kumimoji="0" lang="en-US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image" Target="../media/image2.png"/><Relationship Id="rId14" Type="http://schemas.openxmlformats.org/officeDocument/2006/relationships/tags" Target="../tags/tag79.xml"/><Relationship Id="rId15" Type="http://schemas.openxmlformats.org/officeDocument/2006/relationships/tags" Target="../tags/tag80.xml"/><Relationship Id="rId16" Type="http://schemas.openxmlformats.org/officeDocument/2006/relationships/tags" Target="../tags/tag81.xml"/><Relationship Id="rId17" Type="http://schemas.openxmlformats.org/officeDocument/2006/relationships/tags" Target="../tags/tag82.xml"/><Relationship Id="rId18" Type="http://schemas.openxmlformats.org/officeDocument/2006/relationships/tags" Target="../tags/tag83.xml"/><Relationship Id="rId19" Type="http://schemas.openxmlformats.org/officeDocument/2006/relationships/tags" Target="../tags/tag8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848" r:id="rId1"/>
    <p:sldLayoutId id="2147487849" r:id="rId2"/>
    <p:sldLayoutId id="2147487850" r:id="rId3"/>
    <p:sldLayoutId id="2147487851" r:id="rId4"/>
    <p:sldLayoutId id="2147487852" r:id="rId5"/>
    <p:sldLayoutId id="2147487853" r:id="rId6"/>
    <p:sldLayoutId id="2147487854" r:id="rId7"/>
    <p:sldLayoutId id="2147487855" r:id="rId8"/>
    <p:sldLayoutId id="2147487856" r:id="rId9"/>
    <p:sldLayoutId id="2147487857" r:id="rId10"/>
    <p:sldLayoutId id="214748785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7885" r:id="rId1"/>
    <p:sldLayoutId id="2147487886" r:id="rId2"/>
    <p:sldLayoutId id="2147487887" r:id="rId3"/>
    <p:sldLayoutId id="2147487888" r:id="rId4"/>
    <p:sldLayoutId id="2147487889" r:id="rId5"/>
    <p:sldLayoutId id="2147487890" r:id="rId6"/>
    <p:sldLayoutId id="2147487891" r:id="rId7"/>
    <p:sldLayoutId id="2147487892" r:id="rId8"/>
    <p:sldLayoutId id="2147487893" r:id="rId9"/>
    <p:sldLayoutId id="2147487894" r:id="rId10"/>
    <p:sldLayoutId id="214748789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 panose="00000500000000000000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tags" Target="../tags/tag107.xml"/><Relationship Id="rId20" Type="http://schemas.openxmlformats.org/officeDocument/2006/relationships/tags" Target="../tags/tag108.xml"/><Relationship Id="rId21" Type="http://schemas.openxmlformats.org/officeDocument/2006/relationships/tags" Target="../tags/tag109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tags" Target="../tags/tag123.xml"/><Relationship Id="rId5" Type="http://schemas.openxmlformats.org/officeDocument/2006/relationships/tags" Target="../tags/tag124.xml"/><Relationship Id="rId6" Type="http://schemas.openxmlformats.org/officeDocument/2006/relationships/tags" Target="../tags/tag125.xml"/><Relationship Id="rId7" Type="http://schemas.openxmlformats.org/officeDocument/2006/relationships/tags" Target="../tags/tag126.xml"/><Relationship Id="rId8" Type="http://schemas.openxmlformats.org/officeDocument/2006/relationships/tags" Target="../tags/tag127.xml"/><Relationship Id="rId9" Type="http://schemas.openxmlformats.org/officeDocument/2006/relationships/tags" Target="../tags/tag128.xml"/><Relationship Id="rId10" Type="http://schemas.openxmlformats.org/officeDocument/2006/relationships/tags" Target="../tags/tag129.xml"/><Relationship Id="rId11" Type="http://schemas.openxmlformats.org/officeDocument/2006/relationships/tags" Target="../tags/tag130.xml"/><Relationship Id="rId12" Type="http://schemas.openxmlformats.org/officeDocument/2006/relationships/tags" Target="../tags/tag131.xml"/><Relationship Id="rId13" Type="http://schemas.openxmlformats.org/officeDocument/2006/relationships/tags" Target="../tags/tag132.xml"/><Relationship Id="rId14" Type="http://schemas.openxmlformats.org/officeDocument/2006/relationships/tags" Target="../tags/tag133.xml"/><Relationship Id="rId15" Type="http://schemas.openxmlformats.org/officeDocument/2006/relationships/tags" Target="../tags/tag134.xml"/><Relationship Id="rId16" Type="http://schemas.openxmlformats.org/officeDocument/2006/relationships/tags" Target="../tags/tag135.xml"/><Relationship Id="rId17" Type="http://schemas.openxmlformats.org/officeDocument/2006/relationships/tags" Target="../tags/tag136.xml"/><Relationship Id="rId18" Type="http://schemas.openxmlformats.org/officeDocument/2006/relationships/tags" Target="../tags/tag137.xml"/><Relationship Id="rId19" Type="http://schemas.openxmlformats.org/officeDocument/2006/relationships/tags" Target="../tags/tag138.xml"/><Relationship Id="rId20" Type="http://schemas.openxmlformats.org/officeDocument/2006/relationships/tags" Target="../tags/tag139.xml"/><Relationship Id="rId21" Type="http://schemas.openxmlformats.org/officeDocument/2006/relationships/tags" Target="../tags/tag140.xml"/><Relationship Id="rId22" Type="http://schemas.openxmlformats.org/officeDocument/2006/relationships/tags" Target="../tags/tag141.xml"/><Relationship Id="rId23" Type="http://schemas.openxmlformats.org/officeDocument/2006/relationships/tags" Target="../tags/tag142.xml"/><Relationship Id="rId24" Type="http://schemas.openxmlformats.org/officeDocument/2006/relationships/tags" Target="../tags/tag143.xml"/><Relationship Id="rId25" Type="http://schemas.openxmlformats.org/officeDocument/2006/relationships/tags" Target="../tags/tag144.xml"/><Relationship Id="rId26" Type="http://schemas.openxmlformats.org/officeDocument/2006/relationships/tags" Target="../tags/tag145.xml"/><Relationship Id="rId27" Type="http://schemas.openxmlformats.org/officeDocument/2006/relationships/tags" Target="../tags/tag146.xml"/><Relationship Id="rId28" Type="http://schemas.openxmlformats.org/officeDocument/2006/relationships/tags" Target="../tags/tag147.xml"/><Relationship Id="rId29" Type="http://schemas.openxmlformats.org/officeDocument/2006/relationships/tags" Target="../tags/tag148.xml"/><Relationship Id="rId30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tags" Target="../tags/tag157.xml"/><Relationship Id="rId10" Type="http://schemas.openxmlformats.org/officeDocument/2006/relationships/tags" Target="../tags/tag158.xml"/><Relationship Id="rId11" Type="http://schemas.openxmlformats.org/officeDocument/2006/relationships/tags" Target="../tags/tag159.xml"/><Relationship Id="rId12" Type="http://schemas.openxmlformats.org/officeDocument/2006/relationships/tags" Target="../tags/tag160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tags" Target="../tags/tag165.xml"/><Relationship Id="rId6" Type="http://schemas.openxmlformats.org/officeDocument/2006/relationships/tags" Target="../tags/tag166.xml"/><Relationship Id="rId7" Type="http://schemas.openxmlformats.org/officeDocument/2006/relationships/tags" Target="../tags/tag167.xml"/><Relationship Id="rId8" Type="http://schemas.openxmlformats.org/officeDocument/2006/relationships/tags" Target="../tags/tag168.xml"/><Relationship Id="rId9" Type="http://schemas.openxmlformats.org/officeDocument/2006/relationships/tags" Target="../tags/tag169.xml"/><Relationship Id="rId10" Type="http://schemas.openxmlformats.org/officeDocument/2006/relationships/tags" Target="../tags/tag170.xml"/><Relationship Id="rId11" Type="http://schemas.openxmlformats.org/officeDocument/2006/relationships/tags" Target="../tags/tag171.xml"/><Relationship Id="rId12" Type="http://schemas.openxmlformats.org/officeDocument/2006/relationships/tags" Target="../tags/tag172.xml"/><Relationship Id="rId13" Type="http://schemas.openxmlformats.org/officeDocument/2006/relationships/tags" Target="../tags/tag173.xml"/><Relationship Id="rId14" Type="http://schemas.openxmlformats.org/officeDocument/2006/relationships/tags" Target="../tags/tag174.xml"/><Relationship Id="rId15" Type="http://schemas.openxmlformats.org/officeDocument/2006/relationships/tags" Target="../tags/tag175.xml"/><Relationship Id="rId16" Type="http://schemas.openxmlformats.org/officeDocument/2006/relationships/tags" Target="../tags/tag176.xml"/><Relationship Id="rId17" Type="http://schemas.openxmlformats.org/officeDocument/2006/relationships/tags" Target="../tags/tag177.xml"/><Relationship Id="rId18" Type="http://schemas.openxmlformats.org/officeDocument/2006/relationships/tags" Target="../tags/tag178.xml"/><Relationship Id="rId19" Type="http://schemas.openxmlformats.org/officeDocument/2006/relationships/tags" Target="../tags/tag179.xml"/><Relationship Id="rId20" Type="http://schemas.openxmlformats.org/officeDocument/2006/relationships/tags" Target="../tags/tag180.xml"/><Relationship Id="rId2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tags" Target="../tags/tag196.xml"/><Relationship Id="rId6" Type="http://schemas.openxmlformats.org/officeDocument/2006/relationships/tags" Target="../tags/tag197.xml"/><Relationship Id="rId7" Type="http://schemas.openxmlformats.org/officeDocument/2006/relationships/tags" Target="../tags/tag198.xml"/><Relationship Id="rId8" Type="http://schemas.openxmlformats.org/officeDocument/2006/relationships/tags" Target="../tags/tag199.xml"/><Relationship Id="rId9" Type="http://schemas.openxmlformats.org/officeDocument/2006/relationships/tags" Target="../tags/tag200.xml"/><Relationship Id="rId10" Type="http://schemas.openxmlformats.org/officeDocument/2006/relationships/tags" Target="../tags/tag201.xml"/><Relationship Id="rId11" Type="http://schemas.openxmlformats.org/officeDocument/2006/relationships/tags" Target="../tags/tag202.xml"/><Relationship Id="rId12" Type="http://schemas.openxmlformats.org/officeDocument/2006/relationships/tags" Target="../tags/tag203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tags" Target="../tags/tag208.xml"/><Relationship Id="rId6" Type="http://schemas.openxmlformats.org/officeDocument/2006/relationships/tags" Target="../tags/tag209.xml"/><Relationship Id="rId7" Type="http://schemas.openxmlformats.org/officeDocument/2006/relationships/tags" Target="../tags/tag210.xml"/><Relationship Id="rId8" Type="http://schemas.openxmlformats.org/officeDocument/2006/relationships/tags" Target="../tags/tag211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tags" Target="../tags/tag223.xml"/><Relationship Id="rId10" Type="http://schemas.openxmlformats.org/officeDocument/2006/relationships/tags" Target="../tags/tag224.xml"/><Relationship Id="rId11" Type="http://schemas.openxmlformats.org/officeDocument/2006/relationships/tags" Target="../tags/tag225.xml"/><Relationship Id="rId12" Type="http://schemas.openxmlformats.org/officeDocument/2006/relationships/tags" Target="../tags/tag226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tags" Target="../tags/tag235.xml"/><Relationship Id="rId10" Type="http://schemas.openxmlformats.org/officeDocument/2006/relationships/tags" Target="../tags/tag236.xml"/><Relationship Id="rId11" Type="http://schemas.openxmlformats.org/officeDocument/2006/relationships/tags" Target="../tags/tag237.xml"/><Relationship Id="rId12" Type="http://schemas.openxmlformats.org/officeDocument/2006/relationships/tags" Target="../tags/tag238.xml"/><Relationship Id="rId13" Type="http://schemas.openxmlformats.org/officeDocument/2006/relationships/tags" Target="../tags/tag239.xml"/><Relationship Id="rId14" Type="http://schemas.openxmlformats.org/officeDocument/2006/relationships/tags" Target="../tags/tag240.xml"/><Relationship Id="rId15" Type="http://schemas.openxmlformats.org/officeDocument/2006/relationships/tags" Target="../tags/tag241.xml"/><Relationship Id="rId16" Type="http://schemas.openxmlformats.org/officeDocument/2006/relationships/tags" Target="../tags/tag242.xml"/><Relationship Id="rId17" Type="http://schemas.openxmlformats.org/officeDocument/2006/relationships/tags" Target="../tags/tag243.xml"/><Relationship Id="rId18" Type="http://schemas.openxmlformats.org/officeDocument/2006/relationships/tags" Target="../tags/tag244.xml"/><Relationship Id="rId19" Type="http://schemas.openxmlformats.org/officeDocument/2006/relationships/tags" Target="../tags/tag245.xml"/><Relationship Id="rId20" Type="http://schemas.openxmlformats.org/officeDocument/2006/relationships/tags" Target="../tags/tag246.xml"/><Relationship Id="rId21" Type="http://schemas.openxmlformats.org/officeDocument/2006/relationships/tags" Target="../tags/tag247.xml"/><Relationship Id="rId22" Type="http://schemas.openxmlformats.org/officeDocument/2006/relationships/tags" Target="../tags/tag248.xml"/><Relationship Id="rId23" Type="http://schemas.openxmlformats.org/officeDocument/2006/relationships/tags" Target="../tags/tag249.xml"/><Relationship Id="rId24" Type="http://schemas.openxmlformats.org/officeDocument/2006/relationships/tags" Target="../tags/tag250.xml"/><Relationship Id="rId25" Type="http://schemas.openxmlformats.org/officeDocument/2006/relationships/tags" Target="../tags/tag251.xml"/><Relationship Id="rId26" Type="http://schemas.openxmlformats.org/officeDocument/2006/relationships/tags" Target="../tags/tag252.xml"/><Relationship Id="rId27" Type="http://schemas.openxmlformats.org/officeDocument/2006/relationships/tags" Target="../tags/tag253.xml"/><Relationship Id="rId28" Type="http://schemas.openxmlformats.org/officeDocument/2006/relationships/tags" Target="../tags/tag254.xml"/><Relationship Id="rId29" Type="http://schemas.openxmlformats.org/officeDocument/2006/relationships/tags" Target="../tags/tag255.xml"/><Relationship Id="rId30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tags" Target="../tags/tag260.xml"/><Relationship Id="rId6" Type="http://schemas.openxmlformats.org/officeDocument/2006/relationships/tags" Target="../tags/tag261.xml"/><Relationship Id="rId7" Type="http://schemas.openxmlformats.org/officeDocument/2006/relationships/tags" Target="../tags/tag262.xml"/><Relationship Id="rId8" Type="http://schemas.openxmlformats.org/officeDocument/2006/relationships/tags" Target="../tags/tag263.xml"/><Relationship Id="rId9" Type="http://schemas.openxmlformats.org/officeDocument/2006/relationships/tags" Target="../tags/tag264.xml"/><Relationship Id="rId10" Type="http://schemas.openxmlformats.org/officeDocument/2006/relationships/tags" Target="../tags/tag265.xml"/><Relationship Id="rId11" Type="http://schemas.openxmlformats.org/officeDocument/2006/relationships/tags" Target="../tags/tag266.xml"/><Relationship Id="rId12" Type="http://schemas.openxmlformats.org/officeDocument/2006/relationships/tags" Target="../tags/tag267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tags" Target="../tags/tag272.xml"/><Relationship Id="rId6" Type="http://schemas.openxmlformats.org/officeDocument/2006/relationships/tags" Target="../tags/tag273.xml"/><Relationship Id="rId7" Type="http://schemas.openxmlformats.org/officeDocument/2006/relationships/tags" Target="../tags/tag274.xml"/><Relationship Id="rId8" Type="http://schemas.openxmlformats.org/officeDocument/2006/relationships/tags" Target="../tags/tag275.xml"/><Relationship Id="rId9" Type="http://schemas.openxmlformats.org/officeDocument/2006/relationships/tags" Target="../tags/tag276.xml"/><Relationship Id="rId10" Type="http://schemas.openxmlformats.org/officeDocument/2006/relationships/tags" Target="../tags/tag277.xml"/><Relationship Id="rId11" Type="http://schemas.openxmlformats.org/officeDocument/2006/relationships/tags" Target="../tags/tag278.xml"/><Relationship Id="rId12" Type="http://schemas.openxmlformats.org/officeDocument/2006/relationships/tags" Target="../tags/tag279.xml"/><Relationship Id="rId13" Type="http://schemas.openxmlformats.org/officeDocument/2006/relationships/tags" Target="../tags/tag280.xml"/><Relationship Id="rId14" Type="http://schemas.openxmlformats.org/officeDocument/2006/relationships/tags" Target="../tags/tag281.xml"/><Relationship Id="rId15" Type="http://schemas.openxmlformats.org/officeDocument/2006/relationships/tags" Target="../tags/tag282.xml"/><Relationship Id="rId16" Type="http://schemas.openxmlformats.org/officeDocument/2006/relationships/tags" Target="../tags/tag283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tags" Target="../tags/tag287.xml"/><Relationship Id="rId5" Type="http://schemas.openxmlformats.org/officeDocument/2006/relationships/tags" Target="../tags/tag288.xml"/><Relationship Id="rId6" Type="http://schemas.openxmlformats.org/officeDocument/2006/relationships/tags" Target="../tags/tag289.xml"/><Relationship Id="rId7" Type="http://schemas.openxmlformats.org/officeDocument/2006/relationships/tags" Target="../tags/tag290.xml"/><Relationship Id="rId8" Type="http://schemas.openxmlformats.org/officeDocument/2006/relationships/tags" Target="../tags/tag291.xml"/><Relationship Id="rId9" Type="http://schemas.openxmlformats.org/officeDocument/2006/relationships/tags" Target="../tags/tag292.xml"/><Relationship Id="rId10" Type="http://schemas.openxmlformats.org/officeDocument/2006/relationships/tags" Target="../tags/tag293.xml"/><Relationship Id="rId11" Type="http://schemas.openxmlformats.org/officeDocument/2006/relationships/tags" Target="../tags/tag294.xml"/><Relationship Id="rId12" Type="http://schemas.openxmlformats.org/officeDocument/2006/relationships/tags" Target="../tags/tag295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tags" Target="../tags/tag303.xml"/><Relationship Id="rId6" Type="http://schemas.openxmlformats.org/officeDocument/2006/relationships/tags" Target="../tags/tag304.xml"/><Relationship Id="rId7" Type="http://schemas.openxmlformats.org/officeDocument/2006/relationships/tags" Target="../tags/tag305.xml"/><Relationship Id="rId8" Type="http://schemas.openxmlformats.org/officeDocument/2006/relationships/tags" Target="../tags/tag306.xml"/><Relationship Id="rId9" Type="http://schemas.openxmlformats.org/officeDocument/2006/relationships/tags" Target="../tags/tag307.xml"/><Relationship Id="rId10" Type="http://schemas.openxmlformats.org/officeDocument/2006/relationships/tags" Target="../tags/tag308.xml"/><Relationship Id="rId11" Type="http://schemas.openxmlformats.org/officeDocument/2006/relationships/tags" Target="../tags/tag309.xml"/><Relationship Id="rId12" Type="http://schemas.openxmlformats.org/officeDocument/2006/relationships/tags" Target="../tags/tag310.xml"/><Relationship Id="rId13" Type="http://schemas.openxmlformats.org/officeDocument/2006/relationships/tags" Target="../tags/tag311.xml"/><Relationship Id="rId14" Type="http://schemas.openxmlformats.org/officeDocument/2006/relationships/tags" Target="../tags/tag312.xml"/><Relationship Id="rId15" Type="http://schemas.openxmlformats.org/officeDocument/2006/relationships/tags" Target="../tags/tag313.xml"/><Relationship Id="rId16" Type="http://schemas.openxmlformats.org/officeDocument/2006/relationships/tags" Target="../tags/tag314.xml"/><Relationship Id="rId17" Type="http://schemas.openxmlformats.org/officeDocument/2006/relationships/tags" Target="../tags/tag315.xml"/><Relationship Id="rId18" Type="http://schemas.openxmlformats.org/officeDocument/2006/relationships/tags" Target="../tags/tag316.xml"/><Relationship Id="rId19" Type="http://schemas.openxmlformats.org/officeDocument/2006/relationships/tags" Target="../tags/tag317.xml"/><Relationship Id="rId20" Type="http://schemas.openxmlformats.org/officeDocument/2006/relationships/tags" Target="../tags/tag318.xml"/><Relationship Id="rId21" Type="http://schemas.openxmlformats.org/officeDocument/2006/relationships/tags" Target="../tags/tag319.xml"/><Relationship Id="rId22" Type="http://schemas.openxmlformats.org/officeDocument/2006/relationships/tags" Target="../tags/tag320.xml"/><Relationship Id="rId23" Type="http://schemas.openxmlformats.org/officeDocument/2006/relationships/tags" Target="../tags/tag321.xml"/><Relationship Id="rId24" Type="http://schemas.openxmlformats.org/officeDocument/2006/relationships/tags" Target="../tags/tag322.xml"/><Relationship Id="rId25" Type="http://schemas.openxmlformats.org/officeDocument/2006/relationships/tags" Target="../tags/tag323.xml"/><Relationship Id="rId26" Type="http://schemas.openxmlformats.org/officeDocument/2006/relationships/tags" Target="../tags/tag324.xml"/><Relationship Id="rId27" Type="http://schemas.openxmlformats.org/officeDocument/2006/relationships/tags" Target="../tags/tag325.xml"/><Relationship Id="rId28" Type="http://schemas.openxmlformats.org/officeDocument/2006/relationships/tags" Target="../tags/tag326.xml"/><Relationship Id="rId29" Type="http://schemas.openxmlformats.org/officeDocument/2006/relationships/tags" Target="../tags/tag327.xml"/><Relationship Id="rId30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tags" Target="../tags/tag331.xml"/><Relationship Id="rId5" Type="http://schemas.openxmlformats.org/officeDocument/2006/relationships/tags" Target="../tags/tag332.xml"/><Relationship Id="rId6" Type="http://schemas.openxmlformats.org/officeDocument/2006/relationships/tags" Target="../tags/tag333.xml"/><Relationship Id="rId7" Type="http://schemas.openxmlformats.org/officeDocument/2006/relationships/tags" Target="../tags/tag334.xml"/><Relationship Id="rId8" Type="http://schemas.openxmlformats.org/officeDocument/2006/relationships/tags" Target="../tags/tag335.xml"/><Relationship Id="rId9" Type="http://schemas.openxmlformats.org/officeDocument/2006/relationships/tags" Target="../tags/tag336.xml"/><Relationship Id="rId10" Type="http://schemas.openxmlformats.org/officeDocument/2006/relationships/tags" Target="../tags/tag337.xml"/><Relationship Id="rId11" Type="http://schemas.openxmlformats.org/officeDocument/2006/relationships/tags" Target="../tags/tag338.xml"/><Relationship Id="rId12" Type="http://schemas.openxmlformats.org/officeDocument/2006/relationships/tags" Target="../tags/tag339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tags" Target="../tags/tag343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4.xml"/><Relationship Id="rId2" Type="http://schemas.openxmlformats.org/officeDocument/2006/relationships/tags" Target="../tags/tag345.xml"/><Relationship Id="rId3" Type="http://schemas.openxmlformats.org/officeDocument/2006/relationships/tags" Target="../tags/tag346.xml"/><Relationship Id="rId4" Type="http://schemas.openxmlformats.org/officeDocument/2006/relationships/tags" Target="../tags/tag347.xml"/><Relationship Id="rId5" Type="http://schemas.openxmlformats.org/officeDocument/2006/relationships/tags" Target="../tags/tag348.xml"/><Relationship Id="rId6" Type="http://schemas.openxmlformats.org/officeDocument/2006/relationships/tags" Target="../tags/tag349.xml"/><Relationship Id="rId7" Type="http://schemas.openxmlformats.org/officeDocument/2006/relationships/tags" Target="../tags/tag350.xml"/><Relationship Id="rId8" Type="http://schemas.openxmlformats.org/officeDocument/2006/relationships/tags" Target="../tags/tag351.xml"/><Relationship Id="rId9" Type="http://schemas.openxmlformats.org/officeDocument/2006/relationships/tags" Target="../tags/tag352.xml"/><Relationship Id="rId10" Type="http://schemas.openxmlformats.org/officeDocument/2006/relationships/tags" Target="../tags/tag353.xml"/><Relationship Id="rId11" Type="http://schemas.openxmlformats.org/officeDocument/2006/relationships/tags" Target="../tags/tag354.xml"/><Relationship Id="rId12" Type="http://schemas.openxmlformats.org/officeDocument/2006/relationships/tags" Target="../tags/tag355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9.xml"/><Relationship Id="rId2" Type="http://schemas.openxmlformats.org/officeDocument/2006/relationships/tags" Target="../tags/tag360.xml"/><Relationship Id="rId3" Type="http://schemas.openxmlformats.org/officeDocument/2006/relationships/tags" Target="../tags/tag361.xml"/><Relationship Id="rId4" Type="http://schemas.openxmlformats.org/officeDocument/2006/relationships/tags" Target="../tags/tag362.xml"/><Relationship Id="rId5" Type="http://schemas.openxmlformats.org/officeDocument/2006/relationships/tags" Target="../tags/tag363.xml"/><Relationship Id="rId6" Type="http://schemas.openxmlformats.org/officeDocument/2006/relationships/tags" Target="../tags/tag364.xml"/><Relationship Id="rId7" Type="http://schemas.openxmlformats.org/officeDocument/2006/relationships/tags" Target="../tags/tag365.xml"/><Relationship Id="rId8" Type="http://schemas.openxmlformats.org/officeDocument/2006/relationships/tags" Target="../tags/tag366.xml"/><Relationship Id="rId9" Type="http://schemas.openxmlformats.org/officeDocument/2006/relationships/tags" Target="../tags/tag367.xml"/><Relationship Id="rId10" Type="http://schemas.openxmlformats.org/officeDocument/2006/relationships/tags" Target="../tags/tag368.xml"/><Relationship Id="rId11" Type="http://schemas.openxmlformats.org/officeDocument/2006/relationships/tags" Target="../tags/tag369.xml"/><Relationship Id="rId12" Type="http://schemas.openxmlformats.org/officeDocument/2006/relationships/tags" Target="../tags/tag370.xml"/><Relationship Id="rId13" Type="http://schemas.openxmlformats.org/officeDocument/2006/relationships/tags" Target="../tags/tag371.xml"/><Relationship Id="rId14" Type="http://schemas.openxmlformats.org/officeDocument/2006/relationships/tags" Target="../tags/tag372.xml"/><Relationship Id="rId15" Type="http://schemas.openxmlformats.org/officeDocument/2006/relationships/tags" Target="../tags/tag373.xml"/><Relationship Id="rId16" Type="http://schemas.openxmlformats.org/officeDocument/2006/relationships/tags" Target="../tags/tag374.xml"/><Relationship Id="rId17" Type="http://schemas.openxmlformats.org/officeDocument/2006/relationships/tags" Target="../tags/tag375.xml"/><Relationship Id="rId18" Type="http://schemas.openxmlformats.org/officeDocument/2006/relationships/tags" Target="../tags/tag376.xml"/><Relationship Id="rId19" Type="http://schemas.openxmlformats.org/officeDocument/2006/relationships/tags" Target="../tags/tag377.xml"/><Relationship Id="rId20" Type="http://schemas.openxmlformats.org/officeDocument/2006/relationships/tags" Target="../tags/tag378.xml"/><Relationship Id="rId21" Type="http://schemas.openxmlformats.org/officeDocument/2006/relationships/tags" Target="../tags/tag379.xml"/><Relationship Id="rId22" Type="http://schemas.openxmlformats.org/officeDocument/2006/relationships/tags" Target="../tags/tag380.xml"/><Relationship Id="rId23" Type="http://schemas.openxmlformats.org/officeDocument/2006/relationships/tags" Target="../tags/tag381.xml"/><Relationship Id="rId24" Type="http://schemas.openxmlformats.org/officeDocument/2006/relationships/tags" Target="../tags/tag382.xml"/><Relationship Id="rId25" Type="http://schemas.openxmlformats.org/officeDocument/2006/relationships/tags" Target="../tags/tag383.xml"/><Relationship Id="rId26" Type="http://schemas.openxmlformats.org/officeDocument/2006/relationships/tags" Target="../tags/tag384.xml"/><Relationship Id="rId27" Type="http://schemas.openxmlformats.org/officeDocument/2006/relationships/tags" Target="../tags/tag385.xml"/><Relationship Id="rId28" Type="http://schemas.openxmlformats.org/officeDocument/2006/relationships/tags" Target="../tags/tag386.xml"/><Relationship Id="rId29" Type="http://schemas.openxmlformats.org/officeDocument/2006/relationships/tags" Target="../tags/tag387.xml"/><Relationship Id="rId30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88.xml"/><Relationship Id="rId2" Type="http://schemas.openxmlformats.org/officeDocument/2006/relationships/tags" Target="../tags/tag389.xml"/><Relationship Id="rId3" Type="http://schemas.openxmlformats.org/officeDocument/2006/relationships/tags" Target="../tags/tag390.xml"/><Relationship Id="rId4" Type="http://schemas.openxmlformats.org/officeDocument/2006/relationships/tags" Target="../tags/tag391.xml"/><Relationship Id="rId5" Type="http://schemas.openxmlformats.org/officeDocument/2006/relationships/tags" Target="../tags/tag392.xml"/><Relationship Id="rId6" Type="http://schemas.openxmlformats.org/officeDocument/2006/relationships/tags" Target="../tags/tag393.xml"/><Relationship Id="rId7" Type="http://schemas.openxmlformats.org/officeDocument/2006/relationships/tags" Target="../tags/tag394.xml"/><Relationship Id="rId8" Type="http://schemas.openxmlformats.org/officeDocument/2006/relationships/tags" Target="../tags/tag395.xml"/><Relationship Id="rId9" Type="http://schemas.openxmlformats.org/officeDocument/2006/relationships/tags" Target="../tags/tag396.xml"/><Relationship Id="rId10" Type="http://schemas.openxmlformats.org/officeDocument/2006/relationships/tags" Target="../tags/tag397.xml"/><Relationship Id="rId11" Type="http://schemas.openxmlformats.org/officeDocument/2006/relationships/tags" Target="../tags/tag398.xml"/><Relationship Id="rId12" Type="http://schemas.openxmlformats.org/officeDocument/2006/relationships/tags" Target="../tags/tag399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00.xml"/><Relationship Id="rId2" Type="http://schemas.openxmlformats.org/officeDocument/2006/relationships/tags" Target="../tags/tag401.xml"/><Relationship Id="rId3" Type="http://schemas.openxmlformats.org/officeDocument/2006/relationships/tags" Target="../tags/tag402.xml"/><Relationship Id="rId4" Type="http://schemas.openxmlformats.org/officeDocument/2006/relationships/tags" Target="../tags/tag403.xml"/><Relationship Id="rId5" Type="http://schemas.openxmlformats.org/officeDocument/2006/relationships/tags" Target="../tags/tag404.xml"/><Relationship Id="rId6" Type="http://schemas.openxmlformats.org/officeDocument/2006/relationships/tags" Target="../tags/tag405.xml"/><Relationship Id="rId7" Type="http://schemas.openxmlformats.org/officeDocument/2006/relationships/tags" Target="../tags/tag406.xml"/><Relationship Id="rId8" Type="http://schemas.openxmlformats.org/officeDocument/2006/relationships/tags" Target="../tags/tag407.xml"/><Relationship Id="rId9" Type="http://schemas.openxmlformats.org/officeDocument/2006/relationships/tags" Target="../tags/tag408.xml"/><Relationship Id="rId10" Type="http://schemas.openxmlformats.org/officeDocument/2006/relationships/tags" Target="../tags/tag409.xml"/><Relationship Id="rId11" Type="http://schemas.openxmlformats.org/officeDocument/2006/relationships/tags" Target="../tags/tag410.xml"/><Relationship Id="rId12" Type="http://schemas.openxmlformats.org/officeDocument/2006/relationships/tags" Target="../tags/tag411.xml"/><Relationship Id="rId13" Type="http://schemas.openxmlformats.org/officeDocument/2006/relationships/tags" Target="../tags/tag412.xml"/><Relationship Id="rId14" Type="http://schemas.openxmlformats.org/officeDocument/2006/relationships/tags" Target="../tags/tag413.xml"/><Relationship Id="rId15" Type="http://schemas.openxmlformats.org/officeDocument/2006/relationships/tags" Target="../tags/tag414.xml"/><Relationship Id="rId16" Type="http://schemas.openxmlformats.org/officeDocument/2006/relationships/tags" Target="../tags/tag415.xml"/><Relationship Id="rId17" Type="http://schemas.openxmlformats.org/officeDocument/2006/relationships/tags" Target="../tags/tag416.xml"/><Relationship Id="rId18" Type="http://schemas.openxmlformats.org/officeDocument/2006/relationships/tags" Target="../tags/tag417.xml"/><Relationship Id="rId19" Type="http://schemas.openxmlformats.org/officeDocument/2006/relationships/tags" Target="../tags/tag418.xml"/><Relationship Id="rId20" Type="http://schemas.openxmlformats.org/officeDocument/2006/relationships/tags" Target="../tags/tag419.xml"/><Relationship Id="rId21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20.xml"/><Relationship Id="rId2" Type="http://schemas.openxmlformats.org/officeDocument/2006/relationships/tags" Target="../tags/tag421.xml"/><Relationship Id="rId3" Type="http://schemas.openxmlformats.org/officeDocument/2006/relationships/tags" Target="../tags/tag422.xml"/><Relationship Id="rId4" Type="http://schemas.openxmlformats.org/officeDocument/2006/relationships/tags" Target="../tags/tag423.xml"/><Relationship Id="rId5" Type="http://schemas.openxmlformats.org/officeDocument/2006/relationships/tags" Target="../tags/tag424.xml"/><Relationship Id="rId6" Type="http://schemas.openxmlformats.org/officeDocument/2006/relationships/tags" Target="../tags/tag425.xml"/><Relationship Id="rId7" Type="http://schemas.openxmlformats.org/officeDocument/2006/relationships/tags" Target="../tags/tag426.xml"/><Relationship Id="rId8" Type="http://schemas.openxmlformats.org/officeDocument/2006/relationships/tags" Target="../tags/tag427.xml"/><Relationship Id="rId9" Type="http://schemas.openxmlformats.org/officeDocument/2006/relationships/tags" Target="../tags/tag428.xml"/><Relationship Id="rId10" Type="http://schemas.openxmlformats.org/officeDocument/2006/relationships/tags" Target="../tags/tag429.xml"/><Relationship Id="rId11" Type="http://schemas.openxmlformats.org/officeDocument/2006/relationships/tags" Target="../tags/tag430.xml"/><Relationship Id="rId12" Type="http://schemas.openxmlformats.org/officeDocument/2006/relationships/tags" Target="../tags/tag431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32.xml"/><Relationship Id="rId2" Type="http://schemas.openxmlformats.org/officeDocument/2006/relationships/tags" Target="../tags/tag433.xml"/><Relationship Id="rId3" Type="http://schemas.openxmlformats.org/officeDocument/2006/relationships/tags" Target="../tags/tag434.xml"/><Relationship Id="rId4" Type="http://schemas.openxmlformats.org/officeDocument/2006/relationships/slideLayout" Target="../slideLayouts/slideLayout15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35.xml"/><Relationship Id="rId2" Type="http://schemas.openxmlformats.org/officeDocument/2006/relationships/tags" Target="../tags/tag436.xml"/><Relationship Id="rId3" Type="http://schemas.openxmlformats.org/officeDocument/2006/relationships/tags" Target="../tags/tag437.xml"/><Relationship Id="rId4" Type="http://schemas.openxmlformats.org/officeDocument/2006/relationships/tags" Target="../tags/tag438.xml"/><Relationship Id="rId5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39.xml"/><Relationship Id="rId2" Type="http://schemas.openxmlformats.org/officeDocument/2006/relationships/tags" Target="../tags/tag440.xml"/><Relationship Id="rId3" Type="http://schemas.openxmlformats.org/officeDocument/2006/relationships/tags" Target="../tags/tag441.xml"/><Relationship Id="rId4" Type="http://schemas.openxmlformats.org/officeDocument/2006/relationships/tags" Target="../tags/tag442.xml"/><Relationship Id="rId5" Type="http://schemas.openxmlformats.org/officeDocument/2006/relationships/tags" Target="../tags/tag443.xml"/><Relationship Id="rId6" Type="http://schemas.openxmlformats.org/officeDocument/2006/relationships/tags" Target="../tags/tag444.xml"/><Relationship Id="rId7" Type="http://schemas.openxmlformats.org/officeDocument/2006/relationships/tags" Target="../tags/tag445.xml"/><Relationship Id="rId8" Type="http://schemas.openxmlformats.org/officeDocument/2006/relationships/tags" Target="../tags/tag446.xml"/><Relationship Id="rId9" Type="http://schemas.openxmlformats.org/officeDocument/2006/relationships/tags" Target="../tags/tag447.xml"/><Relationship Id="rId10" Type="http://schemas.openxmlformats.org/officeDocument/2006/relationships/tags" Target="../tags/tag448.xml"/><Relationship Id="rId11" Type="http://schemas.openxmlformats.org/officeDocument/2006/relationships/tags" Target="../tags/tag449.xml"/><Relationship Id="rId12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450.xml"/><Relationship Id="rId2" Type="http://schemas.openxmlformats.org/officeDocument/2006/relationships/tags" Target="../tags/tag451.xml"/><Relationship Id="rId3" Type="http://schemas.openxmlformats.org/officeDocument/2006/relationships/tags" Target="../tags/tag452.xml"/><Relationship Id="rId4" Type="http://schemas.openxmlformats.org/officeDocument/2006/relationships/tags" Target="../tags/tag453.xml"/><Relationship Id="rId5" Type="http://schemas.openxmlformats.org/officeDocument/2006/relationships/tags" Target="../tags/tag454.xml"/><Relationship Id="rId6" Type="http://schemas.openxmlformats.org/officeDocument/2006/relationships/tags" Target="../tags/tag455.xml"/><Relationship Id="rId7" Type="http://schemas.openxmlformats.org/officeDocument/2006/relationships/tags" Target="../tags/tag456.xml"/><Relationship Id="rId8" Type="http://schemas.openxmlformats.org/officeDocument/2006/relationships/tags" Target="../tags/tag457.xml"/><Relationship Id="rId9" Type="http://schemas.openxmlformats.org/officeDocument/2006/relationships/tags" Target="../tags/tag458.xml"/><Relationship Id="rId10" Type="http://schemas.openxmlformats.org/officeDocument/2006/relationships/tags" Target="../tags/tag459.xml"/><Relationship Id="rId11" Type="http://schemas.openxmlformats.org/officeDocument/2006/relationships/tags" Target="../tags/tag460.xml"/><Relationship Id="rId12" Type="http://schemas.openxmlformats.org/officeDocument/2006/relationships/tags" Target="../tags/tag461.xml"/><Relationship Id="rId13" Type="http://schemas.openxmlformats.org/officeDocument/2006/relationships/slideLayout" Target="../slideLayouts/slideLayout1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tags" Target="../tags/tag462.xml"/><Relationship Id="rId2" Type="http://schemas.openxmlformats.org/officeDocument/2006/relationships/tags" Target="../tags/tag463.xml"/><Relationship Id="rId3" Type="http://schemas.openxmlformats.org/officeDocument/2006/relationships/tags" Target="../tags/tag464.xml"/><Relationship Id="rId4" Type="http://schemas.openxmlformats.org/officeDocument/2006/relationships/tags" Target="../tags/tag465.xml"/><Relationship Id="rId5" Type="http://schemas.openxmlformats.org/officeDocument/2006/relationships/tags" Target="../tags/tag466.xml"/><Relationship Id="rId6" Type="http://schemas.openxmlformats.org/officeDocument/2006/relationships/tags" Target="../tags/tag467.xml"/><Relationship Id="rId7" Type="http://schemas.openxmlformats.org/officeDocument/2006/relationships/tags" Target="../tags/tag468.xml"/><Relationship Id="rId8" Type="http://schemas.openxmlformats.org/officeDocument/2006/relationships/tags" Target="../tags/tag469.xml"/><Relationship Id="rId9" Type="http://schemas.openxmlformats.org/officeDocument/2006/relationships/tags" Target="../tags/tag470.xml"/><Relationship Id="rId10" Type="http://schemas.openxmlformats.org/officeDocument/2006/relationships/tags" Target="../tags/tag471.xml"/><Relationship Id="rId11" Type="http://schemas.openxmlformats.org/officeDocument/2006/relationships/tags" Target="../tags/tag472.xml"/><Relationship Id="rId12" Type="http://schemas.openxmlformats.org/officeDocument/2006/relationships/tags" Target="../tags/tag473.xml"/><Relationship Id="rId13" Type="http://schemas.openxmlformats.org/officeDocument/2006/relationships/tags" Target="../tags/tag474.xml"/><Relationship Id="rId14" Type="http://schemas.openxmlformats.org/officeDocument/2006/relationships/tags" Target="../tags/tag475.xml"/><Relationship Id="rId15" Type="http://schemas.openxmlformats.org/officeDocument/2006/relationships/tags" Target="../tags/tag476.xml"/><Relationship Id="rId16" Type="http://schemas.openxmlformats.org/officeDocument/2006/relationships/tags" Target="../tags/tag477.xml"/><Relationship Id="rId17" Type="http://schemas.openxmlformats.org/officeDocument/2006/relationships/slideLayout" Target="../slideLayouts/slideLayout13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tags" Target="../tags/tag478.xml"/><Relationship Id="rId2" Type="http://schemas.openxmlformats.org/officeDocument/2006/relationships/tags" Target="../tags/tag479.xml"/><Relationship Id="rId3" Type="http://schemas.openxmlformats.org/officeDocument/2006/relationships/tags" Target="../tags/tag480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>
            <a:normAutofit fontScale="95000"/>
          </a:bodyPr>
          <a:p>
            <a:r>
              <a:rPr altLang="en-US" lang="zh-CN"/>
              <a:t>制定数字化客户关系管理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8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697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0" name="矩形: 圆角 17"/>
          <p:cNvSpPr/>
          <p:nvPr>
            <p:custDataLst>
              <p:tags r:id="rId3"/>
            </p:custDataLst>
          </p:nvPr>
        </p:nvSpPr>
        <p:spPr>
          <a:xfrm>
            <a:off x="46990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4"/>
            </p:custDataLst>
          </p:nvPr>
        </p:nvSpPr>
        <p:spPr>
          <a:xfrm>
            <a:off x="60198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5"/>
            </p:custDataLst>
          </p:nvPr>
        </p:nvSpPr>
        <p:spPr>
          <a:xfrm>
            <a:off x="60198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添加目录标题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"/>
          <p:cNvSpPr/>
          <p:nvPr>
            <p:custDataLst>
              <p:tags r:id="rId6"/>
            </p:custDataLst>
          </p:nvPr>
        </p:nvSpPr>
        <p:spPr>
          <a:xfrm>
            <a:off x="2374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7"/>
            </p:custDataLst>
          </p:nvPr>
        </p:nvSpPr>
        <p:spPr>
          <a:xfrm>
            <a:off x="250634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8"/>
            </p:custDataLst>
          </p:nvPr>
        </p:nvSpPr>
        <p:spPr>
          <a:xfrm>
            <a:off x="250634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数字化客户关系管理的重要性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矩形: 圆角 19"/>
          <p:cNvSpPr/>
          <p:nvPr>
            <p:custDataLst>
              <p:tags r:id="rId9"/>
            </p:custDataLst>
          </p:nvPr>
        </p:nvSpPr>
        <p:spPr>
          <a:xfrm>
            <a:off x="4279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0"/>
            </p:custDataLst>
          </p:nvPr>
        </p:nvSpPr>
        <p:spPr>
          <a:xfrm>
            <a:off x="441071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1"/>
            </p:custDataLst>
          </p:nvPr>
        </p:nvSpPr>
        <p:spPr>
          <a:xfrm>
            <a:off x="441071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数字化客户关系管理的核心要素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8" name="矩形: 圆角 28"/>
          <p:cNvSpPr/>
          <p:nvPr>
            <p:custDataLst>
              <p:tags r:id="rId12"/>
            </p:custDataLst>
          </p:nvPr>
        </p:nvSpPr>
        <p:spPr>
          <a:xfrm>
            <a:off x="618363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3"/>
            </p:custDataLst>
          </p:nvPr>
        </p:nvSpPr>
        <p:spPr>
          <a:xfrm>
            <a:off x="6315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4"/>
            </p:custDataLst>
          </p:nvPr>
        </p:nvSpPr>
        <p:spPr>
          <a:xfrm>
            <a:off x="6315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数字化客户关系管理的实施步骤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4" name="矩形: 圆角 37"/>
          <p:cNvSpPr/>
          <p:nvPr>
            <p:custDataLst>
              <p:tags r:id="rId15"/>
            </p:custDataLst>
          </p:nvPr>
        </p:nvSpPr>
        <p:spPr>
          <a:xfrm>
            <a:off x="8087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6"/>
            </p:custDataLst>
          </p:nvPr>
        </p:nvSpPr>
        <p:spPr>
          <a:xfrm>
            <a:off x="8220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7"/>
            </p:custDataLst>
          </p:nvPr>
        </p:nvSpPr>
        <p:spPr>
          <a:xfrm>
            <a:off x="8220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数字化客户关系管理的挑战与应对策略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0" name="矩形: 圆角 45"/>
          <p:cNvSpPr/>
          <p:nvPr>
            <p:custDataLst>
              <p:tags r:id="rId18"/>
            </p:custDataLst>
          </p:nvPr>
        </p:nvSpPr>
        <p:spPr>
          <a:xfrm>
            <a:off x="9992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19"/>
            </p:custDataLst>
          </p:nvPr>
        </p:nvSpPr>
        <p:spPr>
          <a:xfrm>
            <a:off x="1012444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06.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20"/>
            </p:custDataLst>
          </p:nvPr>
        </p:nvSpPr>
        <p:spPr>
          <a:xfrm>
            <a:off x="1012444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数字化客户关系管理的成功案例分析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7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2593"/>
          </a:bodyPr>
          <a:p>
            <a:r>
              <a:rPr altLang="en-US" lang="zh-CN"/>
              <a:t>数字化客户关系管理的重要性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提升客户满意度</a:t>
            </a:r>
            <a:endParaRPr altLang="en-US" lang="zh-CN"/>
          </a:p>
        </p:txBody>
      </p:sp>
      <p:sp>
        <p:nvSpPr>
          <p:cNvPr id="1048970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客户体验优化：数字化客户关系管理能够提供更加便捷、个性化的服务，提高客户满意度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2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客户忠诚度增强：通过数字化手段，企业能够更好地了解客户需求，提供更加精准的服务，从而增强客户忠诚度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业务增长促进：数字化客户关系管理有助于企业更好地发掘客户需求，拓展业务范围，促进业务增长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市场竞争优势提升：在数字化时代，拥有先进的数字化客户关系管理能力的企业将更具市场竞争优势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增强客户忠诚度</a:t>
            </a:r>
            <a:endParaRPr altLang="en-US" lang="zh-CN"/>
          </a:p>
        </p:txBody>
      </p:sp>
      <p:sp>
        <p:nvSpPr>
          <p:cNvPr id="104901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1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1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1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2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2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2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2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2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3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3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3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3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3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4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4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4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4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4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提升客户满意度：通过个性化服务和精准营销，满足客户需求，提高客户满意度。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降低客户流失率：通过数字化手段，及时发现并解决客户问题，降低客户流失率。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促进口碑传播：通过优质的服务和产品，赢得客户的信任和好评，促进口碑传播。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增加客户留存率：通过数字化手段，建立长期稳定的客户关系，提高客户留存率。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促进业务增长</a:t>
            </a:r>
            <a:endParaRPr altLang="en-US" lang="zh-CN"/>
          </a:p>
        </p:txBody>
      </p:sp>
      <p:sp>
        <p:nvSpPr>
          <p:cNvPr id="104909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提升客户满意度和忠诚度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9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降低客户流失率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0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增加销售收入和市场份额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0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提高企业竞争力和品牌形象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提升企业竞争力</a:t>
            </a:r>
            <a:endParaRPr altLang="en-US" lang="zh-CN"/>
          </a:p>
        </p:txBody>
      </p:sp>
      <p:sp>
        <p:nvSpPr>
          <p:cNvPr id="104914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提升客户满意度：通过数字化手段提高客户服务质量，满足客户需求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增加收入：通过数字化手段提高销售业绩，增加企业收入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6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提升品牌形象：通过数字化手段提高企业形象，增强品牌影响力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降低成本：通过数字化手段提高效率，降低运营成本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22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数字化客户关系管理的核心要素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客户数据收集与分析</a:t>
            </a:r>
            <a:endParaRPr altLang="en-US" lang="zh-CN"/>
          </a:p>
        </p:txBody>
      </p:sp>
      <p:sp>
        <p:nvSpPr>
          <p:cNvPr id="104928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收集客户数据：通过各种渠道收集客户的基本信息、购买行为、偏好等数据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分析客户数据：运用数据分析工具对收集到的客户数据进行深入分析，了解客户需求、行为特征和购买趋势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制定营销策略：根据分析结果，制定有针对性的营销策略，提高客户满意度和忠诚度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优化产品和服务：根据客户反馈和数据分析结果，不断优化产品和服务，提高客户体验和满意度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客户细分与个性化服务</a:t>
            </a:r>
            <a:endParaRPr altLang="en-US" lang="zh-CN"/>
          </a:p>
        </p:txBody>
      </p:sp>
      <p:sp>
        <p:nvSpPr>
          <p:cNvPr id="104932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客户细分：根据客户需求、行为和偏好等因素，将客户划分为不同的细分市场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个性化服务：针对不同细分市场的客户需求，提供定制化的产品和服务，提高客户满意度和忠诚度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数据驱动：利用大数据、人工智能等技术手段，深入挖掘客户需求和行为数据，为个性化服务提供支持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持续优化：通过不断收集客户反馈和市场信息，对个性化服务进行持续优化和改进，提高客户满意度和忠诚度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客户沟通与互动</a:t>
            </a:r>
            <a:endParaRPr altLang="en-US" lang="zh-CN"/>
          </a:p>
        </p:txBody>
      </p:sp>
      <p:sp>
        <p:nvSpPr>
          <p:cNvPr id="104937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双向沟通：建立有效的双向沟通渠道，及时了解客户需求和反馈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互动体验：提供多样化的互动体验，增强客户参与感和忠诚度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社交媒体：利用社交媒体等数字化渠道，扩大客户接触面和影响力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数据分析：通过数据分析，了解客户需求和行为特点，优化沟通策略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客户体验优化</a:t>
            </a:r>
            <a:endParaRPr altLang="en-US" lang="zh-CN"/>
          </a:p>
        </p:txBody>
      </p:sp>
      <p:sp>
        <p:nvSpPr>
          <p:cNvPr id="104942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3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3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3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3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简化操作流程：通过简化操作流程，提高客户使用效率，降低客户使用成本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3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提升客户满意度：通过优化客户体验，提高客户满意度，增强客户忠诚度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4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个性化服务：根据客户需求提供个性化服务，满足客户多样化需求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4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实时反馈机制：建立实时反馈机制，及时了解客户需求和反馈，不断改进和优化服务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47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数字化客户关系管理的实施步骤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制定战略规划</a:t>
            </a:r>
            <a:endParaRPr altLang="en-US" lang="zh-CN"/>
          </a:p>
        </p:txBody>
      </p:sp>
      <p:sp>
        <p:nvSpPr>
          <p:cNvPr id="104954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明确数字化客户关系管理的目标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分析当前数字化客户关系管理的现状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制定数字化客户关系管理的战略规划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确定数字化客户关系管理的实施步骤和时间表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建立组织架构</a:t>
            </a:r>
            <a:endParaRPr altLang="en-US" lang="zh-CN"/>
          </a:p>
        </p:txBody>
      </p:sp>
      <p:sp>
        <p:nvSpPr>
          <p:cNvPr id="104960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0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0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0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0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1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1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1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1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0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1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2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2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2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2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2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3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3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3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3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明确数字化客户关系管理的目标与战略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建立跨部门协作机制，确保数字化客户关系管理的顺利实施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制定数字化客户关系管理的流程与规范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设立专门的数字化客户关系管理部门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搭建技术平台</a:t>
            </a:r>
            <a:endParaRPr altLang="en-US" lang="zh-CN"/>
          </a:p>
        </p:txBody>
      </p:sp>
      <p:sp>
        <p:nvSpPr>
          <p:cNvPr id="104967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94444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确定技术需求：根据业务需求和目标，确定所需的技术和工具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8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7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选择合适的技术：根据技术需求，选择合适的技术和工具，如CRM系统、数据分析工具等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9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7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搭建技术平台：将所选的技术和工具集成到一个平台上，以实现数字化客户关系管理的功能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9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4444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测试和优化：对技术平台进行测试和优化，确保其稳定性和性能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培训员工队伍</a:t>
            </a:r>
            <a:endParaRPr altLang="en-US" lang="zh-CN"/>
          </a:p>
        </p:txBody>
      </p:sp>
      <p:sp>
        <p:nvSpPr>
          <p:cNvPr id="104973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选择合适的培训方式和资源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确定培训目标和内容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制定培训计划和时间表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对员工进行培训和考核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持续优化改进</a:t>
            </a:r>
            <a:endParaRPr altLang="en-US" lang="zh-CN"/>
          </a:p>
        </p:txBody>
      </p:sp>
      <p:sp>
        <p:nvSpPr>
          <p:cNvPr id="104980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收集反馈：通过调查问卷、客户访谈等方式收集客户反馈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分析数据：对收集到的数据进行深入分析，了解客户需求和行为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调整策略：根据分析结果调整数字化客户关系管理策略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持续改进：不断优化数字化客户关系管理系统，提高客户满意度和忠诚度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86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数字化客户关系管理的挑战与应对策略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数据安全与隐私保护</a:t>
            </a:r>
            <a:endParaRPr altLang="en-US" lang="zh-CN"/>
          </a:p>
        </p:txBody>
      </p:sp>
      <p:sp>
        <p:nvSpPr>
          <p:cNvPr id="104992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2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2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3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3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3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3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3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4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2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4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4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4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4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5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5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5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5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5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6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数据安全挑战：确保数据在传输和存储过程中的机密性、完整性和可用性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应对策略：制定严格的隐私政策，加强员工培训，确保客户数据不被滥用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应对策略：采用加密技术、访问控制等措施来加强数据安全保护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隐私保护挑战：遵守相关法律法规，保护客户隐私，避免数据泄露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技术更新与升级</a:t>
            </a:r>
            <a:endParaRPr altLang="en-US" lang="zh-CN"/>
          </a:p>
        </p:txBody>
      </p:sp>
      <p:sp>
        <p:nvSpPr>
          <p:cNvPr id="105000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04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6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数字化客户关系管理系统的技术更新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0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10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2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应对策略：不断升级和优化系统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1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16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保持与最新技术的同步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18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22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4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确保系统的稳定性和安全性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员工培训与技能提升</a:t>
            </a:r>
            <a:endParaRPr altLang="en-US" lang="zh-CN"/>
          </a:p>
        </p:txBody>
      </p:sp>
      <p:sp>
        <p:nvSpPr>
          <p:cNvPr id="105006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培训内容：数字化客户关系管理理念、方法与技巧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培训方式：线上培训、线下培训、实践操作培训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技能提升：定期组织技能竞赛、提供技能培训课程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激励措施：设立奖励机制，鼓励员工积极参与培训和技能提升活动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客户需求变化与市场变化应对策略</a:t>
            </a:r>
            <a:endParaRPr altLang="en-US" lang="zh-CN"/>
          </a:p>
        </p:txBody>
      </p:sp>
      <p:sp>
        <p:nvSpPr>
          <p:cNvPr id="105010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0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1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1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1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数字化客户关系管理：利用数字化技术，建立客户信息数据库，实现个性化服务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2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应对策略实施：制定具体的实施计划，明确责任人和时间节点，确保应对策略的有效实施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2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客户需求变化：了解客户需求，关注市场趋势，及时调整产品和服务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2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91667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市场变化应对策略：加强市场调研，制定灵活的市场策略，提高市场竞争力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16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数字化客户关系管理的成功案例分析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行业案例分享</a:t>
            </a:r>
            <a:endParaRPr altLang="en-US" lang="zh-CN"/>
          </a:p>
        </p:txBody>
      </p:sp>
      <p:sp>
        <p:nvSpPr>
          <p:cNvPr id="105022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2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2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3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3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3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3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3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4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5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4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4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4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5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4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5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5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5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5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5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5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5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6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案例名称：某电商平台的数字化客户关系管理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实施效果：该电商平台的客户满意度和忠诚度得到了哪些提升，具体数据表现如何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实施过程：该电商平台采用了哪些数字化手段，如大数据分析、人工智能等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案例背景：该电商平台通过数字化手段提高客户满意度和忠诚度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企业案例分享</a:t>
            </a:r>
            <a:endParaRPr altLang="en-US" lang="zh-CN"/>
          </a:p>
        </p:txBody>
      </p:sp>
      <p:sp>
        <p:nvSpPr>
          <p:cNvPr id="105030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0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0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案例一：某电商公司通过数字化客户关系管理提高客户满意度和忠诚度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1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1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案例二：某金融公司利用数字化客户关系管理提升客户体验和业务增长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1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1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案例三：某互联网公司通过数字化客户关系管理实现精准营销和业务创新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案例四：某制造业企业运用数字化客户关系管理优化售后服务和客户关怀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成功因素分析</a:t>
            </a:r>
            <a:endParaRPr altLang="en-US" lang="zh-CN"/>
          </a:p>
        </p:txBody>
      </p:sp>
      <p:sp>
        <p:nvSpPr>
          <p:cNvPr id="105036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6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6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6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6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7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7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7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客户数据收集与分析：数字化客户关系管理需要收集客户数据，并进行分析，以了解客户需求、偏好和行为。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4444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智能化沟通：数字化客户关系管理可以通过智能化沟通，提高客户满意度和忠诚度。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8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数据驱动决策：数字化客户关系管理产生的数据可以用于支持企业的决策，以改进产品、服务和营销策略。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定制化服务：根据客户数据，企业可以提供定制化服务，以满足不同客户的需求和期望。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3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经验教训总结</a:t>
            </a:r>
            <a:endParaRPr altLang="en-US" lang="zh-CN"/>
          </a:p>
        </p:txBody>
      </p:sp>
      <p:sp>
        <p:nvSpPr>
          <p:cNvPr id="105043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43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3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数字化客户关系管理需要全员参与，建立跨部门协作机制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4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44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4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深入了解客户需求，提供个性化服务，提高客户满意度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4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44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建立数据驱动的决策机制，提高决策效率和准确性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5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5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45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5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不断优化数字化客户关系管理流程，提高运营效率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9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SEVEN</a:t>
            </a:r>
            <a:endParaRPr altLang="en-US" lang="zh-CN"/>
          </a:p>
        </p:txBody>
      </p:sp>
      <p:sp>
        <p:nvSpPr>
          <p:cNvPr id="105049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未来数字化客户关系管理的发展趋势预测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技术创新推动发展</a:t>
            </a:r>
            <a:endParaRPr altLang="en-US" lang="zh-CN"/>
          </a:p>
        </p:txBody>
      </p:sp>
      <p:sp>
        <p:nvSpPr>
          <p:cNvPr id="1050556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人工智能和大数据技术：提高客户信息处理和分析能力，实现个性化服务和精准营销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8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云计算技术：实现数据共享和协同工作，提高工作效率和响应速度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0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物联网技术：实现设备间的互联互通，提高客户体验和满意度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2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区块链技术：保障数据安全和可信度，提高数字化客户关系管理的可靠性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9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客户需求变化引导变革</a:t>
            </a:r>
            <a:endParaRPr altLang="en-US" lang="zh-CN"/>
          </a:p>
        </p:txBody>
      </p:sp>
      <p:sp>
        <p:nvSpPr>
          <p:cNvPr id="1050598" name="Freeform 2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08400" y="1894045"/>
            <a:ext cx="2149867" cy="1823393"/>
          </a:xfrm>
          <a:custGeom>
            <a:avLst/>
            <a:gdLst>
              <a:gd name="T0" fmla="*/ 0 w 5260"/>
              <a:gd name="T1" fmla="*/ 3425 h 3426"/>
              <a:gd name="T2" fmla="*/ 5259 w 5260"/>
              <a:gd name="T3" fmla="*/ 1351 h 3426"/>
              <a:gd name="T4" fmla="*/ 5259 w 5260"/>
              <a:gd name="T5" fmla="*/ 0 h 3426"/>
              <a:gd name="T6" fmla="*/ 0 w 5260"/>
              <a:gd name="T7" fmla="*/ 2072 h 3426"/>
              <a:gd name="T8" fmla="*/ 0 w 5260"/>
              <a:gd name="T9" fmla="*/ 3425 h 3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6">
                <a:moveTo>
                  <a:pt x="0" y="3425"/>
                </a:moveTo>
                <a:lnTo>
                  <a:pt x="5259" y="1351"/>
                </a:lnTo>
                <a:lnTo>
                  <a:pt x="5259" y="0"/>
                </a:lnTo>
                <a:lnTo>
                  <a:pt x="0" y="2072"/>
                </a:lnTo>
                <a:lnTo>
                  <a:pt x="0" y="3425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50600" name="Freeform 2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08400" y="2978074"/>
            <a:ext cx="2149867" cy="1828087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50602" name="Freeform 26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08400" y="2980614"/>
            <a:ext cx="2149867" cy="736809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604" name="Freeform 2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08400" y="4067183"/>
            <a:ext cx="2149867" cy="1828087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50606" name="Freeform 27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08400" y="5155656"/>
            <a:ext cx="2149867" cy="739216"/>
          </a:xfrm>
          <a:custGeom>
            <a:avLst/>
            <a:gdLst>
              <a:gd name="T0" fmla="*/ 5259 w 5260"/>
              <a:gd name="T1" fmla="*/ 1352 h 1353"/>
              <a:gd name="T2" fmla="*/ 0 w 5260"/>
              <a:gd name="T3" fmla="*/ 1352 h 1353"/>
              <a:gd name="T4" fmla="*/ 0 w 5260"/>
              <a:gd name="T5" fmla="*/ 0 h 1353"/>
              <a:gd name="T6" fmla="*/ 5259 w 5260"/>
              <a:gd name="T7" fmla="*/ 0 h 1353"/>
              <a:gd name="T8" fmla="*/ 4647 w 5260"/>
              <a:gd name="T9" fmla="*/ 677 h 1353"/>
              <a:gd name="T10" fmla="*/ 5259 w 5260"/>
              <a:gd name="T11" fmla="*/ 1352 h 1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3">
                <a:moveTo>
                  <a:pt x="5259" y="1352"/>
                </a:moveTo>
                <a:lnTo>
                  <a:pt x="0" y="1352"/>
                </a:lnTo>
                <a:lnTo>
                  <a:pt x="0" y="0"/>
                </a:lnTo>
                <a:lnTo>
                  <a:pt x="5259" y="0"/>
                </a:lnTo>
                <a:lnTo>
                  <a:pt x="4647" y="677"/>
                </a:lnTo>
                <a:lnTo>
                  <a:pt x="5259" y="1352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608" name="Freeform 2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608400" y="4069723"/>
            <a:ext cx="2149867" cy="736809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610" name="正文"/>
          <p:cNvSpPr txBox="1"/>
          <p:nvPr>
            <p:custDataLst>
              <p:tags r:id="rId7"/>
            </p:custDataLst>
          </p:nvPr>
        </p:nvSpPr>
        <p:spPr>
          <a:xfrm>
            <a:off x="2836787" y="1805773"/>
            <a:ext cx="8741555" cy="838219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客户需求多样化：随着消费者对个性化需求的增加，企业需要更加关注客户的需求变化，提供定制化的产品和服务。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612" name="正文"/>
          <p:cNvSpPr txBox="1"/>
          <p:nvPr>
            <p:custDataLst>
              <p:tags r:id="rId8"/>
            </p:custDataLst>
          </p:nvPr>
        </p:nvSpPr>
        <p:spPr>
          <a:xfrm>
            <a:off x="2836787" y="2902503"/>
            <a:ext cx="8741555" cy="838219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数字化技术推动变革：随着数字化技术的发展，企业可以通过大数据分析、人工智能等技术手段，更加精准地了解客户需求，提供更加个性化的产品和服务。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614" name="正文"/>
          <p:cNvSpPr txBox="1"/>
          <p:nvPr>
            <p:custDataLst>
              <p:tags r:id="rId9"/>
            </p:custDataLst>
          </p:nvPr>
        </p:nvSpPr>
        <p:spPr>
          <a:xfrm>
            <a:off x="2836787" y="3999232"/>
            <a:ext cx="8741555" cy="838219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社交媒体影响客户关系管理：社交媒体的发展使得客户可以通过多种渠道与企业进行互动，企业需要更加注重社交媒体营销，提高客户满意度和忠诚度。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616" name="正文"/>
          <p:cNvSpPr txBox="1"/>
          <p:nvPr>
            <p:custDataLst>
              <p:tags r:id="rId10"/>
            </p:custDataLst>
          </p:nvPr>
        </p:nvSpPr>
        <p:spPr>
          <a:xfrm>
            <a:off x="2836787" y="5095962"/>
            <a:ext cx="8741555" cy="838219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跨界合作创新客户关系管理：企业可以与其他行业的企业进行跨界合作，共同开发新的产品和服务，满足客户的多样化需求。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618" name="Freeform 23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08400" y="1871183"/>
            <a:ext cx="2149867" cy="739216"/>
          </a:xfrm>
          <a:custGeom>
            <a:avLst/>
            <a:gdLst>
              <a:gd name="T0" fmla="*/ 5259 w 5260"/>
              <a:gd name="T1" fmla="*/ 1353 h 1354"/>
              <a:gd name="T2" fmla="*/ 0 w 5260"/>
              <a:gd name="T3" fmla="*/ 1353 h 1354"/>
              <a:gd name="T4" fmla="*/ 603 w 5260"/>
              <a:gd name="T5" fmla="*/ 677 h 1354"/>
              <a:gd name="T6" fmla="*/ 0 w 5260"/>
              <a:gd name="T7" fmla="*/ 0 h 1354"/>
              <a:gd name="T8" fmla="*/ 5259 w 5260"/>
              <a:gd name="T9" fmla="*/ 0 h 1354"/>
              <a:gd name="T10" fmla="*/ 5259 w 5260"/>
              <a:gd name="T11" fmla="*/ 1353 h 1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4">
                <a:moveTo>
                  <a:pt x="5259" y="1353"/>
                </a:moveTo>
                <a:lnTo>
                  <a:pt x="0" y="1353"/>
                </a:lnTo>
                <a:lnTo>
                  <a:pt x="603" y="677"/>
                </a:lnTo>
                <a:lnTo>
                  <a:pt x="0" y="0"/>
                </a:lnTo>
                <a:lnTo>
                  <a:pt x="5259" y="0"/>
                </a:lnTo>
                <a:lnTo>
                  <a:pt x="5259" y="1353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5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企业战略调整影响发展路径</a:t>
            </a:r>
            <a:endParaRPr altLang="en-US" lang="zh-CN"/>
          </a:p>
        </p:txBody>
      </p:sp>
      <p:sp>
        <p:nvSpPr>
          <p:cNvPr id="105065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5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数字化转型：企业将更加注重数字化转型，以适应未来市场变化和客户需求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5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6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6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人工智能应用：人工智能将在未来客户关系管理中发挥更大作用，提高客户满意度和忠诚度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6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6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6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个性化服务：企业将更加注重个性化服务，以满足不同客户的需求和期望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7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7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7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数据驱动决策：企业将更加注重数据驱动决策，以制定更加科学合理的客户关系管理策略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7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1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行业法规政策影响发展环境</a:t>
            </a:r>
            <a:endParaRPr altLang="en-US" lang="zh-CN"/>
          </a:p>
        </p:txBody>
      </p:sp>
      <p:sp>
        <p:nvSpPr>
          <p:cNvPr id="105071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1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1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1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行业法规政策对数字化客户关系管理发展的推动作用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2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2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2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2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行业法规政策对数字化客户关系管理的影响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2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3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3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3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未来数字化客户关系管理的发展趋势预测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3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3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4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4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未来数字化客户关系管理的发展前景展望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76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THANKS!</a:t>
            </a:r>
            <a:endParaRPr altLang="en-US" lang="zh-CN"/>
          </a:p>
        </p:txBody>
      </p:sp>
      <p:sp>
        <p:nvSpPr>
          <p:cNvPr id="105077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UNIT_CONTENT_GROUP_TYPE" val="contentchip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PRESET_TEXT" val="WPS,a click to unlimited possibilities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!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6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6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67"/>
  <p:tag name="KSO_WM_SPECIAL_SOURCE" val="bdnull"/>
  <p:tag name="KSO_WM_TEMPLATE_THUMBS_INDEX" val="1、9"/>
</p:tagLst>
</file>

<file path=ppt/tags/tag85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1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WPS,a click to unlimited possibilities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1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此处 添加文档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1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6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6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49.5&quot;,&quot;top&quot;:&quot;73.65&quot;,&quot;width&quot;:&quot;484.9&quot;,&quot;height&quot;:&quot;312.7&quot;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6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6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1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67_6*l_h_i*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2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67_6*l_h_i*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3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67_6*l_h_i*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4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67_6*l_h_i*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5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67_6*l_h_i*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6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67_6*l_h_i*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6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SLIDE_ID" val="custom2023026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67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ONE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WO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5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HREE"/>
</p:tagLst>
</file>

<file path=ppt/tags/tag1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83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OUR"/>
</p:tagLst>
</file>

<file path=ppt/tags/tag2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14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IVE"/>
</p:tagLst>
</file>

<file path=ppt/tags/tag2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98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IX"/>
</p:tagLst>
</file>

<file path=ppt/tags/tag3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358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EVEN"/>
</p:tagLst>
</file>

<file path=ppt/tags/tag4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434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4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0_3*l_h_i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0_3*l_h_i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0_3*l_h_a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0_3*l_h_i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0_3*l_h_a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0_3*l_h_a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0_3*l_h_f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SUBTYPE" val="a"/>
  <p:tag name="KSO_WM_BEAUTIFY_FLAG" val="#wm#"/>
  <p:tag name="KSO_WM_TAG_VERSION" val="3.0"/>
  <p:tag name="KSO_WM_UNIT_LAYERLEVEL" val="1_1_1"/>
  <p:tag name="KSO_WM_TEMPLATE_INDEX" val="20231670"/>
  <p:tag name="KSO_WM_TEMPLATE_CATEGORY" val="diagram"/>
  <p:tag name="KSO_WM_UNIT_ID" val="diagram20231670_3*l_h_f*1_2_1"/>
  <p:tag name="KSO_WM_UNIT_INDEX" val="1_2_1"/>
  <p:tag name="KSO_WM_UNIT_TYPE" val="l_h_f"/>
  <p:tag name="KSO_WM_UNIT_DIAGRAM_ISREFERUNIT" val="0"/>
  <p:tag name="KSO_WM_UNIT_DIAGRAM_ISNUMVISUAL" val="0"/>
  <p:tag name="KSO_WM_UNIT_COMPATIBLE" val="0"/>
  <p:tag name="KSO_WM_UNIT_HIGHLIGHT" val="0"/>
  <p:tag name="KSO_WM_UNIT_VALUE" val="60"/>
  <p:tag name="KSO_WM_UNIT_NOCLEAR" val="0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0_3*l_h_f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0_3*l_h_f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0_3*l_h_a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8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9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THANKS!"/>
</p:tagLst>
</file>

<file path=ppt/tags/tag47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9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480.xml><?xml version="1.0" encoding="utf-8"?>
<p:tagLst xmlns:p="http://schemas.openxmlformats.org/presentationml/2006/main">
  <p:tag name="KSO_WM_SLIDE_ID" val="custom2023026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6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8.7&quot;,&quot;top&quot;:&quot;56.65&quot;,&quot;width&quot;:&quot;484.9&quot;,&quot;height&quot;:&quot;312.7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M973Q</dc:creator>
  <dcterms:created xsi:type="dcterms:W3CDTF">2023-12-19T17:15:22Z</dcterms:created>
  <dcterms:modified xsi:type="dcterms:W3CDTF">2023-12-19T17:15:22Z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0ad2c127d3e44856826af0c572874d5c_21</vt:lpwstr>
  </property>
</Properties>
</file>