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209" r:id="rId1"/>
    <p:sldMasterId id="2147492246" r:id="rId2"/>
  </p:sldMasterIdLst>
  <p:notesMasterIdLst>
    <p:notesMasterId r:id="rId3"/>
  </p:notesMasterIdLst>
  <p:sldIdLst>
    <p:sldId id="4271" r:id="rId4"/>
    <p:sldId id="4276" r:id="rId5"/>
    <p:sldId id="4280" r:id="rId6"/>
    <p:sldId id="4283" r:id="rId7"/>
    <p:sldId id="4289" r:id="rId9"/>
    <p:sldId id="4292" r:id="rId10"/>
    <p:sldId id="4295" r:id="rId11"/>
    <p:sldId id="4298" r:id="rId12"/>
    <p:sldId id="4304" r:id="rId14"/>
    <p:sldId id="4307" r:id="rId15"/>
    <p:sldId id="4310" r:id="rId16"/>
    <p:sldId id="4313" r:id="rId17"/>
    <p:sldId id="4319" r:id="rId19"/>
    <p:sldId id="4322" r:id="rId20"/>
    <p:sldId id="4325" r:id="rId21"/>
    <p:sldId id="4328" r:id="rId22"/>
    <p:sldId id="4334" r:id="rId24"/>
    <p:sldId id="4337" r:id="rId25"/>
    <p:sldId id="4340" r:id="rId26"/>
    <p:sldId id="4343" r:id="rId27"/>
    <p:sldId id="4349" r:id="rId29"/>
    <p:sldId id="4352" r:id="rId30"/>
    <p:sldId id="4355" r:id="rId31"/>
    <p:sldId id="4358" r:id="rId32"/>
    <p:sldId id="4364" r:id="rId34"/>
    <p:sldId id="4367" r:id="rId35"/>
    <p:sldId id="4370" r:id="rId36"/>
    <p:sldId id="4374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210" r:id="rId1"/>
    <p:sldLayoutId id="2147492211" r:id="rId2"/>
    <p:sldLayoutId id="2147492212" r:id="rId3"/>
    <p:sldLayoutId id="2147492213" r:id="rId4"/>
    <p:sldLayoutId id="2147492214" r:id="rId5"/>
    <p:sldLayoutId id="2147492215" r:id="rId6"/>
    <p:sldLayoutId id="2147492216" r:id="rId7"/>
    <p:sldLayoutId id="2147492217" r:id="rId8"/>
    <p:sldLayoutId id="2147492218" r:id="rId9"/>
    <p:sldLayoutId id="2147492219" r:id="rId10"/>
    <p:sldLayoutId id="214749222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247" r:id="rId1"/>
    <p:sldLayoutId id="2147492248" r:id="rId2"/>
    <p:sldLayoutId id="2147492249" r:id="rId3"/>
    <p:sldLayoutId id="2147492250" r:id="rId4"/>
    <p:sldLayoutId id="2147492251" r:id="rId5"/>
    <p:sldLayoutId id="2147492252" r:id="rId6"/>
    <p:sldLayoutId id="2147492253" r:id="rId7"/>
    <p:sldLayoutId id="2147492254" r:id="rId8"/>
    <p:sldLayoutId id="2147492255" r:id="rId9"/>
    <p:sldLayoutId id="2147492256" r:id="rId10"/>
    <p:sldLayoutId id="214749225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tags" Target="../tags/tag194.xml"/><Relationship Id="rId18" Type="http://schemas.openxmlformats.org/officeDocument/2006/relationships/tags" Target="../tags/tag195.xml"/><Relationship Id="rId19" Type="http://schemas.openxmlformats.org/officeDocument/2006/relationships/tags" Target="../tags/tag196.xml"/><Relationship Id="rId20" Type="http://schemas.openxmlformats.org/officeDocument/2006/relationships/tags" Target="../tags/tag197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tags" Target="../tags/tag285.xml"/><Relationship Id="rId18" Type="http://schemas.openxmlformats.org/officeDocument/2006/relationships/tags" Target="../tags/tag286.xml"/><Relationship Id="rId19" Type="http://schemas.openxmlformats.org/officeDocument/2006/relationships/tags" Target="../tags/tag287.xml"/><Relationship Id="rId20" Type="http://schemas.openxmlformats.org/officeDocument/2006/relationships/tags" Target="../tags/tag288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汽车行业工作总结与展望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汽车行业现状与趋势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汽车行业工作总结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汽车行业挑战与机遇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汽车行业技术创新与发展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汽车行业人才培养与引进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汽车行业现状与趋势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行业现状概述</a:t>
            </a:r>
            <a:endParaRPr altLang="en-US" lang="zh-CN"/>
          </a:p>
        </p:txBody>
      </p:sp>
      <p:sp>
        <p:nvSpPr>
          <p:cNvPr id="104897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汽车保有量持续增长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新能源汽车市场占比逐年提高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智能化、网联化趋势加速发展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汽车共享、租赁市场逐渐兴起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发展趋势分析</a:t>
            </a:r>
            <a:endParaRPr altLang="en-US" lang="zh-CN"/>
          </a:p>
        </p:txBody>
      </p:sp>
      <p:sp>
        <p:nvSpPr>
          <p:cNvPr id="104901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网联化：车联网技术将更加成熟，实现智能交通和智慧出行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共享化：共享汽车和共享出行将成为未来趋势，降低出行成本和提高资源利用效率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电动化：电动汽车市场不断扩大，未来将成为主流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智能化：自动驾驶技术不断发展，提高行车安全性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未来市场预测</a:t>
            </a:r>
            <a:endParaRPr altLang="en-US" lang="zh-CN"/>
          </a:p>
        </p:txBody>
      </p:sp>
      <p:sp>
        <p:nvSpPr>
          <p:cNvPr id="104907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自动驾驶技术将逐渐普及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电动汽车市场将持续增长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共享出行将成为主流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汽车行业将更加注重环保和可持续发展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2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汽车行业工作总结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工作成果回顾</a:t>
            </a:r>
            <a:endParaRPr altLang="en-US" lang="zh-CN"/>
          </a:p>
        </p:txBody>
      </p:sp>
      <p:sp>
        <p:nvSpPr>
          <p:cNvPr id="104918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完成项目数量及质量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团队协作与沟通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客户满意度提升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行业地位提升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经验教训分享</a:t>
            </a:r>
            <a:endParaRPr altLang="en-US" lang="zh-CN"/>
          </a:p>
        </p:txBody>
      </p:sp>
      <p:sp>
        <p:nvSpPr>
          <p:cNvPr id="104922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团队协作：强调团队成员之间的沟通与协作，避免出现信息不对称和误解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项目管理：制定详细的项目计划和时间表，确保项目按时完成，避免延误和返工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质量把控：注重产品质量和细节，建立严格的质量把控体系，避免出现质量问题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客户沟通：加强与客户之间的沟通，及时了解客户需求和反馈，提高客户满意度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团队协作与沟通</a:t>
            </a:r>
            <a:endParaRPr altLang="en-US" lang="zh-CN"/>
          </a:p>
        </p:txBody>
      </p:sp>
      <p:sp>
        <p:nvSpPr>
          <p:cNvPr id="104928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跨部门合作：加强与其他部门的协作，促进业务发展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团队协作：共同完成项目任务，提高工作效率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沟通技巧：有效沟通，避免误解和冲突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团队建设活动：通过团队建设活动，增强团队凝聚力和合作精神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汽车行业挑战与机遇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面临的挑战分析</a:t>
            </a:r>
            <a:endParaRPr altLang="en-US" lang="zh-CN"/>
          </a:p>
        </p:txBody>
      </p:sp>
      <p:sp>
        <p:nvSpPr>
          <p:cNvPr id="10494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市场竞争激烈：国内外汽车品牌众多，竞争激烈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环保要求提高：环保政策趋严，对汽车排放要求更高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消费者需求多样化：消费者对汽车的需求越来越多样化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技术更新迅速：汽车技术日新月异，需要不断跟进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机遇与挑战并存</a:t>
            </a:r>
            <a:endParaRPr altLang="en-US" lang="zh-CN"/>
          </a:p>
        </p:txBody>
      </p:sp>
      <p:sp>
        <p:nvSpPr>
          <p:cNvPr id="104948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机遇：新能源汽车市场快速增长，智能网联技术不断进步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挑战：传统燃油车市场竞争激烈，环保政策压力加大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应对策略：加强技术创新，提高产品质量，拓展国际市场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未来展望：汽车行业将继续发展壮大，为人们出行提供更多便利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应对策略探讨</a:t>
            </a:r>
            <a:endParaRPr altLang="en-US" lang="zh-CN"/>
          </a:p>
        </p:txBody>
      </p:sp>
      <p:sp>
        <p:nvSpPr>
          <p:cNvPr id="104954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提升产品质量和性能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加强品牌营销和推广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拓展新能源汽车市场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推动智能化和电动化发展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0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汽车行业技术创新与发展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技术创新推动行业发展</a:t>
            </a:r>
            <a:endParaRPr altLang="en-US" lang="zh-CN"/>
          </a:p>
        </p:txBody>
      </p:sp>
      <p:sp>
        <p:nvSpPr>
          <p:cNvPr id="104966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电动汽车技术：电池、充电技术的改进提高了续航里程和充电速度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自动驾驶技术：人工智能、传感器等技术的结合使得自动驾驶成为可能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轻量化技术：采用新型材料和设计方法降低车身重量，提高燃油经济性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互联技术：车载互联网、5G等技术提高了车辆的智能化和互联互通性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智能化、电动化趋势加速</a:t>
            </a:r>
            <a:endParaRPr altLang="en-US" lang="zh-CN"/>
          </a:p>
        </p:txBody>
      </p:sp>
      <p:sp>
        <p:nvSpPr>
          <p:cNvPr id="104972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3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智能化趋势：自动驾驶技术、智能网联技术、人工智能等在汽车行业的应用日益广泛，提高了汽车的安全性、舒适性和效率。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电动化趋势：电动汽车市场不断扩大，充电设施不断完善，电动化技术不断创新，为汽车行业的可持续发展提供了有力支持。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88889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技术创新与发展：汽车行业在智能化、电动化趋势的推动下，不断进行技术创新和发展，提高了汽车的性能和质量，满足了消费者对高品质生活的需求。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8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未来展望：随着智能化、电动化技术的不断进步和应用，汽车行业将迎来更加广阔的发展空间和机遇，未来将更加注重环保、节能、安全等方面的技术创新和应用。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未来技术发展方向预测</a:t>
            </a:r>
            <a:endParaRPr altLang="en-US" lang="zh-CN"/>
          </a:p>
        </p:txBody>
      </p:sp>
      <p:sp>
        <p:nvSpPr>
          <p:cNvPr id="1049784" name="正文"/>
          <p:cNvSpPr txBox="1"/>
          <p:nvPr>
            <p:custDataLst>
              <p:tags r:id="rId1"/>
            </p:custDataLst>
          </p:nvPr>
        </p:nvSpPr>
        <p:spPr>
          <a:xfrm>
            <a:off x="2880868" y="1490400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电动化：随着环保意识的提高，电动汽车的市场份额将持续增长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2"/>
            </p:custDataLst>
          </p:nvPr>
        </p:nvSpPr>
        <p:spPr>
          <a:xfrm>
            <a:off x="2880868" y="2467879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智能化：自动驾驶、车联网等技术将逐渐普及，提高驾驶安全和舒适度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正文"/>
          <p:cNvSpPr txBox="1"/>
          <p:nvPr>
            <p:custDataLst>
              <p:tags r:id="rId3"/>
            </p:custDataLst>
          </p:nvPr>
        </p:nvSpPr>
        <p:spPr>
          <a:xfrm>
            <a:off x="2880868" y="3445358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网联化：汽车将与互联网、物联网等连接，实现更加智能化的交通管理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正文"/>
          <p:cNvSpPr txBox="1"/>
          <p:nvPr>
            <p:custDataLst>
              <p:tags r:id="rId4"/>
            </p:custDataLst>
          </p:nvPr>
        </p:nvSpPr>
        <p:spPr>
          <a:xfrm>
            <a:off x="2880868" y="4422836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共享化：共享汽车、共享出行等模式将逐渐普及，降低汽车拥有成本和交通拥堵问题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正文"/>
          <p:cNvSpPr txBox="1"/>
          <p:nvPr>
            <p:custDataLst>
              <p:tags r:id="rId5"/>
            </p:custDataLst>
          </p:nvPr>
        </p:nvSpPr>
        <p:spPr>
          <a:xfrm>
            <a:off x="2880868" y="5400315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绿色化：氢燃料电池、生物燃料等环保能源将在汽车领域得到广泛应用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2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汽车行业人才培养与引进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人才培养体系构建</a:t>
            </a:r>
            <a:endParaRPr altLang="en-US" lang="zh-CN"/>
          </a:p>
        </p:txBody>
      </p:sp>
      <p:sp>
        <p:nvSpPr>
          <p:cNvPr id="104989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引进优秀人才，提高企业核心竞争力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建立激励机制，激发员工创新精神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建立完善的人才培养体系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加强校企合作，共同培养人才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人才引进策略探讨</a:t>
            </a:r>
            <a:endParaRPr altLang="en-US" lang="zh-CN"/>
          </a:p>
        </p:txBody>
      </p:sp>
      <p:sp>
        <p:nvSpPr>
          <p:cNvPr id="10499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明确人才需求：根据汽车行业发展趋势，确定所需的人才类型和数量。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优化招聘流程：优化招聘流程，提高招聘效率，降低招聘成本。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加强人才培养：加强人才培养，提高员工素质和技能水平，为汽车行业的发展提供有力支持。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制定引进计划：制定详细的人才引进计划，包括招聘渠道、招聘流程、选拔标准等。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人才激励机制设计</a:t>
            </a:r>
            <a:endParaRPr altLang="en-US" lang="zh-CN"/>
          </a:p>
        </p:txBody>
      </p:sp>
      <p:sp>
        <p:nvSpPr>
          <p:cNvPr id="105002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薪酬激励：通过提高薪资、奖金等方式吸引和留住人才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晋升激励：通过设立明确的晋升通道和标准，激发员工的积极性和创造力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培训激励：通过提供培训和发展机会，帮助员工提升技能和知识水平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情感激励：通过关心员工的生活和工作状况，增强员工的归属感和忠诚度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06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汽车行业政策环境与政策建议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政策环境分析</a:t>
            </a:r>
            <a:endParaRPr altLang="en-US" lang="zh-CN"/>
          </a:p>
        </p:txBody>
      </p:sp>
      <p:sp>
        <p:nvSpPr>
          <p:cNvPr id="105013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4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政策影响：阐述政策对汽车行业的影响，包括市场、技术、竞争等方面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政策建议：提出针对汽车行业的政策建议，以促进其发展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政策法规：介绍汽车行业相关的政策法规及其影响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政策趋势：分析当前汽车行业政策的发展趋势和未来走向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政策建议提出</a:t>
            </a:r>
            <a:endParaRPr altLang="en-US" lang="zh-CN"/>
          </a:p>
        </p:txBody>
      </p:sp>
      <p:sp>
        <p:nvSpPr>
          <p:cNvPr id="105018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加强汽车行业监管与政策支持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鼓励新能源汽车发展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推动汽车产业转型升级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促进汽车行业与互联网融合发展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政策执行与监督</a:t>
            </a:r>
            <a:endParaRPr altLang="en-US" lang="zh-CN"/>
          </a:p>
        </p:txBody>
      </p:sp>
      <p:sp>
        <p:nvSpPr>
          <p:cNvPr id="105025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政策执行：确保政策的有效实施和落地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监督机制：建立完善的监督机制，确保政策的公正和透明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政策调整：根据实际情况及时调整政策，以适应行业发展的需要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政策宣传：加强政策的宣传和解读，提高公众对政策的认知和理解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1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4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1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7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5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9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3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38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2023-12-17T21:04:24Z</dcterms:created>
  <dcterms:modified xsi:type="dcterms:W3CDTF">2023-12-17T21:04:24Z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860248a4a6134dbf9ac30f4644a6cb90_21</vt:lpwstr>
  </property>
</Properties>
</file>