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0"/>
  </p:notesMasterIdLst>
  <p:sldIdLst>
    <p:sldId id="256" r:id="rId4"/>
    <p:sldId id="257" r:id="rId5"/>
    <p:sldId id="279" r:id="rId6"/>
    <p:sldId id="271" r:id="rId7"/>
    <p:sldId id="261" r:id="rId8"/>
    <p:sldId id="260" r:id="rId9"/>
    <p:sldId id="263" r:id="rId11"/>
    <p:sldId id="259" r:id="rId12"/>
    <p:sldId id="280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1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F2F2F2"/>
    <a:srgbClr val="DEE2E5"/>
    <a:srgbClr val="FBFBFC"/>
    <a:srgbClr val="595959"/>
    <a:srgbClr val="BCEEF2"/>
    <a:srgbClr val="D6F4F7"/>
    <a:srgbClr val="00D0A9"/>
    <a:srgbClr val="1FC7CC"/>
    <a:srgbClr val="00BA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10" autoAdjust="0"/>
    <p:restoredTop sz="94618" autoAdjust="0"/>
  </p:normalViewPr>
  <p:slideViewPr>
    <p:cSldViewPr snapToGrid="0" showGuides="1">
      <p:cViewPr>
        <p:scale>
          <a:sx n="80" d="100"/>
          <a:sy n="80" d="100"/>
        </p:scale>
        <p:origin x="-1542" y="-858"/>
      </p:cViewPr>
      <p:guideLst>
        <p:guide pos="416"/>
        <p:guide pos="7256"/>
        <p:guide orient="horz" pos="618"/>
        <p:guide orient="horz" pos="712"/>
        <p:guide orient="horz" pos="3928"/>
        <p:guide orient="horz"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27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F1532-EE0F-40FD-ABAF-19D6FB026B7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7608B-7FDA-4242-A7C1-8F5DC7A8794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7608B-7FDA-4242-A7C1-8F5DC7A879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759953" y="0"/>
            <a:ext cx="43204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00F2B-4190-4452-95C3-65C6EC779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540C3-9724-4F95-8E13-6536685711F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.jpeg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26.xml"/><Relationship Id="rId13" Type="http://schemas.openxmlformats.org/officeDocument/2006/relationships/image" Target="../media/image11.jpeg"/><Relationship Id="rId12" Type="http://schemas.openxmlformats.org/officeDocument/2006/relationships/image" Target="../media/image10.jpeg"/><Relationship Id="rId11" Type="http://schemas.openxmlformats.org/officeDocument/2006/relationships/image" Target="../media/image9.jpeg"/><Relationship Id="rId10" Type="http://schemas.openxmlformats.org/officeDocument/2006/relationships/tags" Target="../tags/tag25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682115" y="2472690"/>
            <a:ext cx="882713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rPr>
              <a:t>GLL3300/22链式给煤机</a:t>
            </a:r>
            <a:endParaRPr lang="en-US" altLang="zh-CN" sz="6600" dirty="0"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8674101" y="4972029"/>
            <a:ext cx="1562100" cy="44571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95959">
                  <a:alpha val="80000"/>
                </a:srgbClr>
              </a:gs>
              <a:gs pos="100000">
                <a:srgbClr val="FBFBFC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8830878" y="5022931"/>
            <a:ext cx="11988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阿里巴巴普惠体 Light" panose="00020600040101010101" pitchFamily="18" charset="-122"/>
                <a:ea typeface="阿里巴巴普惠体 Light" panose="00020600040101010101" pitchFamily="18" charset="-122"/>
                <a:cs typeface="阿里巴巴普惠体 Light" panose="00020600040101010101" pitchFamily="18" charset="-122"/>
              </a:rPr>
              <a:t>Kuangan001</a:t>
            </a:r>
            <a:endParaRPr lang="en-US" sz="1600" dirty="0"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阿里巴巴普惠体 Light" panose="00020600040101010101" pitchFamily="18" charset="-122"/>
            </a:endParaRPr>
          </a:p>
        </p:txBody>
      </p:sp>
      <p:sp>
        <p:nvSpPr>
          <p:cNvPr id="39" name="椭圆 38" hidden="1"/>
          <p:cNvSpPr/>
          <p:nvPr/>
        </p:nvSpPr>
        <p:spPr>
          <a:xfrm rot="10800000">
            <a:off x="10415695" y="769506"/>
            <a:ext cx="171160" cy="17116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 hidden="1"/>
          <p:cNvSpPr/>
          <p:nvPr/>
        </p:nvSpPr>
        <p:spPr>
          <a:xfrm rot="10800000">
            <a:off x="10825490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 hidden="1"/>
          <p:cNvSpPr/>
          <p:nvPr/>
        </p:nvSpPr>
        <p:spPr>
          <a:xfrm rot="10800000">
            <a:off x="11209563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65574" y="5593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339430" y="546467"/>
            <a:ext cx="71439" cy="7143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749223" y="5593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133297" y="5593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 rot="10800000">
            <a:off x="11398947" y="580322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 rot="10800000">
            <a:off x="11392970" y="955621"/>
            <a:ext cx="75167" cy="75167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 rot="10800000">
            <a:off x="11392970" y="1344139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>
            <a:off x="965574" y="5593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1339430" y="546467"/>
            <a:ext cx="71439" cy="7143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749223" y="5593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133297" y="5593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 rot="10800000">
            <a:off x="11398947" y="580322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椭圆 38" hidden="1"/>
          <p:cNvSpPr/>
          <p:nvPr/>
        </p:nvSpPr>
        <p:spPr>
          <a:xfrm rot="10800000">
            <a:off x="10415695" y="769506"/>
            <a:ext cx="171160" cy="17116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椭圆 39" hidden="1"/>
          <p:cNvSpPr/>
          <p:nvPr/>
        </p:nvSpPr>
        <p:spPr>
          <a:xfrm rot="10800000">
            <a:off x="10825490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椭圆 40" hidden="1"/>
          <p:cNvSpPr/>
          <p:nvPr/>
        </p:nvSpPr>
        <p:spPr>
          <a:xfrm rot="10800000">
            <a:off x="11209563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 rot="10800000">
            <a:off x="11392970" y="955621"/>
            <a:ext cx="75167" cy="75167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 rot="10800000">
            <a:off x="10773845" y="1344139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02260" y="4225290"/>
            <a:ext cx="226441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tx1"/>
                </a:solidFill>
                <a:cs typeface="+mn-ea"/>
                <a:sym typeface="+mn-lt"/>
              </a:rPr>
              <a:t>GLL3300/22</a:t>
            </a:r>
            <a:r>
              <a:rPr lang="zh-CN" altLang="en-US" sz="1600" b="1" dirty="0" smtClean="0">
                <a:solidFill>
                  <a:schemeClr val="tx1"/>
                </a:solidFill>
                <a:cs typeface="+mn-ea"/>
                <a:sym typeface="+mn-lt"/>
              </a:rPr>
              <a:t>链式给煤机</a:t>
            </a:r>
            <a:endParaRPr lang="zh-CN" altLang="en-US" sz="1600" b="1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209048" y="3571980"/>
            <a:ext cx="552277" cy="471604"/>
          </a:xfrm>
          <a:custGeom>
            <a:avLst/>
            <a:gdLst/>
            <a:ahLst/>
            <a:cxnLst/>
            <a:rect l="l" t="t" r="r" b="b"/>
            <a:pathLst>
              <a:path w="79474" h="67865">
                <a:moveTo>
                  <a:pt x="75902" y="0"/>
                </a:moveTo>
                <a:lnTo>
                  <a:pt x="75902" y="12501"/>
                </a:lnTo>
                <a:cubicBezTo>
                  <a:pt x="66972" y="15478"/>
                  <a:pt x="63103" y="24110"/>
                  <a:pt x="64293" y="38397"/>
                </a:cubicBezTo>
                <a:lnTo>
                  <a:pt x="79474" y="38397"/>
                </a:lnTo>
                <a:lnTo>
                  <a:pt x="79474" y="67865"/>
                </a:lnTo>
                <a:lnTo>
                  <a:pt x="50006" y="67865"/>
                </a:lnTo>
                <a:lnTo>
                  <a:pt x="50006" y="30361"/>
                </a:lnTo>
                <a:cubicBezTo>
                  <a:pt x="53578" y="13097"/>
                  <a:pt x="61912" y="3274"/>
                  <a:pt x="75009" y="893"/>
                </a:cubicBezTo>
                <a:close/>
                <a:moveTo>
                  <a:pt x="25896" y="0"/>
                </a:moveTo>
                <a:lnTo>
                  <a:pt x="25896" y="12501"/>
                </a:lnTo>
                <a:cubicBezTo>
                  <a:pt x="16966" y="15478"/>
                  <a:pt x="13096" y="24110"/>
                  <a:pt x="14287" y="38397"/>
                </a:cubicBezTo>
                <a:lnTo>
                  <a:pt x="28574" y="38397"/>
                </a:lnTo>
                <a:lnTo>
                  <a:pt x="28574" y="67865"/>
                </a:lnTo>
                <a:lnTo>
                  <a:pt x="0" y="67865"/>
                </a:lnTo>
                <a:lnTo>
                  <a:pt x="0" y="30361"/>
                </a:lnTo>
                <a:cubicBezTo>
                  <a:pt x="2976" y="13097"/>
                  <a:pt x="11310" y="3274"/>
                  <a:pt x="25003" y="89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760842" y="1155321"/>
            <a:ext cx="2741780" cy="679682"/>
          </a:xfrm>
          <a:prstGeom prst="rect">
            <a:avLst/>
          </a:prstGeom>
        </p:spPr>
        <p:txBody>
          <a:bodyPr wrap="square" anchor="b" anchorCtr="0">
            <a:noAutofit/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zh-CN" sz="32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>
            <p:custDataLst>
              <p:tags r:id="rId1"/>
            </p:custDataLst>
          </p:nvPr>
        </p:nvGrpSpPr>
        <p:grpSpPr>
          <a:xfrm>
            <a:off x="6889115" y="2256790"/>
            <a:ext cx="3885565" cy="679450"/>
            <a:chOff x="6697732" y="2429268"/>
            <a:chExt cx="3493769" cy="679682"/>
          </a:xfrm>
        </p:grpSpPr>
        <p:sp>
          <p:nvSpPr>
            <p:cNvPr id="58" name="矩形 57"/>
            <p:cNvSpPr/>
            <p:nvPr>
              <p:custDataLst>
                <p:tags r:id="rId2"/>
              </p:custDataLst>
            </p:nvPr>
          </p:nvSpPr>
          <p:spPr>
            <a:xfrm>
              <a:off x="6697732" y="2429268"/>
              <a:ext cx="3493746" cy="679682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en-US" altLang="zh-CN" sz="105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1" name="矩形 60"/>
            <p:cNvSpPr/>
            <p:nvPr>
              <p:custDataLst>
                <p:tags r:id="rId3"/>
              </p:custDataLst>
            </p:nvPr>
          </p:nvSpPr>
          <p:spPr>
            <a:xfrm>
              <a:off x="6697732" y="2533408"/>
              <a:ext cx="3493769" cy="471805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r>
                <a:rPr lang="zh-CN" altLang="en-US" sz="2000" b="1" dirty="0">
                  <a:solidFill>
                    <a:schemeClr val="tx1"/>
                  </a:solidFill>
                  <a:cs typeface="+mn-ea"/>
                  <a:sym typeface="+mn-lt"/>
                </a:rPr>
                <a:t>GLL3300/22链式给煤机介绍</a:t>
              </a:r>
              <a:endParaRPr lang="zh-CN" altLang="en-US" sz="2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>
            <p:custDataLst>
              <p:tags r:id="rId4"/>
            </p:custDataLst>
          </p:nvPr>
        </p:nvGrpSpPr>
        <p:grpSpPr>
          <a:xfrm>
            <a:off x="6889115" y="3221355"/>
            <a:ext cx="4189095" cy="679450"/>
            <a:chOff x="6697732" y="2429268"/>
            <a:chExt cx="3766693" cy="679682"/>
          </a:xfrm>
        </p:grpSpPr>
        <p:sp>
          <p:nvSpPr>
            <p:cNvPr id="54" name="矩形 53"/>
            <p:cNvSpPr/>
            <p:nvPr>
              <p:custDataLst>
                <p:tags r:id="rId5"/>
              </p:custDataLst>
            </p:nvPr>
          </p:nvSpPr>
          <p:spPr>
            <a:xfrm>
              <a:off x="6697732" y="2429268"/>
              <a:ext cx="3493746" cy="679682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en-US" altLang="zh-CN" sz="105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6"/>
              </p:custDataLst>
            </p:nvPr>
          </p:nvSpPr>
          <p:spPr>
            <a:xfrm>
              <a:off x="6697732" y="2533444"/>
              <a:ext cx="3766693" cy="471966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r>
                <a:rPr lang="zh-CN" altLang="en-US" sz="2000" b="1" dirty="0">
                  <a:solidFill>
                    <a:schemeClr val="tx1"/>
                  </a:solidFill>
                  <a:cs typeface="+mn-ea"/>
                  <a:sym typeface="+mn-lt"/>
                </a:rPr>
                <a:t>GLL3300/22链式给煤机技术参数</a:t>
              </a:r>
              <a:endParaRPr lang="zh-CN" altLang="en-US" sz="2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7"/>
            </p:custDataLst>
          </p:nvPr>
        </p:nvGrpSpPr>
        <p:grpSpPr>
          <a:xfrm>
            <a:off x="6889115" y="4185285"/>
            <a:ext cx="3885565" cy="679450"/>
            <a:chOff x="6697732" y="2429268"/>
            <a:chExt cx="3493746" cy="679682"/>
          </a:xfrm>
        </p:grpSpPr>
        <p:sp>
          <p:nvSpPr>
            <p:cNvPr id="50" name="矩形 49"/>
            <p:cNvSpPr/>
            <p:nvPr>
              <p:custDataLst>
                <p:tags r:id="rId8"/>
              </p:custDataLst>
            </p:nvPr>
          </p:nvSpPr>
          <p:spPr>
            <a:xfrm>
              <a:off x="6697732" y="2429268"/>
              <a:ext cx="3493746" cy="679682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en-US" altLang="zh-CN" sz="105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>
              <p:custDataLst>
                <p:tags r:id="rId9"/>
              </p:custDataLst>
            </p:nvPr>
          </p:nvSpPr>
          <p:spPr>
            <a:xfrm>
              <a:off x="6697732" y="2533408"/>
              <a:ext cx="3493134" cy="471805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r>
                <a:rPr lang="zh-CN" altLang="en-US" sz="2000" b="1" dirty="0">
                  <a:solidFill>
                    <a:schemeClr val="tx1"/>
                  </a:solidFill>
                  <a:cs typeface="+mn-ea"/>
                  <a:sym typeface="+mn-lt"/>
                </a:rPr>
                <a:t>GLL3300/22链式给煤机工作原理</a:t>
              </a:r>
              <a:endParaRPr lang="zh-CN" altLang="en-US" sz="2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>
            <p:custDataLst>
              <p:tags r:id="rId10"/>
            </p:custDataLst>
          </p:nvPr>
        </p:nvGrpSpPr>
        <p:grpSpPr>
          <a:xfrm>
            <a:off x="6888848" y="5149618"/>
            <a:ext cx="3885565" cy="679450"/>
            <a:chOff x="6697732" y="2429268"/>
            <a:chExt cx="3885564" cy="679450"/>
          </a:xfrm>
        </p:grpSpPr>
        <p:sp>
          <p:nvSpPr>
            <p:cNvPr id="46" name="矩形 45"/>
            <p:cNvSpPr/>
            <p:nvPr>
              <p:custDataLst>
                <p:tags r:id="rId11"/>
              </p:custDataLst>
            </p:nvPr>
          </p:nvSpPr>
          <p:spPr>
            <a:xfrm>
              <a:off x="6697732" y="2429268"/>
              <a:ext cx="3885564" cy="67945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en-US" altLang="zh-CN" sz="105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>
              <p:custDataLst>
                <p:tags r:id="rId12"/>
              </p:custDataLst>
            </p:nvPr>
          </p:nvSpPr>
          <p:spPr>
            <a:xfrm>
              <a:off x="6697732" y="2533408"/>
              <a:ext cx="3884929" cy="471805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r>
                <a:rPr lang="zh-CN" altLang="en-US" sz="2000" b="1" dirty="0">
                  <a:solidFill>
                    <a:schemeClr val="tx1"/>
                  </a:solidFill>
                  <a:cs typeface="+mn-ea"/>
                  <a:sym typeface="+mn-lt"/>
                </a:rPr>
                <a:t>GLL3300/22链式给煤机安装说明</a:t>
              </a:r>
              <a:endParaRPr lang="zh-CN" altLang="en-US" sz="2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5" name="TextBox 9"/>
          <p:cNvSpPr txBox="1"/>
          <p:nvPr/>
        </p:nvSpPr>
        <p:spPr>
          <a:xfrm>
            <a:off x="1" y="7931"/>
            <a:ext cx="453651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下载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链式给煤机 (20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74620" y="1835150"/>
            <a:ext cx="3817620" cy="381762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44" grpId="0" animBg="1"/>
      <p:bldP spid="45" grpId="0" bldLvl="0" animBg="1"/>
      <p:bldP spid="23" grpId="0"/>
      <p:bldP spid="24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8293768" y="1658975"/>
            <a:ext cx="3092984" cy="4404940"/>
          </a:xfrm>
          <a:prstGeom prst="roundRect">
            <a:avLst>
              <a:gd name="adj" fmla="val 8858"/>
            </a:avLst>
          </a:prstGeom>
        </p:spPr>
      </p:pic>
      <p:sp>
        <p:nvSpPr>
          <p:cNvPr id="34" name="椭圆 33"/>
          <p:cNvSpPr/>
          <p:nvPr/>
        </p:nvSpPr>
        <p:spPr>
          <a:xfrm>
            <a:off x="965574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339430" y="355967"/>
            <a:ext cx="71439" cy="7143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749223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33297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 hidden="1"/>
          <p:cNvSpPr/>
          <p:nvPr/>
        </p:nvSpPr>
        <p:spPr>
          <a:xfrm rot="10800000">
            <a:off x="10415695" y="769506"/>
            <a:ext cx="171160" cy="17116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 hidden="1"/>
          <p:cNvSpPr/>
          <p:nvPr/>
        </p:nvSpPr>
        <p:spPr>
          <a:xfrm rot="10800000">
            <a:off x="10825490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 hidden="1"/>
          <p:cNvSpPr/>
          <p:nvPr/>
        </p:nvSpPr>
        <p:spPr>
          <a:xfrm rot="10800000">
            <a:off x="11209563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10800000">
            <a:off x="11805922" y="5647622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0800000">
            <a:off x="11799946" y="6022923"/>
            <a:ext cx="75167" cy="75167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10800000">
            <a:off x="11799945" y="6411439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34"/>
          <p:cNvSpPr/>
          <p:nvPr/>
        </p:nvSpPr>
        <p:spPr>
          <a:xfrm>
            <a:off x="1042670" y="1840230"/>
            <a:ext cx="6296025" cy="2772410"/>
          </a:xfrm>
          <a:prstGeom prst="roundRect">
            <a:avLst>
              <a:gd name="adj" fmla="val 3259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90980" y="2108835"/>
            <a:ext cx="5377180" cy="19805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GLL3300/22链式给煤机是一种专门针对矿山、钢铁等行业研发的一种新型系列给料产品，矿山、钢铁行业中，原煤，矿石、半煤岩等物料在给料时，易对带式给料机造成损伤，特别是皮带损坏率较高，造成物料在输送中无法实现给料的难题。针对上述问题，我公司组织科研人员研制出链式给料机，彻底解决了上述问题。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2" name="矩形: 圆角 38"/>
          <p:cNvSpPr/>
          <p:nvPr/>
        </p:nvSpPr>
        <p:spPr>
          <a:xfrm>
            <a:off x="965835" y="5037455"/>
            <a:ext cx="6372225" cy="787400"/>
          </a:xfrm>
          <a:prstGeom prst="roundRect">
            <a:avLst>
              <a:gd name="adj" fmla="val 14549"/>
            </a:avLst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795145" y="5192395"/>
            <a:ext cx="343852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cs typeface="+mn-ea"/>
                <a:sym typeface="+mn-lt"/>
              </a:rPr>
              <a:t>GLL3300/22链式给煤机介绍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1042648" y="5204800"/>
            <a:ext cx="448016" cy="448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dollar-bag_17794"/>
          <p:cNvSpPr/>
          <p:nvPr/>
        </p:nvSpPr>
        <p:spPr>
          <a:xfrm>
            <a:off x="1144646" y="5307026"/>
            <a:ext cx="244020" cy="243562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accent4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21" grpId="0" animBg="1"/>
      <p:bldP spid="23" grpId="0" animBg="1"/>
      <p:bldP spid="24" grpId="0" animBg="1"/>
      <p:bldP spid="30" grpId="0" bldLvl="0" animBg="1"/>
      <p:bldP spid="31" grpId="0"/>
      <p:bldP spid="42" grpId="0" bldLvl="0" animBg="1"/>
      <p:bldP spid="46" grpId="0"/>
      <p:bldP spid="47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>
            <a:off x="965574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339430" y="355967"/>
            <a:ext cx="71439" cy="7143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749223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33297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 hidden="1"/>
          <p:cNvSpPr/>
          <p:nvPr/>
        </p:nvSpPr>
        <p:spPr>
          <a:xfrm rot="10800000">
            <a:off x="10415695" y="769506"/>
            <a:ext cx="171160" cy="17116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 hidden="1"/>
          <p:cNvSpPr/>
          <p:nvPr/>
        </p:nvSpPr>
        <p:spPr>
          <a:xfrm rot="10800000">
            <a:off x="10825490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 hidden="1"/>
          <p:cNvSpPr/>
          <p:nvPr/>
        </p:nvSpPr>
        <p:spPr>
          <a:xfrm rot="10800000">
            <a:off x="11209563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10800000">
            <a:off x="11805922" y="5647622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0800000">
            <a:off x="11799946" y="6022923"/>
            <a:ext cx="75167" cy="75167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10800000">
            <a:off x="11799945" y="6411439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219191" y="1656997"/>
            <a:ext cx="5048884" cy="43271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93775" y="1705060"/>
            <a:ext cx="4674236" cy="1483587"/>
          </a:xfrm>
          <a:prstGeom prst="rect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795145" y="2266315"/>
            <a:ext cx="3000375" cy="3987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GLL3300/22链式给煤机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箭头: 五边形 13"/>
          <p:cNvSpPr/>
          <p:nvPr/>
        </p:nvSpPr>
        <p:spPr>
          <a:xfrm rot="5400000">
            <a:off x="4889257" y="1654012"/>
            <a:ext cx="395385" cy="333656"/>
          </a:xfrm>
          <a:prstGeom prst="homePlate">
            <a:avLst>
              <a:gd name="adj" fmla="val 26913"/>
            </a:avLst>
          </a:prstGeom>
          <a:solidFill>
            <a:srgbClr val="BFBF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圆: 空心 1"/>
          <p:cNvSpPr/>
          <p:nvPr/>
        </p:nvSpPr>
        <p:spPr>
          <a:xfrm>
            <a:off x="5005986" y="1730524"/>
            <a:ext cx="161925" cy="16192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216249" y="-590550"/>
            <a:ext cx="364903" cy="342900"/>
          </a:xfrm>
          <a:prstGeom prst="rect">
            <a:avLst/>
          </a:prstGeom>
          <a:solidFill>
            <a:srgbClr val="F2F2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612490" y="-590550"/>
            <a:ext cx="364903" cy="342900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链式给煤机 (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8305" y="2018665"/>
            <a:ext cx="3968115" cy="3629025"/>
          </a:xfrm>
          <a:prstGeom prst="rect">
            <a:avLst/>
          </a:prstGeom>
        </p:spPr>
      </p:pic>
      <p:pic>
        <p:nvPicPr>
          <p:cNvPr id="4" name="图片 3" descr="链式给煤机 (3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065" y="3330575"/>
            <a:ext cx="3256915" cy="276733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21" grpId="0" animBg="1"/>
      <p:bldP spid="23" grpId="0" animBg="1"/>
      <p:bldP spid="24" grpId="0" animBg="1"/>
      <p:bldP spid="25" grpId="0" animBg="1"/>
      <p:bldP spid="28" grpId="0" animBg="1"/>
      <p:bldP spid="30" grpId="0"/>
      <p:bldP spid="32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>
            <a:off x="965574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339430" y="355967"/>
            <a:ext cx="71439" cy="7143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749223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33297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 hidden="1"/>
          <p:cNvSpPr/>
          <p:nvPr/>
        </p:nvSpPr>
        <p:spPr>
          <a:xfrm rot="10800000">
            <a:off x="10415695" y="769506"/>
            <a:ext cx="171160" cy="17116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 hidden="1"/>
          <p:cNvSpPr/>
          <p:nvPr/>
        </p:nvSpPr>
        <p:spPr>
          <a:xfrm rot="10800000">
            <a:off x="10825490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 hidden="1"/>
          <p:cNvSpPr/>
          <p:nvPr/>
        </p:nvSpPr>
        <p:spPr>
          <a:xfrm rot="10800000">
            <a:off x="11209563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01980" y="553720"/>
            <a:ext cx="3822065" cy="47180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GLL3300/22链式给煤机技术参数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 rot="10800000">
            <a:off x="11805922" y="5647622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0800000">
            <a:off x="11799946" y="6022923"/>
            <a:ext cx="75167" cy="75167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10800000">
            <a:off x="11799945" y="6411439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îŝḻïḋê"/>
          <p:cNvSpPr/>
          <p:nvPr>
            <p:custDataLst>
              <p:tags r:id="rId1"/>
            </p:custDataLst>
          </p:nvPr>
        </p:nvSpPr>
        <p:spPr bwMode="auto">
          <a:xfrm>
            <a:off x="1040765" y="1862455"/>
            <a:ext cx="2588260" cy="2700020"/>
          </a:xfrm>
          <a:custGeom>
            <a:avLst/>
            <a:gdLst>
              <a:gd name="T0" fmla="*/ 538 w 1089"/>
              <a:gd name="T1" fmla="*/ 1138 h 1138"/>
              <a:gd name="T2" fmla="*/ 466 w 1089"/>
              <a:gd name="T3" fmla="*/ 1122 h 1138"/>
              <a:gd name="T4" fmla="*/ 71 w 1089"/>
              <a:gd name="T5" fmla="*/ 895 h 1138"/>
              <a:gd name="T6" fmla="*/ 0 w 1089"/>
              <a:gd name="T7" fmla="*/ 772 h 1138"/>
              <a:gd name="T8" fmla="*/ 4 w 1089"/>
              <a:gd name="T9" fmla="*/ 248 h 1138"/>
              <a:gd name="T10" fmla="*/ 79 w 1089"/>
              <a:gd name="T11" fmla="*/ 143 h 1138"/>
              <a:gd name="T12" fmla="*/ 455 w 1089"/>
              <a:gd name="T13" fmla="*/ 12 h 1138"/>
              <a:gd name="T14" fmla="*/ 540 w 1089"/>
              <a:gd name="T15" fmla="*/ 0 h 1138"/>
              <a:gd name="T16" fmla="*/ 621 w 1089"/>
              <a:gd name="T17" fmla="*/ 11 h 1138"/>
              <a:gd name="T18" fmla="*/ 1015 w 1089"/>
              <a:gd name="T19" fmla="*/ 144 h 1138"/>
              <a:gd name="T20" fmla="*/ 1088 w 1089"/>
              <a:gd name="T21" fmla="*/ 247 h 1138"/>
              <a:gd name="T22" fmla="*/ 1078 w 1089"/>
              <a:gd name="T23" fmla="*/ 772 h 1138"/>
              <a:gd name="T24" fmla="*/ 1005 w 1089"/>
              <a:gd name="T25" fmla="*/ 895 h 1138"/>
              <a:gd name="T26" fmla="*/ 609 w 1089"/>
              <a:gd name="T27" fmla="*/ 1122 h 1138"/>
              <a:gd name="T28" fmla="*/ 538 w 1089"/>
              <a:gd name="T29" fmla="*/ 1138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89" h="1138">
                <a:moveTo>
                  <a:pt x="538" y="1138"/>
                </a:moveTo>
                <a:cubicBezTo>
                  <a:pt x="511" y="1138"/>
                  <a:pt x="485" y="1132"/>
                  <a:pt x="466" y="1122"/>
                </a:cubicBezTo>
                <a:cubicBezTo>
                  <a:pt x="71" y="895"/>
                  <a:pt x="71" y="895"/>
                  <a:pt x="71" y="895"/>
                </a:cubicBezTo>
                <a:cubicBezTo>
                  <a:pt x="32" y="873"/>
                  <a:pt x="0" y="817"/>
                  <a:pt x="0" y="772"/>
                </a:cubicBezTo>
                <a:cubicBezTo>
                  <a:pt x="4" y="248"/>
                  <a:pt x="4" y="248"/>
                  <a:pt x="4" y="248"/>
                </a:cubicBezTo>
                <a:cubicBezTo>
                  <a:pt x="4" y="205"/>
                  <a:pt x="38" y="157"/>
                  <a:pt x="79" y="143"/>
                </a:cubicBezTo>
                <a:cubicBezTo>
                  <a:pt x="455" y="12"/>
                  <a:pt x="455" y="12"/>
                  <a:pt x="455" y="12"/>
                </a:cubicBezTo>
                <a:cubicBezTo>
                  <a:pt x="477" y="4"/>
                  <a:pt x="508" y="0"/>
                  <a:pt x="540" y="0"/>
                </a:cubicBezTo>
                <a:cubicBezTo>
                  <a:pt x="570" y="0"/>
                  <a:pt x="600" y="4"/>
                  <a:pt x="621" y="11"/>
                </a:cubicBezTo>
                <a:cubicBezTo>
                  <a:pt x="1015" y="144"/>
                  <a:pt x="1015" y="144"/>
                  <a:pt x="1015" y="144"/>
                </a:cubicBezTo>
                <a:cubicBezTo>
                  <a:pt x="1056" y="157"/>
                  <a:pt x="1089" y="205"/>
                  <a:pt x="1088" y="247"/>
                </a:cubicBezTo>
                <a:cubicBezTo>
                  <a:pt x="1078" y="772"/>
                  <a:pt x="1078" y="772"/>
                  <a:pt x="1078" y="772"/>
                </a:cubicBezTo>
                <a:cubicBezTo>
                  <a:pt x="1077" y="816"/>
                  <a:pt x="1044" y="873"/>
                  <a:pt x="1005" y="895"/>
                </a:cubicBezTo>
                <a:cubicBezTo>
                  <a:pt x="609" y="1122"/>
                  <a:pt x="609" y="1122"/>
                  <a:pt x="609" y="1122"/>
                </a:cubicBezTo>
                <a:cubicBezTo>
                  <a:pt x="591" y="1132"/>
                  <a:pt x="565" y="1138"/>
                  <a:pt x="538" y="113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t>功率KW：22</a:t>
            </a:r>
          </a:p>
          <a:p>
            <a:pPr algn="ctr"/>
            <a:r>
              <a:t>电压AC V：380/660/1140</a:t>
            </a:r>
          </a:p>
          <a:p>
            <a:pPr algn="ctr"/>
            <a:r>
              <a:t>最大给料量t/h：3300</a:t>
            </a:r>
          </a:p>
        </p:txBody>
      </p:sp>
      <p:sp>
        <p:nvSpPr>
          <p:cNvPr id="32" name="îṡļiḋe"/>
          <p:cNvSpPr/>
          <p:nvPr>
            <p:custDataLst>
              <p:tags r:id="rId2"/>
            </p:custDataLst>
          </p:nvPr>
        </p:nvSpPr>
        <p:spPr bwMode="auto">
          <a:xfrm>
            <a:off x="4801235" y="1862455"/>
            <a:ext cx="2588260" cy="2700020"/>
          </a:xfrm>
          <a:custGeom>
            <a:avLst/>
            <a:gdLst>
              <a:gd name="T0" fmla="*/ 538 w 1089"/>
              <a:gd name="T1" fmla="*/ 1138 h 1138"/>
              <a:gd name="T2" fmla="*/ 466 w 1089"/>
              <a:gd name="T3" fmla="*/ 1122 h 1138"/>
              <a:gd name="T4" fmla="*/ 71 w 1089"/>
              <a:gd name="T5" fmla="*/ 895 h 1138"/>
              <a:gd name="T6" fmla="*/ 0 w 1089"/>
              <a:gd name="T7" fmla="*/ 772 h 1138"/>
              <a:gd name="T8" fmla="*/ 4 w 1089"/>
              <a:gd name="T9" fmla="*/ 248 h 1138"/>
              <a:gd name="T10" fmla="*/ 79 w 1089"/>
              <a:gd name="T11" fmla="*/ 143 h 1138"/>
              <a:gd name="T12" fmla="*/ 455 w 1089"/>
              <a:gd name="T13" fmla="*/ 12 h 1138"/>
              <a:gd name="T14" fmla="*/ 540 w 1089"/>
              <a:gd name="T15" fmla="*/ 0 h 1138"/>
              <a:gd name="T16" fmla="*/ 621 w 1089"/>
              <a:gd name="T17" fmla="*/ 11 h 1138"/>
              <a:gd name="T18" fmla="*/ 1015 w 1089"/>
              <a:gd name="T19" fmla="*/ 144 h 1138"/>
              <a:gd name="T20" fmla="*/ 1088 w 1089"/>
              <a:gd name="T21" fmla="*/ 247 h 1138"/>
              <a:gd name="T22" fmla="*/ 1078 w 1089"/>
              <a:gd name="T23" fmla="*/ 772 h 1138"/>
              <a:gd name="T24" fmla="*/ 1005 w 1089"/>
              <a:gd name="T25" fmla="*/ 895 h 1138"/>
              <a:gd name="T26" fmla="*/ 609 w 1089"/>
              <a:gd name="T27" fmla="*/ 1122 h 1138"/>
              <a:gd name="T28" fmla="*/ 538 w 1089"/>
              <a:gd name="T29" fmla="*/ 1138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89" h="1138">
                <a:moveTo>
                  <a:pt x="538" y="1138"/>
                </a:moveTo>
                <a:cubicBezTo>
                  <a:pt x="511" y="1138"/>
                  <a:pt x="485" y="1132"/>
                  <a:pt x="466" y="1122"/>
                </a:cubicBezTo>
                <a:cubicBezTo>
                  <a:pt x="71" y="895"/>
                  <a:pt x="71" y="895"/>
                  <a:pt x="71" y="895"/>
                </a:cubicBezTo>
                <a:cubicBezTo>
                  <a:pt x="32" y="873"/>
                  <a:pt x="0" y="817"/>
                  <a:pt x="0" y="772"/>
                </a:cubicBezTo>
                <a:cubicBezTo>
                  <a:pt x="4" y="248"/>
                  <a:pt x="4" y="248"/>
                  <a:pt x="4" y="248"/>
                </a:cubicBezTo>
                <a:cubicBezTo>
                  <a:pt x="4" y="205"/>
                  <a:pt x="38" y="157"/>
                  <a:pt x="79" y="143"/>
                </a:cubicBezTo>
                <a:cubicBezTo>
                  <a:pt x="455" y="12"/>
                  <a:pt x="455" y="12"/>
                  <a:pt x="455" y="12"/>
                </a:cubicBezTo>
                <a:cubicBezTo>
                  <a:pt x="477" y="4"/>
                  <a:pt x="508" y="0"/>
                  <a:pt x="540" y="0"/>
                </a:cubicBezTo>
                <a:cubicBezTo>
                  <a:pt x="570" y="0"/>
                  <a:pt x="600" y="4"/>
                  <a:pt x="621" y="11"/>
                </a:cubicBezTo>
                <a:cubicBezTo>
                  <a:pt x="1015" y="144"/>
                  <a:pt x="1015" y="144"/>
                  <a:pt x="1015" y="144"/>
                </a:cubicBezTo>
                <a:cubicBezTo>
                  <a:pt x="1056" y="157"/>
                  <a:pt x="1089" y="205"/>
                  <a:pt x="1088" y="247"/>
                </a:cubicBezTo>
                <a:cubicBezTo>
                  <a:pt x="1078" y="772"/>
                  <a:pt x="1078" y="772"/>
                  <a:pt x="1078" y="772"/>
                </a:cubicBezTo>
                <a:cubicBezTo>
                  <a:pt x="1077" y="816"/>
                  <a:pt x="1044" y="873"/>
                  <a:pt x="1005" y="895"/>
                </a:cubicBezTo>
                <a:cubicBezTo>
                  <a:pt x="609" y="1122"/>
                  <a:pt x="609" y="1122"/>
                  <a:pt x="609" y="1122"/>
                </a:cubicBezTo>
                <a:cubicBezTo>
                  <a:pt x="591" y="1132"/>
                  <a:pt x="565" y="1138"/>
                  <a:pt x="538" y="1138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="ctr"/>
          <a:lstStyle/>
          <a:p>
            <a:pPr algn="ctr"/>
            <a:r>
              <a:t>最大链速m/s：0.7</a:t>
            </a:r>
          </a:p>
          <a:p>
            <a:pPr algn="ctr"/>
            <a:r>
              <a:t>调速方式：变频器无级变速</a:t>
            </a:r>
          </a:p>
          <a:p>
            <a:pPr algn="ctr"/>
            <a:r>
              <a:t>重量/kg：5500</a:t>
            </a:r>
          </a:p>
        </p:txBody>
      </p:sp>
      <p:sp>
        <p:nvSpPr>
          <p:cNvPr id="45" name="iṧḷíḑé"/>
          <p:cNvSpPr/>
          <p:nvPr>
            <p:custDataLst>
              <p:tags r:id="rId3"/>
            </p:custDataLst>
          </p:nvPr>
        </p:nvSpPr>
        <p:spPr bwMode="auto">
          <a:xfrm>
            <a:off x="8515985" y="1862455"/>
            <a:ext cx="2588260" cy="2700020"/>
          </a:xfrm>
          <a:custGeom>
            <a:avLst/>
            <a:gdLst>
              <a:gd name="T0" fmla="*/ 538 w 1089"/>
              <a:gd name="T1" fmla="*/ 1138 h 1138"/>
              <a:gd name="T2" fmla="*/ 466 w 1089"/>
              <a:gd name="T3" fmla="*/ 1122 h 1138"/>
              <a:gd name="T4" fmla="*/ 71 w 1089"/>
              <a:gd name="T5" fmla="*/ 895 h 1138"/>
              <a:gd name="T6" fmla="*/ 0 w 1089"/>
              <a:gd name="T7" fmla="*/ 772 h 1138"/>
              <a:gd name="T8" fmla="*/ 4 w 1089"/>
              <a:gd name="T9" fmla="*/ 248 h 1138"/>
              <a:gd name="T10" fmla="*/ 79 w 1089"/>
              <a:gd name="T11" fmla="*/ 143 h 1138"/>
              <a:gd name="T12" fmla="*/ 455 w 1089"/>
              <a:gd name="T13" fmla="*/ 12 h 1138"/>
              <a:gd name="T14" fmla="*/ 540 w 1089"/>
              <a:gd name="T15" fmla="*/ 0 h 1138"/>
              <a:gd name="T16" fmla="*/ 621 w 1089"/>
              <a:gd name="T17" fmla="*/ 11 h 1138"/>
              <a:gd name="T18" fmla="*/ 1015 w 1089"/>
              <a:gd name="T19" fmla="*/ 144 h 1138"/>
              <a:gd name="T20" fmla="*/ 1088 w 1089"/>
              <a:gd name="T21" fmla="*/ 247 h 1138"/>
              <a:gd name="T22" fmla="*/ 1078 w 1089"/>
              <a:gd name="T23" fmla="*/ 772 h 1138"/>
              <a:gd name="T24" fmla="*/ 1005 w 1089"/>
              <a:gd name="T25" fmla="*/ 895 h 1138"/>
              <a:gd name="T26" fmla="*/ 609 w 1089"/>
              <a:gd name="T27" fmla="*/ 1122 h 1138"/>
              <a:gd name="T28" fmla="*/ 538 w 1089"/>
              <a:gd name="T29" fmla="*/ 1138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89" h="1138">
                <a:moveTo>
                  <a:pt x="538" y="1138"/>
                </a:moveTo>
                <a:cubicBezTo>
                  <a:pt x="511" y="1138"/>
                  <a:pt x="485" y="1132"/>
                  <a:pt x="466" y="1122"/>
                </a:cubicBezTo>
                <a:cubicBezTo>
                  <a:pt x="71" y="895"/>
                  <a:pt x="71" y="895"/>
                  <a:pt x="71" y="895"/>
                </a:cubicBezTo>
                <a:cubicBezTo>
                  <a:pt x="32" y="873"/>
                  <a:pt x="0" y="817"/>
                  <a:pt x="0" y="772"/>
                </a:cubicBezTo>
                <a:cubicBezTo>
                  <a:pt x="4" y="248"/>
                  <a:pt x="4" y="248"/>
                  <a:pt x="4" y="248"/>
                </a:cubicBezTo>
                <a:cubicBezTo>
                  <a:pt x="4" y="205"/>
                  <a:pt x="38" y="157"/>
                  <a:pt x="79" y="143"/>
                </a:cubicBezTo>
                <a:cubicBezTo>
                  <a:pt x="455" y="12"/>
                  <a:pt x="455" y="12"/>
                  <a:pt x="455" y="12"/>
                </a:cubicBezTo>
                <a:cubicBezTo>
                  <a:pt x="477" y="4"/>
                  <a:pt x="508" y="0"/>
                  <a:pt x="540" y="0"/>
                </a:cubicBezTo>
                <a:cubicBezTo>
                  <a:pt x="570" y="0"/>
                  <a:pt x="600" y="4"/>
                  <a:pt x="621" y="11"/>
                </a:cubicBezTo>
                <a:cubicBezTo>
                  <a:pt x="1015" y="144"/>
                  <a:pt x="1015" y="144"/>
                  <a:pt x="1015" y="144"/>
                </a:cubicBezTo>
                <a:cubicBezTo>
                  <a:pt x="1056" y="157"/>
                  <a:pt x="1089" y="205"/>
                  <a:pt x="1088" y="247"/>
                </a:cubicBezTo>
                <a:cubicBezTo>
                  <a:pt x="1078" y="772"/>
                  <a:pt x="1078" y="772"/>
                  <a:pt x="1078" y="772"/>
                </a:cubicBezTo>
                <a:cubicBezTo>
                  <a:pt x="1077" y="816"/>
                  <a:pt x="1044" y="873"/>
                  <a:pt x="1005" y="895"/>
                </a:cubicBezTo>
                <a:cubicBezTo>
                  <a:pt x="609" y="1122"/>
                  <a:pt x="609" y="1122"/>
                  <a:pt x="609" y="1122"/>
                </a:cubicBezTo>
                <a:cubicBezTo>
                  <a:pt x="591" y="1132"/>
                  <a:pt x="565" y="1138"/>
                  <a:pt x="538" y="113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t>外形尺寸/mm（长×宽×高）：3715×2009×2225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21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>
            <a:off x="965574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339430" y="355967"/>
            <a:ext cx="71439" cy="7143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749223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33297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 hidden="1"/>
          <p:cNvSpPr/>
          <p:nvPr/>
        </p:nvSpPr>
        <p:spPr>
          <a:xfrm rot="10800000">
            <a:off x="10415695" y="769506"/>
            <a:ext cx="171160" cy="17116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 hidden="1"/>
          <p:cNvSpPr/>
          <p:nvPr/>
        </p:nvSpPr>
        <p:spPr>
          <a:xfrm rot="10800000">
            <a:off x="10825490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 hidden="1"/>
          <p:cNvSpPr/>
          <p:nvPr/>
        </p:nvSpPr>
        <p:spPr>
          <a:xfrm rot="10800000">
            <a:off x="11209563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09575" y="648335"/>
            <a:ext cx="4619625" cy="47180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GLL3300/22链式给煤机工作原理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 rot="10800000">
            <a:off x="11805922" y="5647622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0800000">
            <a:off x="11799946" y="6022923"/>
            <a:ext cx="75167" cy="75167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10800000">
            <a:off x="11799945" y="6411439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斜纹 28"/>
          <p:cNvSpPr/>
          <p:nvPr/>
        </p:nvSpPr>
        <p:spPr>
          <a:xfrm>
            <a:off x="1185204" y="1587372"/>
            <a:ext cx="444475" cy="444475"/>
          </a:xfrm>
          <a:prstGeom prst="diagStripe">
            <a:avLst/>
          </a:prstGeom>
          <a:solidFill>
            <a:srgbClr val="F2F2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0" name="斜纹 29"/>
          <p:cNvSpPr/>
          <p:nvPr/>
        </p:nvSpPr>
        <p:spPr>
          <a:xfrm rot="10800000">
            <a:off x="4203672" y="5454562"/>
            <a:ext cx="444475" cy="444475"/>
          </a:xfrm>
          <a:prstGeom prst="diagStripe">
            <a:avLst/>
          </a:prstGeom>
          <a:solidFill>
            <a:srgbClr val="F2F2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2" name="矩形: 圆角 59"/>
          <p:cNvSpPr/>
          <p:nvPr/>
        </p:nvSpPr>
        <p:spPr>
          <a:xfrm>
            <a:off x="5029200" y="1617980"/>
            <a:ext cx="5941695" cy="4480560"/>
          </a:xfrm>
          <a:prstGeom prst="roundRect">
            <a:avLst>
              <a:gd name="adj" fmla="val 8133"/>
            </a:avLst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5269230" y="1868805"/>
            <a:ext cx="5443855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</a:rPr>
              <a:t>料仓内的物料经漏斗架进入箱体，落底板及板链刮板上；当驱动滚筒在外动力的驱动下开始旋转时，带动板链运动，板链带动刮板推动底板上的物料导向出料口，运行中的刮板在出料口卸料后转向回程，物料不断的从出料口排出，从而完成给料过程；肆零零捌捌陆零伍叁柒，安装在改向滚筒处的清扫器，清扫粘结在刮板上的物料，以避免物料在返程侧的撒落。改变进料口大小可通过调节闸门的开度来实现；改变给料量，可通过调节无级变速减速机的输出轴变速，来改变板链运行速度的大小，从而改变给料量；改变给料量，也可通过选配变频器，改变电动机转速，从而改变给料量.</a:t>
            </a:r>
            <a:endParaRPr lang="zh-CN" altLang="en-US" sz="1600" dirty="0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</a:endParaRPr>
          </a:p>
        </p:txBody>
      </p:sp>
      <p:pic>
        <p:nvPicPr>
          <p:cNvPr id="2" name="图片 1" descr="链式给煤机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4910" y="2032000"/>
            <a:ext cx="3100705" cy="380619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21" grpId="0" animBg="1"/>
      <p:bldP spid="23" grpId="0" animBg="1"/>
      <p:bldP spid="24" grpId="0" animBg="1"/>
      <p:bldP spid="29" grpId="0" animBg="1"/>
      <p:bldP spid="30" grpId="0" animBg="1"/>
      <p:bldP spid="32" grpId="0" bldLvl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>
            <a:off x="965574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339430" y="355967"/>
            <a:ext cx="71439" cy="7143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749223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33297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 hidden="1"/>
          <p:cNvSpPr/>
          <p:nvPr/>
        </p:nvSpPr>
        <p:spPr>
          <a:xfrm rot="10800000">
            <a:off x="10415695" y="769506"/>
            <a:ext cx="171160" cy="17116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 hidden="1"/>
          <p:cNvSpPr/>
          <p:nvPr/>
        </p:nvSpPr>
        <p:spPr>
          <a:xfrm rot="10800000">
            <a:off x="10825490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 hidden="1"/>
          <p:cNvSpPr/>
          <p:nvPr/>
        </p:nvSpPr>
        <p:spPr>
          <a:xfrm rot="10800000">
            <a:off x="11209563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71500" y="648335"/>
            <a:ext cx="4044315" cy="47180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GLL3300/22链式给煤机安装说明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 rot="10800000">
            <a:off x="11805922" y="5647622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0800000">
            <a:off x="11799946" y="6022923"/>
            <a:ext cx="75167" cy="75167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10800000">
            <a:off x="11799945" y="6411439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732790" y="1353820"/>
            <a:ext cx="8194675" cy="503745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1.给料机在使用时，煤仓内应储有足够大煤量，以避免装煤入仓时，直接冲击底板。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2.每月连续工作后应检查机件有无松脱或不正常等现象。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3.传动机件，每连续工作六个月需检查一次，拉杆部分的机件必需保持正常配合，如有不正常现象，立即休复或更换。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4.所有转动件，要求每月注油一次，山东矿安机电有限公司 ，每季检查一次，观察轴承、密封件的损坏程度，发现问题及时更换。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5.对主要部件的维护：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（1）减速机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六个月检查一次，同时对滚动轴承和箱体进行清洗或更换润滑油。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（2）电动机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按电动机规定的检修维护要求进行。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用户注意：定期润滑运动部件，并检查各部件运行情况，发现异常情况，要及时查明原因并处理，需要时可通知厂家处理；空仓检修时应关闭闸门。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57" name="图片 56" descr="战斗机在飞行&#10;&#10;低可信度描述已自动生成"/>
          <p:cNvPicPr>
            <a:picLocks noChangeAspect="1"/>
          </p:cNvPicPr>
          <p:nvPr/>
        </p:nvPicPr>
        <p:blipFill>
          <a:blip r:embed="rId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89570" y="1275080"/>
            <a:ext cx="3810635" cy="47752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72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21" grpId="0" animBg="1"/>
      <p:bldP spid="23" grpId="0" animBg="1"/>
      <p:bldP spid="24" grpId="0" animBg="1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952500" y="1567536"/>
            <a:ext cx="10058400" cy="2122714"/>
          </a:xfrm>
          <a:prstGeom prst="roundRect">
            <a:avLst>
              <a:gd name="adj" fmla="val 12041"/>
            </a:avLst>
          </a:prstGeom>
        </p:spPr>
      </p:pic>
      <p:sp>
        <p:nvSpPr>
          <p:cNvPr id="34" name="椭圆 33"/>
          <p:cNvSpPr/>
          <p:nvPr/>
        </p:nvSpPr>
        <p:spPr>
          <a:xfrm>
            <a:off x="965574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339430" y="355967"/>
            <a:ext cx="71439" cy="7143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749223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33297" y="3688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 rot="10800000">
            <a:off x="11805922" y="5647622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 hidden="1"/>
          <p:cNvSpPr/>
          <p:nvPr/>
        </p:nvSpPr>
        <p:spPr>
          <a:xfrm rot="10800000">
            <a:off x="10415695" y="769506"/>
            <a:ext cx="171160" cy="17116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 hidden="1"/>
          <p:cNvSpPr/>
          <p:nvPr/>
        </p:nvSpPr>
        <p:spPr>
          <a:xfrm rot="10800000">
            <a:off x="10825490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 hidden="1"/>
          <p:cNvSpPr/>
          <p:nvPr/>
        </p:nvSpPr>
        <p:spPr>
          <a:xfrm rot="10800000">
            <a:off x="11209563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10800000">
            <a:off x="11799946" y="6022923"/>
            <a:ext cx="75167" cy="75167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10800000">
            <a:off x="11799945" y="6411439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23925" y="664845"/>
            <a:ext cx="3740785" cy="47180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GLL3300/22链式给煤机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>
            <p:custDataLst>
              <p:tags r:id="rId2"/>
            </p:custDataLst>
          </p:nvPr>
        </p:nvSpPr>
        <p:spPr>
          <a:xfrm>
            <a:off x="1633855" y="3154045"/>
            <a:ext cx="2263140" cy="263525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>
            <p:custDataLst>
              <p:tags r:id="rId3"/>
            </p:custDataLst>
          </p:nvPr>
        </p:nvSpPr>
        <p:spPr>
          <a:xfrm>
            <a:off x="4932680" y="3154045"/>
            <a:ext cx="2263140" cy="263525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>
            <p:custDataLst>
              <p:tags r:id="rId4"/>
            </p:custDataLst>
          </p:nvPr>
        </p:nvSpPr>
        <p:spPr>
          <a:xfrm>
            <a:off x="8192770" y="3154045"/>
            <a:ext cx="2263140" cy="263525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>
            <p:custDataLst>
              <p:tags r:id="rId5"/>
            </p:custDataLst>
          </p:nvPr>
        </p:nvSpPr>
        <p:spPr>
          <a:xfrm>
            <a:off x="4370082" y="2996663"/>
            <a:ext cx="407325" cy="407325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dollar-bag_17794"/>
          <p:cNvSpPr/>
          <p:nvPr>
            <p:custDataLst>
              <p:tags r:id="rId6"/>
            </p:custDataLst>
          </p:nvPr>
        </p:nvSpPr>
        <p:spPr>
          <a:xfrm>
            <a:off x="4482561" y="3119547"/>
            <a:ext cx="182367" cy="161552"/>
          </a:xfrm>
          <a:custGeom>
            <a:avLst/>
            <a:gdLst>
              <a:gd name="T0" fmla="*/ 5423 w 6499"/>
              <a:gd name="T1" fmla="*/ 940 h 5766"/>
              <a:gd name="T2" fmla="*/ 6499 w 6499"/>
              <a:gd name="T3" fmla="*/ 7 h 5766"/>
              <a:gd name="T4" fmla="*/ 4987 w 6499"/>
              <a:gd name="T5" fmla="*/ 792 h 5766"/>
              <a:gd name="T6" fmla="*/ 3216 w 6499"/>
              <a:gd name="T7" fmla="*/ 716 h 5766"/>
              <a:gd name="T8" fmla="*/ 1453 w 6499"/>
              <a:gd name="T9" fmla="*/ 667 h 5766"/>
              <a:gd name="T10" fmla="*/ 0 w 6499"/>
              <a:gd name="T11" fmla="*/ 2664 h 5766"/>
              <a:gd name="T12" fmla="*/ 661 w 6499"/>
              <a:gd name="T13" fmla="*/ 3284 h 5766"/>
              <a:gd name="T14" fmla="*/ 448 w 6499"/>
              <a:gd name="T15" fmla="*/ 4071 h 5766"/>
              <a:gd name="T16" fmla="*/ 844 w 6499"/>
              <a:gd name="T17" fmla="*/ 4279 h 5766"/>
              <a:gd name="T18" fmla="*/ 1080 w 6499"/>
              <a:gd name="T19" fmla="*/ 4576 h 5766"/>
              <a:gd name="T20" fmla="*/ 1583 w 6499"/>
              <a:gd name="T21" fmla="*/ 4775 h 5766"/>
              <a:gd name="T22" fmla="*/ 2017 w 6499"/>
              <a:gd name="T23" fmla="*/ 5327 h 5766"/>
              <a:gd name="T24" fmla="*/ 2405 w 6499"/>
              <a:gd name="T25" fmla="*/ 5234 h 5766"/>
              <a:gd name="T26" fmla="*/ 2535 w 6499"/>
              <a:gd name="T27" fmla="*/ 5395 h 5766"/>
              <a:gd name="T28" fmla="*/ 2876 w 6499"/>
              <a:gd name="T29" fmla="*/ 5576 h 5766"/>
              <a:gd name="T30" fmla="*/ 3165 w 6499"/>
              <a:gd name="T31" fmla="*/ 5494 h 5766"/>
              <a:gd name="T32" fmla="*/ 3701 w 6499"/>
              <a:gd name="T33" fmla="*/ 5660 h 5766"/>
              <a:gd name="T34" fmla="*/ 3832 w 6499"/>
              <a:gd name="T35" fmla="*/ 5267 h 5766"/>
              <a:gd name="T36" fmla="*/ 4495 w 6499"/>
              <a:gd name="T37" fmla="*/ 4970 h 5766"/>
              <a:gd name="T38" fmla="*/ 4988 w 6499"/>
              <a:gd name="T39" fmla="*/ 5020 h 5766"/>
              <a:gd name="T40" fmla="*/ 5597 w 6499"/>
              <a:gd name="T41" fmla="*/ 4588 h 5766"/>
              <a:gd name="T42" fmla="*/ 5503 w 6499"/>
              <a:gd name="T43" fmla="*/ 3760 h 5766"/>
              <a:gd name="T44" fmla="*/ 6296 w 6499"/>
              <a:gd name="T45" fmla="*/ 2963 h 5766"/>
              <a:gd name="T46" fmla="*/ 6499 w 6499"/>
              <a:gd name="T47" fmla="*/ 2528 h 5766"/>
              <a:gd name="T48" fmla="*/ 5795 w 6499"/>
              <a:gd name="T49" fmla="*/ 3035 h 5766"/>
              <a:gd name="T50" fmla="*/ 4857 w 6499"/>
              <a:gd name="T51" fmla="*/ 3514 h 5766"/>
              <a:gd name="T52" fmla="*/ 4769 w 6499"/>
              <a:gd name="T53" fmla="*/ 4088 h 5766"/>
              <a:gd name="T54" fmla="*/ 4331 w 6499"/>
              <a:gd name="T55" fmla="*/ 4082 h 5766"/>
              <a:gd name="T56" fmla="*/ 4173 w 6499"/>
              <a:gd name="T57" fmla="*/ 4456 h 5766"/>
              <a:gd name="T58" fmla="*/ 3747 w 6499"/>
              <a:gd name="T59" fmla="*/ 4507 h 5766"/>
              <a:gd name="T60" fmla="*/ 3473 w 6499"/>
              <a:gd name="T61" fmla="*/ 4915 h 5766"/>
              <a:gd name="T62" fmla="*/ 3065 w 6499"/>
              <a:gd name="T63" fmla="*/ 5251 h 5766"/>
              <a:gd name="T64" fmla="*/ 2867 w 6499"/>
              <a:gd name="T65" fmla="*/ 5322 h 5766"/>
              <a:gd name="T66" fmla="*/ 2707 w 6499"/>
              <a:gd name="T67" fmla="*/ 5102 h 5766"/>
              <a:gd name="T68" fmla="*/ 3423 w 6499"/>
              <a:gd name="T69" fmla="*/ 4496 h 5766"/>
              <a:gd name="T70" fmla="*/ 3345 w 6499"/>
              <a:gd name="T71" fmla="*/ 4266 h 5766"/>
              <a:gd name="T72" fmla="*/ 2255 w 6499"/>
              <a:gd name="T73" fmla="*/ 5022 h 5766"/>
              <a:gd name="T74" fmla="*/ 1884 w 6499"/>
              <a:gd name="T75" fmla="*/ 4962 h 5766"/>
              <a:gd name="T76" fmla="*/ 3155 w 6499"/>
              <a:gd name="T77" fmla="*/ 3735 h 5766"/>
              <a:gd name="T78" fmla="*/ 3075 w 6499"/>
              <a:gd name="T79" fmla="*/ 3503 h 5766"/>
              <a:gd name="T80" fmla="*/ 1791 w 6499"/>
              <a:gd name="T81" fmla="*/ 4404 h 5766"/>
              <a:gd name="T82" fmla="*/ 1285 w 6499"/>
              <a:gd name="T83" fmla="*/ 4435 h 5766"/>
              <a:gd name="T84" fmla="*/ 1439 w 6499"/>
              <a:gd name="T85" fmla="*/ 4004 h 5766"/>
              <a:gd name="T86" fmla="*/ 2809 w 6499"/>
              <a:gd name="T87" fmla="*/ 3011 h 5766"/>
              <a:gd name="T88" fmla="*/ 2612 w 6499"/>
              <a:gd name="T89" fmla="*/ 2895 h 5766"/>
              <a:gd name="T90" fmla="*/ 1167 w 6499"/>
              <a:gd name="T91" fmla="*/ 3884 h 5766"/>
              <a:gd name="T92" fmla="*/ 668 w 6499"/>
              <a:gd name="T93" fmla="*/ 3923 h 5766"/>
              <a:gd name="T94" fmla="*/ 3388 w 6499"/>
              <a:gd name="T95" fmla="*/ 1602 h 5766"/>
              <a:gd name="T96" fmla="*/ 4543 w 6499"/>
              <a:gd name="T97" fmla="*/ 2706 h 5766"/>
              <a:gd name="T98" fmla="*/ 4492 w 6499"/>
              <a:gd name="T99" fmla="*/ 1496 h 5766"/>
              <a:gd name="T100" fmla="*/ 4777 w 6499"/>
              <a:gd name="T101" fmla="*/ 1048 h 5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499" h="5766">
                <a:moveTo>
                  <a:pt x="5048" y="1043"/>
                </a:moveTo>
                <a:cubicBezTo>
                  <a:pt x="5180" y="1043"/>
                  <a:pt x="5309" y="1008"/>
                  <a:pt x="5423" y="940"/>
                </a:cubicBezTo>
                <a:lnTo>
                  <a:pt x="6499" y="304"/>
                </a:lnTo>
                <a:lnTo>
                  <a:pt x="6499" y="7"/>
                </a:lnTo>
                <a:lnTo>
                  <a:pt x="5288" y="712"/>
                </a:lnTo>
                <a:cubicBezTo>
                  <a:pt x="5196" y="766"/>
                  <a:pt x="5092" y="794"/>
                  <a:pt x="4987" y="792"/>
                </a:cubicBezTo>
                <a:lnTo>
                  <a:pt x="3384" y="774"/>
                </a:lnTo>
                <a:cubicBezTo>
                  <a:pt x="3304" y="744"/>
                  <a:pt x="3240" y="726"/>
                  <a:pt x="3216" y="716"/>
                </a:cubicBezTo>
                <a:cubicBezTo>
                  <a:pt x="2715" y="604"/>
                  <a:pt x="2323" y="648"/>
                  <a:pt x="2056" y="720"/>
                </a:cubicBezTo>
                <a:cubicBezTo>
                  <a:pt x="1856" y="774"/>
                  <a:pt x="1643" y="754"/>
                  <a:pt x="1453" y="667"/>
                </a:cubicBezTo>
                <a:lnTo>
                  <a:pt x="0" y="0"/>
                </a:lnTo>
                <a:lnTo>
                  <a:pt x="0" y="2664"/>
                </a:lnTo>
                <a:lnTo>
                  <a:pt x="151" y="2747"/>
                </a:lnTo>
                <a:cubicBezTo>
                  <a:pt x="373" y="2868"/>
                  <a:pt x="551" y="3056"/>
                  <a:pt x="661" y="3284"/>
                </a:cubicBezTo>
                <a:lnTo>
                  <a:pt x="576" y="3354"/>
                </a:lnTo>
                <a:cubicBezTo>
                  <a:pt x="347" y="3520"/>
                  <a:pt x="297" y="3843"/>
                  <a:pt x="448" y="4071"/>
                </a:cubicBezTo>
                <a:cubicBezTo>
                  <a:pt x="532" y="4182"/>
                  <a:pt x="651" y="4252"/>
                  <a:pt x="787" y="4276"/>
                </a:cubicBezTo>
                <a:cubicBezTo>
                  <a:pt x="803" y="4278"/>
                  <a:pt x="827" y="4279"/>
                  <a:pt x="844" y="4279"/>
                </a:cubicBezTo>
                <a:cubicBezTo>
                  <a:pt x="893" y="4282"/>
                  <a:pt x="941" y="4276"/>
                  <a:pt x="983" y="4270"/>
                </a:cubicBezTo>
                <a:cubicBezTo>
                  <a:pt x="985" y="4384"/>
                  <a:pt x="1012" y="4483"/>
                  <a:pt x="1080" y="4576"/>
                </a:cubicBezTo>
                <a:cubicBezTo>
                  <a:pt x="1171" y="4703"/>
                  <a:pt x="1315" y="4760"/>
                  <a:pt x="1469" y="4768"/>
                </a:cubicBezTo>
                <a:cubicBezTo>
                  <a:pt x="1509" y="4771"/>
                  <a:pt x="1551" y="4772"/>
                  <a:pt x="1583" y="4775"/>
                </a:cubicBezTo>
                <a:cubicBezTo>
                  <a:pt x="1568" y="4896"/>
                  <a:pt x="1603" y="5020"/>
                  <a:pt x="1679" y="5122"/>
                </a:cubicBezTo>
                <a:cubicBezTo>
                  <a:pt x="1763" y="5232"/>
                  <a:pt x="1881" y="5303"/>
                  <a:pt x="2017" y="5327"/>
                </a:cubicBezTo>
                <a:cubicBezTo>
                  <a:pt x="2033" y="5328"/>
                  <a:pt x="2057" y="5330"/>
                  <a:pt x="2075" y="5330"/>
                </a:cubicBezTo>
                <a:cubicBezTo>
                  <a:pt x="2196" y="5336"/>
                  <a:pt x="2312" y="5302"/>
                  <a:pt x="2405" y="5234"/>
                </a:cubicBezTo>
                <a:lnTo>
                  <a:pt x="2456" y="5195"/>
                </a:lnTo>
                <a:cubicBezTo>
                  <a:pt x="2468" y="5268"/>
                  <a:pt x="2489" y="5335"/>
                  <a:pt x="2535" y="5395"/>
                </a:cubicBezTo>
                <a:cubicBezTo>
                  <a:pt x="2603" y="5488"/>
                  <a:pt x="2705" y="5551"/>
                  <a:pt x="2827" y="5574"/>
                </a:cubicBezTo>
                <a:cubicBezTo>
                  <a:pt x="2843" y="5575"/>
                  <a:pt x="2859" y="5575"/>
                  <a:pt x="2876" y="5576"/>
                </a:cubicBezTo>
                <a:cubicBezTo>
                  <a:pt x="2973" y="5582"/>
                  <a:pt x="3072" y="5554"/>
                  <a:pt x="3157" y="5494"/>
                </a:cubicBezTo>
                <a:lnTo>
                  <a:pt x="3165" y="5494"/>
                </a:lnTo>
                <a:lnTo>
                  <a:pt x="3225" y="5578"/>
                </a:lnTo>
                <a:cubicBezTo>
                  <a:pt x="3331" y="5730"/>
                  <a:pt x="3549" y="5766"/>
                  <a:pt x="3701" y="5660"/>
                </a:cubicBezTo>
                <a:cubicBezTo>
                  <a:pt x="3828" y="5570"/>
                  <a:pt x="3879" y="5392"/>
                  <a:pt x="3821" y="5251"/>
                </a:cubicBezTo>
                <a:lnTo>
                  <a:pt x="3832" y="5267"/>
                </a:lnTo>
                <a:cubicBezTo>
                  <a:pt x="3932" y="5415"/>
                  <a:pt x="4121" y="5479"/>
                  <a:pt x="4287" y="5411"/>
                </a:cubicBezTo>
                <a:cubicBezTo>
                  <a:pt x="4469" y="5336"/>
                  <a:pt x="4543" y="5139"/>
                  <a:pt x="4495" y="4970"/>
                </a:cubicBezTo>
                <a:cubicBezTo>
                  <a:pt x="4617" y="5107"/>
                  <a:pt x="4828" y="5134"/>
                  <a:pt x="4980" y="5028"/>
                </a:cubicBezTo>
                <a:lnTo>
                  <a:pt x="4988" y="5020"/>
                </a:lnTo>
                <a:cubicBezTo>
                  <a:pt x="5140" y="4915"/>
                  <a:pt x="5184" y="4714"/>
                  <a:pt x="5103" y="4554"/>
                </a:cubicBezTo>
                <a:cubicBezTo>
                  <a:pt x="5235" y="4675"/>
                  <a:pt x="5445" y="4694"/>
                  <a:pt x="5597" y="4588"/>
                </a:cubicBezTo>
                <a:cubicBezTo>
                  <a:pt x="5775" y="4459"/>
                  <a:pt x="5821" y="4210"/>
                  <a:pt x="5692" y="4031"/>
                </a:cubicBezTo>
                <a:lnTo>
                  <a:pt x="5503" y="3760"/>
                </a:lnTo>
                <a:lnTo>
                  <a:pt x="5915" y="3280"/>
                </a:lnTo>
                <a:cubicBezTo>
                  <a:pt x="6023" y="3154"/>
                  <a:pt x="6152" y="3047"/>
                  <a:pt x="6296" y="2963"/>
                </a:cubicBezTo>
                <a:lnTo>
                  <a:pt x="6499" y="2846"/>
                </a:lnTo>
                <a:lnTo>
                  <a:pt x="6499" y="2528"/>
                </a:lnTo>
                <a:lnTo>
                  <a:pt x="6219" y="2687"/>
                </a:lnTo>
                <a:cubicBezTo>
                  <a:pt x="6059" y="2778"/>
                  <a:pt x="5915" y="2895"/>
                  <a:pt x="5795" y="3035"/>
                </a:cubicBezTo>
                <a:lnTo>
                  <a:pt x="5352" y="3548"/>
                </a:lnTo>
                <a:cubicBezTo>
                  <a:pt x="5220" y="3427"/>
                  <a:pt x="5009" y="3408"/>
                  <a:pt x="4857" y="3514"/>
                </a:cubicBezTo>
                <a:cubicBezTo>
                  <a:pt x="4680" y="3643"/>
                  <a:pt x="4633" y="3892"/>
                  <a:pt x="4763" y="4071"/>
                </a:cubicBezTo>
                <a:lnTo>
                  <a:pt x="4769" y="4088"/>
                </a:lnTo>
                <a:lnTo>
                  <a:pt x="4761" y="4088"/>
                </a:lnTo>
                <a:cubicBezTo>
                  <a:pt x="4636" y="4000"/>
                  <a:pt x="4465" y="3991"/>
                  <a:pt x="4331" y="4082"/>
                </a:cubicBezTo>
                <a:lnTo>
                  <a:pt x="4323" y="4090"/>
                </a:lnTo>
                <a:cubicBezTo>
                  <a:pt x="4204" y="4172"/>
                  <a:pt x="4148" y="4316"/>
                  <a:pt x="4173" y="4456"/>
                </a:cubicBezTo>
                <a:lnTo>
                  <a:pt x="4131" y="4487"/>
                </a:lnTo>
                <a:cubicBezTo>
                  <a:pt x="4012" y="4424"/>
                  <a:pt x="3865" y="4424"/>
                  <a:pt x="3747" y="4507"/>
                </a:cubicBezTo>
                <a:cubicBezTo>
                  <a:pt x="3637" y="4583"/>
                  <a:pt x="3581" y="4718"/>
                  <a:pt x="3591" y="4840"/>
                </a:cubicBezTo>
                <a:lnTo>
                  <a:pt x="3473" y="4915"/>
                </a:lnTo>
                <a:cubicBezTo>
                  <a:pt x="3385" y="4894"/>
                  <a:pt x="3287" y="4914"/>
                  <a:pt x="3211" y="4966"/>
                </a:cubicBezTo>
                <a:cubicBezTo>
                  <a:pt x="3117" y="5034"/>
                  <a:pt x="3063" y="5146"/>
                  <a:pt x="3065" y="5251"/>
                </a:cubicBezTo>
                <a:lnTo>
                  <a:pt x="3007" y="5288"/>
                </a:lnTo>
                <a:cubicBezTo>
                  <a:pt x="2972" y="5319"/>
                  <a:pt x="2915" y="5332"/>
                  <a:pt x="2867" y="5322"/>
                </a:cubicBezTo>
                <a:cubicBezTo>
                  <a:pt x="2819" y="5311"/>
                  <a:pt x="2771" y="5284"/>
                  <a:pt x="2740" y="5242"/>
                </a:cubicBezTo>
                <a:cubicBezTo>
                  <a:pt x="2709" y="5207"/>
                  <a:pt x="2696" y="5150"/>
                  <a:pt x="2707" y="5102"/>
                </a:cubicBezTo>
                <a:cubicBezTo>
                  <a:pt x="2717" y="5054"/>
                  <a:pt x="2744" y="5006"/>
                  <a:pt x="2787" y="4975"/>
                </a:cubicBezTo>
                <a:lnTo>
                  <a:pt x="3423" y="4496"/>
                </a:lnTo>
                <a:cubicBezTo>
                  <a:pt x="3456" y="4474"/>
                  <a:pt x="3475" y="4442"/>
                  <a:pt x="3476" y="4402"/>
                </a:cubicBezTo>
                <a:cubicBezTo>
                  <a:pt x="3480" y="4328"/>
                  <a:pt x="3417" y="4266"/>
                  <a:pt x="3345" y="4266"/>
                </a:cubicBezTo>
                <a:cubicBezTo>
                  <a:pt x="3317" y="4266"/>
                  <a:pt x="3295" y="4272"/>
                  <a:pt x="3271" y="4286"/>
                </a:cubicBezTo>
                <a:lnTo>
                  <a:pt x="2255" y="5022"/>
                </a:lnTo>
                <a:cubicBezTo>
                  <a:pt x="2196" y="5059"/>
                  <a:pt x="2129" y="5080"/>
                  <a:pt x="2057" y="5068"/>
                </a:cubicBezTo>
                <a:cubicBezTo>
                  <a:pt x="1985" y="5056"/>
                  <a:pt x="1921" y="5020"/>
                  <a:pt x="1884" y="4962"/>
                </a:cubicBezTo>
                <a:cubicBezTo>
                  <a:pt x="1800" y="4851"/>
                  <a:pt x="1825" y="4682"/>
                  <a:pt x="1944" y="4599"/>
                </a:cubicBezTo>
                <a:lnTo>
                  <a:pt x="3155" y="3735"/>
                </a:lnTo>
                <a:cubicBezTo>
                  <a:pt x="3181" y="3711"/>
                  <a:pt x="3200" y="3678"/>
                  <a:pt x="3200" y="3634"/>
                </a:cubicBezTo>
                <a:cubicBezTo>
                  <a:pt x="3201" y="3564"/>
                  <a:pt x="3144" y="3506"/>
                  <a:pt x="3075" y="3503"/>
                </a:cubicBezTo>
                <a:cubicBezTo>
                  <a:pt x="3035" y="3502"/>
                  <a:pt x="3003" y="3516"/>
                  <a:pt x="2976" y="3547"/>
                </a:cubicBezTo>
                <a:lnTo>
                  <a:pt x="1791" y="4404"/>
                </a:lnTo>
                <a:cubicBezTo>
                  <a:pt x="1757" y="4419"/>
                  <a:pt x="1740" y="4443"/>
                  <a:pt x="1715" y="4466"/>
                </a:cubicBezTo>
                <a:cubicBezTo>
                  <a:pt x="1572" y="4556"/>
                  <a:pt x="1361" y="4536"/>
                  <a:pt x="1285" y="4435"/>
                </a:cubicBezTo>
                <a:cubicBezTo>
                  <a:pt x="1209" y="4326"/>
                  <a:pt x="1225" y="4179"/>
                  <a:pt x="1320" y="4087"/>
                </a:cubicBezTo>
                <a:lnTo>
                  <a:pt x="1439" y="4004"/>
                </a:lnTo>
                <a:lnTo>
                  <a:pt x="2756" y="3106"/>
                </a:lnTo>
                <a:cubicBezTo>
                  <a:pt x="2789" y="3083"/>
                  <a:pt x="2808" y="3051"/>
                  <a:pt x="2809" y="3011"/>
                </a:cubicBezTo>
                <a:cubicBezTo>
                  <a:pt x="2812" y="2967"/>
                  <a:pt x="2791" y="2926"/>
                  <a:pt x="2755" y="2900"/>
                </a:cubicBezTo>
                <a:cubicBezTo>
                  <a:pt x="2708" y="2867"/>
                  <a:pt x="2661" y="2866"/>
                  <a:pt x="2612" y="2895"/>
                </a:cubicBezTo>
                <a:lnTo>
                  <a:pt x="1201" y="3854"/>
                </a:lnTo>
                <a:cubicBezTo>
                  <a:pt x="1192" y="3870"/>
                  <a:pt x="1176" y="3876"/>
                  <a:pt x="1167" y="3884"/>
                </a:cubicBezTo>
                <a:lnTo>
                  <a:pt x="1031" y="3983"/>
                </a:lnTo>
                <a:cubicBezTo>
                  <a:pt x="920" y="4067"/>
                  <a:pt x="751" y="4042"/>
                  <a:pt x="668" y="3923"/>
                </a:cubicBezTo>
                <a:cubicBezTo>
                  <a:pt x="584" y="3812"/>
                  <a:pt x="609" y="3643"/>
                  <a:pt x="728" y="3560"/>
                </a:cubicBezTo>
                <a:lnTo>
                  <a:pt x="3388" y="1602"/>
                </a:lnTo>
                <a:cubicBezTo>
                  <a:pt x="3601" y="1727"/>
                  <a:pt x="3759" y="1979"/>
                  <a:pt x="3759" y="1979"/>
                </a:cubicBezTo>
                <a:cubicBezTo>
                  <a:pt x="4020" y="2798"/>
                  <a:pt x="4345" y="2804"/>
                  <a:pt x="4543" y="2706"/>
                </a:cubicBezTo>
                <a:cubicBezTo>
                  <a:pt x="4645" y="2655"/>
                  <a:pt x="4692" y="2534"/>
                  <a:pt x="4656" y="2424"/>
                </a:cubicBezTo>
                <a:cubicBezTo>
                  <a:pt x="4552" y="2108"/>
                  <a:pt x="4492" y="1496"/>
                  <a:pt x="4492" y="1496"/>
                </a:cubicBezTo>
                <a:cubicBezTo>
                  <a:pt x="4419" y="1338"/>
                  <a:pt x="4184" y="1171"/>
                  <a:pt x="3923" y="1035"/>
                </a:cubicBezTo>
                <a:lnTo>
                  <a:pt x="4777" y="1048"/>
                </a:lnTo>
                <a:lnTo>
                  <a:pt x="5048" y="10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>
            <p:custDataLst>
              <p:tags r:id="rId7"/>
            </p:custDataLst>
          </p:nvPr>
        </p:nvSpPr>
        <p:spPr>
          <a:xfrm>
            <a:off x="6583553" y="2996663"/>
            <a:ext cx="407325" cy="407325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dollar-bag_17794"/>
          <p:cNvSpPr/>
          <p:nvPr>
            <p:custDataLst>
              <p:tags r:id="rId8"/>
            </p:custDataLst>
          </p:nvPr>
        </p:nvSpPr>
        <p:spPr>
          <a:xfrm>
            <a:off x="6701113" y="3109140"/>
            <a:ext cx="172203" cy="182366"/>
          </a:xfrm>
          <a:custGeom>
            <a:avLst/>
            <a:gdLst>
              <a:gd name="connsiteX0" fmla="*/ 435703 w 572779"/>
              <a:gd name="connsiteY0" fmla="*/ 160183 h 606580"/>
              <a:gd name="connsiteX1" fmla="*/ 479697 w 572779"/>
              <a:gd name="connsiteY1" fmla="*/ 160183 h 606580"/>
              <a:gd name="connsiteX2" fmla="*/ 479581 w 572779"/>
              <a:gd name="connsiteY2" fmla="*/ 160472 h 606580"/>
              <a:gd name="connsiteX3" fmla="*/ 479812 w 572779"/>
              <a:gd name="connsiteY3" fmla="*/ 160472 h 606580"/>
              <a:gd name="connsiteX4" fmla="*/ 478713 w 572779"/>
              <a:gd name="connsiteY4" fmla="*/ 162726 h 606580"/>
              <a:gd name="connsiteX5" fmla="*/ 469682 w 572779"/>
              <a:gd name="connsiteY5" fmla="*/ 187227 h 606580"/>
              <a:gd name="connsiteX6" fmla="*/ 474776 w 572779"/>
              <a:gd name="connsiteY6" fmla="*/ 242470 h 606580"/>
              <a:gd name="connsiteX7" fmla="*/ 494284 w 572779"/>
              <a:gd name="connsiteY7" fmla="*/ 242470 h 606580"/>
              <a:gd name="connsiteX8" fmla="*/ 510840 w 572779"/>
              <a:gd name="connsiteY8" fmla="*/ 160183 h 606580"/>
              <a:gd name="connsiteX9" fmla="*/ 527338 w 572779"/>
              <a:gd name="connsiteY9" fmla="*/ 160183 h 606580"/>
              <a:gd name="connsiteX10" fmla="*/ 572779 w 572779"/>
              <a:gd name="connsiteY10" fmla="*/ 205430 h 606580"/>
              <a:gd name="connsiteX11" fmla="*/ 572779 w 572779"/>
              <a:gd name="connsiteY11" fmla="*/ 337413 h 606580"/>
              <a:gd name="connsiteX12" fmla="*/ 527396 w 572779"/>
              <a:gd name="connsiteY12" fmla="*/ 382717 h 606580"/>
              <a:gd name="connsiteX13" fmla="*/ 521607 w 572779"/>
              <a:gd name="connsiteY13" fmla="*/ 382717 h 606580"/>
              <a:gd name="connsiteX14" fmla="*/ 521607 w 572779"/>
              <a:gd name="connsiteY14" fmla="*/ 574624 h 606580"/>
              <a:gd name="connsiteX15" fmla="*/ 489595 w 572779"/>
              <a:gd name="connsiteY15" fmla="*/ 606580 h 606580"/>
              <a:gd name="connsiteX16" fmla="*/ 457815 w 572779"/>
              <a:gd name="connsiteY16" fmla="*/ 578149 h 606580"/>
              <a:gd name="connsiteX17" fmla="*/ 425978 w 572779"/>
              <a:gd name="connsiteY17" fmla="*/ 606580 h 606580"/>
              <a:gd name="connsiteX18" fmla="*/ 393966 w 572779"/>
              <a:gd name="connsiteY18" fmla="*/ 574624 h 606580"/>
              <a:gd name="connsiteX19" fmla="*/ 393966 w 572779"/>
              <a:gd name="connsiteY19" fmla="*/ 392541 h 606580"/>
              <a:gd name="connsiteX20" fmla="*/ 422967 w 572779"/>
              <a:gd name="connsiteY20" fmla="*/ 337528 h 606580"/>
              <a:gd name="connsiteX21" fmla="*/ 422967 w 572779"/>
              <a:gd name="connsiteY21" fmla="*/ 242528 h 606580"/>
              <a:gd name="connsiteX22" fmla="*/ 440739 w 572779"/>
              <a:gd name="connsiteY22" fmla="*/ 242528 h 606580"/>
              <a:gd name="connsiteX23" fmla="*/ 445833 w 572779"/>
              <a:gd name="connsiteY23" fmla="*/ 186996 h 606580"/>
              <a:gd name="connsiteX24" fmla="*/ 445196 w 572779"/>
              <a:gd name="connsiteY24" fmla="*/ 183991 h 606580"/>
              <a:gd name="connsiteX25" fmla="*/ 436860 w 572779"/>
              <a:gd name="connsiteY25" fmla="*/ 162726 h 606580"/>
              <a:gd name="connsiteX26" fmla="*/ 435818 w 572779"/>
              <a:gd name="connsiteY26" fmla="*/ 160472 h 606580"/>
              <a:gd name="connsiteX27" fmla="*/ 435876 w 572779"/>
              <a:gd name="connsiteY27" fmla="*/ 160472 h 606580"/>
              <a:gd name="connsiteX28" fmla="*/ 435703 w 572779"/>
              <a:gd name="connsiteY28" fmla="*/ 160183 h 606580"/>
              <a:gd name="connsiteX29" fmla="*/ 264349 w 572779"/>
              <a:gd name="connsiteY29" fmla="*/ 160183 h 606580"/>
              <a:gd name="connsiteX30" fmla="*/ 308327 w 572779"/>
              <a:gd name="connsiteY30" fmla="*/ 160183 h 606580"/>
              <a:gd name="connsiteX31" fmla="*/ 308154 w 572779"/>
              <a:gd name="connsiteY31" fmla="*/ 160472 h 606580"/>
              <a:gd name="connsiteX32" fmla="*/ 308385 w 572779"/>
              <a:gd name="connsiteY32" fmla="*/ 160472 h 606580"/>
              <a:gd name="connsiteX33" fmla="*/ 307344 w 572779"/>
              <a:gd name="connsiteY33" fmla="*/ 162726 h 606580"/>
              <a:gd name="connsiteX34" fmla="*/ 298316 w 572779"/>
              <a:gd name="connsiteY34" fmla="*/ 187227 h 606580"/>
              <a:gd name="connsiteX35" fmla="*/ 303409 w 572779"/>
              <a:gd name="connsiteY35" fmla="*/ 242470 h 606580"/>
              <a:gd name="connsiteX36" fmla="*/ 322910 w 572779"/>
              <a:gd name="connsiteY36" fmla="*/ 242470 h 606580"/>
              <a:gd name="connsiteX37" fmla="*/ 339401 w 572779"/>
              <a:gd name="connsiteY37" fmla="*/ 160183 h 606580"/>
              <a:gd name="connsiteX38" fmla="*/ 355951 w 572779"/>
              <a:gd name="connsiteY38" fmla="*/ 160183 h 606580"/>
              <a:gd name="connsiteX39" fmla="*/ 401376 w 572779"/>
              <a:gd name="connsiteY39" fmla="*/ 205430 h 606580"/>
              <a:gd name="connsiteX40" fmla="*/ 401376 w 572779"/>
              <a:gd name="connsiteY40" fmla="*/ 337413 h 606580"/>
              <a:gd name="connsiteX41" fmla="*/ 356009 w 572779"/>
              <a:gd name="connsiteY41" fmla="*/ 382717 h 606580"/>
              <a:gd name="connsiteX42" fmla="*/ 350222 w 572779"/>
              <a:gd name="connsiteY42" fmla="*/ 382717 h 606580"/>
              <a:gd name="connsiteX43" fmla="*/ 350222 w 572779"/>
              <a:gd name="connsiteY43" fmla="*/ 574624 h 606580"/>
              <a:gd name="connsiteX44" fmla="*/ 318222 w 572779"/>
              <a:gd name="connsiteY44" fmla="*/ 606580 h 606580"/>
              <a:gd name="connsiteX45" fmla="*/ 286396 w 572779"/>
              <a:gd name="connsiteY45" fmla="*/ 578149 h 606580"/>
              <a:gd name="connsiteX46" fmla="*/ 254628 w 572779"/>
              <a:gd name="connsiteY46" fmla="*/ 606580 h 606580"/>
              <a:gd name="connsiteX47" fmla="*/ 222628 w 572779"/>
              <a:gd name="connsiteY47" fmla="*/ 574624 h 606580"/>
              <a:gd name="connsiteX48" fmla="*/ 222628 w 572779"/>
              <a:gd name="connsiteY48" fmla="*/ 382833 h 606580"/>
              <a:gd name="connsiteX49" fmla="*/ 216841 w 572779"/>
              <a:gd name="connsiteY49" fmla="*/ 382833 h 606580"/>
              <a:gd name="connsiteX50" fmla="*/ 171474 w 572779"/>
              <a:gd name="connsiteY50" fmla="*/ 337528 h 606580"/>
              <a:gd name="connsiteX51" fmla="*/ 171474 w 572779"/>
              <a:gd name="connsiteY51" fmla="*/ 205545 h 606580"/>
              <a:gd name="connsiteX52" fmla="*/ 216841 w 572779"/>
              <a:gd name="connsiteY52" fmla="*/ 160241 h 606580"/>
              <a:gd name="connsiteX53" fmla="*/ 233333 w 572779"/>
              <a:gd name="connsiteY53" fmla="*/ 160241 h 606580"/>
              <a:gd name="connsiteX54" fmla="*/ 249825 w 572779"/>
              <a:gd name="connsiteY54" fmla="*/ 242528 h 606580"/>
              <a:gd name="connsiteX55" fmla="*/ 269383 w 572779"/>
              <a:gd name="connsiteY55" fmla="*/ 242528 h 606580"/>
              <a:gd name="connsiteX56" fmla="*/ 274476 w 572779"/>
              <a:gd name="connsiteY56" fmla="*/ 186996 h 606580"/>
              <a:gd name="connsiteX57" fmla="*/ 273839 w 572779"/>
              <a:gd name="connsiteY57" fmla="*/ 183991 h 606580"/>
              <a:gd name="connsiteX58" fmla="*/ 265506 w 572779"/>
              <a:gd name="connsiteY58" fmla="*/ 162726 h 606580"/>
              <a:gd name="connsiteX59" fmla="*/ 264407 w 572779"/>
              <a:gd name="connsiteY59" fmla="*/ 160472 h 606580"/>
              <a:gd name="connsiteX60" fmla="*/ 264523 w 572779"/>
              <a:gd name="connsiteY60" fmla="*/ 160472 h 606580"/>
              <a:gd name="connsiteX61" fmla="*/ 264349 w 572779"/>
              <a:gd name="connsiteY61" fmla="*/ 160183 h 606580"/>
              <a:gd name="connsiteX62" fmla="*/ 92987 w 572779"/>
              <a:gd name="connsiteY62" fmla="*/ 160183 h 606580"/>
              <a:gd name="connsiteX63" fmla="*/ 136964 w 572779"/>
              <a:gd name="connsiteY63" fmla="*/ 160183 h 606580"/>
              <a:gd name="connsiteX64" fmla="*/ 136791 w 572779"/>
              <a:gd name="connsiteY64" fmla="*/ 160472 h 606580"/>
              <a:gd name="connsiteX65" fmla="*/ 137022 w 572779"/>
              <a:gd name="connsiteY65" fmla="*/ 160472 h 606580"/>
              <a:gd name="connsiteX66" fmla="*/ 135923 w 572779"/>
              <a:gd name="connsiteY66" fmla="*/ 162726 h 606580"/>
              <a:gd name="connsiteX67" fmla="*/ 126896 w 572779"/>
              <a:gd name="connsiteY67" fmla="*/ 187227 h 606580"/>
              <a:gd name="connsiteX68" fmla="*/ 131988 w 572779"/>
              <a:gd name="connsiteY68" fmla="*/ 242470 h 606580"/>
              <a:gd name="connsiteX69" fmla="*/ 149752 w 572779"/>
              <a:gd name="connsiteY69" fmla="*/ 242470 h 606580"/>
              <a:gd name="connsiteX70" fmla="*/ 149752 w 572779"/>
              <a:gd name="connsiteY70" fmla="*/ 337471 h 606580"/>
              <a:gd name="connsiteX71" fmla="*/ 178742 w 572779"/>
              <a:gd name="connsiteY71" fmla="*/ 392483 h 606580"/>
              <a:gd name="connsiteX72" fmla="*/ 178742 w 572779"/>
              <a:gd name="connsiteY72" fmla="*/ 574624 h 606580"/>
              <a:gd name="connsiteX73" fmla="*/ 146743 w 572779"/>
              <a:gd name="connsiteY73" fmla="*/ 606580 h 606580"/>
              <a:gd name="connsiteX74" fmla="*/ 114976 w 572779"/>
              <a:gd name="connsiteY74" fmla="*/ 578149 h 606580"/>
              <a:gd name="connsiteX75" fmla="*/ 83151 w 572779"/>
              <a:gd name="connsiteY75" fmla="*/ 606580 h 606580"/>
              <a:gd name="connsiteX76" fmla="*/ 51152 w 572779"/>
              <a:gd name="connsiteY76" fmla="*/ 574624 h 606580"/>
              <a:gd name="connsiteX77" fmla="*/ 51152 w 572779"/>
              <a:gd name="connsiteY77" fmla="*/ 382833 h 606580"/>
              <a:gd name="connsiteX78" fmla="*/ 45365 w 572779"/>
              <a:gd name="connsiteY78" fmla="*/ 382833 h 606580"/>
              <a:gd name="connsiteX79" fmla="*/ 0 w 572779"/>
              <a:gd name="connsiteY79" fmla="*/ 337528 h 606580"/>
              <a:gd name="connsiteX80" fmla="*/ 0 w 572779"/>
              <a:gd name="connsiteY80" fmla="*/ 205545 h 606580"/>
              <a:gd name="connsiteX81" fmla="*/ 45365 w 572779"/>
              <a:gd name="connsiteY81" fmla="*/ 160241 h 606580"/>
              <a:gd name="connsiteX82" fmla="*/ 61972 w 572779"/>
              <a:gd name="connsiteY82" fmla="*/ 160241 h 606580"/>
              <a:gd name="connsiteX83" fmla="*/ 78464 w 572779"/>
              <a:gd name="connsiteY83" fmla="*/ 242528 h 606580"/>
              <a:gd name="connsiteX84" fmla="*/ 97964 w 572779"/>
              <a:gd name="connsiteY84" fmla="*/ 242528 h 606580"/>
              <a:gd name="connsiteX85" fmla="*/ 103056 w 572779"/>
              <a:gd name="connsiteY85" fmla="*/ 186996 h 606580"/>
              <a:gd name="connsiteX86" fmla="*/ 102477 w 572779"/>
              <a:gd name="connsiteY86" fmla="*/ 183991 h 606580"/>
              <a:gd name="connsiteX87" fmla="*/ 94145 w 572779"/>
              <a:gd name="connsiteY87" fmla="*/ 162726 h 606580"/>
              <a:gd name="connsiteX88" fmla="*/ 93045 w 572779"/>
              <a:gd name="connsiteY88" fmla="*/ 160472 h 606580"/>
              <a:gd name="connsiteX89" fmla="*/ 93103 w 572779"/>
              <a:gd name="connsiteY89" fmla="*/ 160472 h 606580"/>
              <a:gd name="connsiteX90" fmla="*/ 92987 w 572779"/>
              <a:gd name="connsiteY90" fmla="*/ 160183 h 606580"/>
              <a:gd name="connsiteX91" fmla="*/ 457411 w 572779"/>
              <a:gd name="connsiteY91" fmla="*/ 751 h 606580"/>
              <a:gd name="connsiteX92" fmla="*/ 458047 w 572779"/>
              <a:gd name="connsiteY92" fmla="*/ 751 h 606580"/>
              <a:gd name="connsiteX93" fmla="*/ 521621 w 572779"/>
              <a:gd name="connsiteY93" fmla="*/ 49915 h 606580"/>
              <a:gd name="connsiteX94" fmla="*/ 523761 w 572779"/>
              <a:gd name="connsiteY94" fmla="*/ 66553 h 606580"/>
              <a:gd name="connsiteX95" fmla="*/ 458105 w 572779"/>
              <a:gd name="connsiteY95" fmla="*/ 132124 h 606580"/>
              <a:gd name="connsiteX96" fmla="*/ 457469 w 572779"/>
              <a:gd name="connsiteY96" fmla="*/ 132124 h 606580"/>
              <a:gd name="connsiteX97" fmla="*/ 393895 w 572779"/>
              <a:gd name="connsiteY97" fmla="*/ 82960 h 606580"/>
              <a:gd name="connsiteX98" fmla="*/ 391755 w 572779"/>
              <a:gd name="connsiteY98" fmla="*/ 66322 h 606580"/>
              <a:gd name="connsiteX99" fmla="*/ 457411 w 572779"/>
              <a:gd name="connsiteY99" fmla="*/ 751 h 606580"/>
              <a:gd name="connsiteX100" fmla="*/ 285868 w 572779"/>
              <a:gd name="connsiteY100" fmla="*/ 751 h 606580"/>
              <a:gd name="connsiteX101" fmla="*/ 286621 w 572779"/>
              <a:gd name="connsiteY101" fmla="*/ 751 h 606580"/>
              <a:gd name="connsiteX102" fmla="*/ 350227 w 572779"/>
              <a:gd name="connsiteY102" fmla="*/ 49915 h 606580"/>
              <a:gd name="connsiteX103" fmla="*/ 352369 w 572779"/>
              <a:gd name="connsiteY103" fmla="*/ 66553 h 606580"/>
              <a:gd name="connsiteX104" fmla="*/ 286736 w 572779"/>
              <a:gd name="connsiteY104" fmla="*/ 132124 h 606580"/>
              <a:gd name="connsiteX105" fmla="*/ 286100 w 572779"/>
              <a:gd name="connsiteY105" fmla="*/ 132124 h 606580"/>
              <a:gd name="connsiteX106" fmla="*/ 222493 w 572779"/>
              <a:gd name="connsiteY106" fmla="*/ 82845 h 606580"/>
              <a:gd name="connsiteX107" fmla="*/ 220351 w 572779"/>
              <a:gd name="connsiteY107" fmla="*/ 66264 h 606580"/>
              <a:gd name="connsiteX108" fmla="*/ 285868 w 572779"/>
              <a:gd name="connsiteY108" fmla="*/ 751 h 606580"/>
              <a:gd name="connsiteX109" fmla="*/ 114639 w 572779"/>
              <a:gd name="connsiteY109" fmla="*/ 751 h 606580"/>
              <a:gd name="connsiteX110" fmla="*/ 115275 w 572779"/>
              <a:gd name="connsiteY110" fmla="*/ 751 h 606580"/>
              <a:gd name="connsiteX111" fmla="*/ 178882 w 572779"/>
              <a:gd name="connsiteY111" fmla="*/ 49915 h 606580"/>
              <a:gd name="connsiteX112" fmla="*/ 181024 w 572779"/>
              <a:gd name="connsiteY112" fmla="*/ 66553 h 606580"/>
              <a:gd name="connsiteX113" fmla="*/ 115333 w 572779"/>
              <a:gd name="connsiteY113" fmla="*/ 132124 h 606580"/>
              <a:gd name="connsiteX114" fmla="*/ 114754 w 572779"/>
              <a:gd name="connsiteY114" fmla="*/ 132124 h 606580"/>
              <a:gd name="connsiteX115" fmla="*/ 51148 w 572779"/>
              <a:gd name="connsiteY115" fmla="*/ 82960 h 606580"/>
              <a:gd name="connsiteX116" fmla="*/ 49006 w 572779"/>
              <a:gd name="connsiteY116" fmla="*/ 66322 h 606580"/>
              <a:gd name="connsiteX117" fmla="*/ 114639 w 572779"/>
              <a:gd name="connsiteY117" fmla="*/ 751 h 606580"/>
              <a:gd name="connsiteX118" fmla="*/ 457410 w 572779"/>
              <a:gd name="connsiteY118" fmla="*/ 423 h 606580"/>
              <a:gd name="connsiteX119" fmla="*/ 391355 w 572779"/>
              <a:gd name="connsiteY119" fmla="*/ 66356 h 606580"/>
              <a:gd name="connsiteX120" fmla="*/ 393497 w 572779"/>
              <a:gd name="connsiteY120" fmla="*/ 83056 h 606580"/>
              <a:gd name="connsiteX121" fmla="*/ 457468 w 572779"/>
              <a:gd name="connsiteY121" fmla="*/ 132521 h 606580"/>
              <a:gd name="connsiteX122" fmla="*/ 457815 w 572779"/>
              <a:gd name="connsiteY122" fmla="*/ 132521 h 606580"/>
              <a:gd name="connsiteX123" fmla="*/ 458104 w 572779"/>
              <a:gd name="connsiteY123" fmla="*/ 132521 h 606580"/>
              <a:gd name="connsiteX124" fmla="*/ 524159 w 572779"/>
              <a:gd name="connsiteY124" fmla="*/ 66587 h 606580"/>
              <a:gd name="connsiteX125" fmla="*/ 522017 w 572779"/>
              <a:gd name="connsiteY125" fmla="*/ 49887 h 606580"/>
              <a:gd name="connsiteX126" fmla="*/ 458046 w 572779"/>
              <a:gd name="connsiteY126" fmla="*/ 423 h 606580"/>
              <a:gd name="connsiteX127" fmla="*/ 457699 w 572779"/>
              <a:gd name="connsiteY127" fmla="*/ 423 h 606580"/>
              <a:gd name="connsiteX128" fmla="*/ 114646 w 572779"/>
              <a:gd name="connsiteY128" fmla="*/ 423 h 606580"/>
              <a:gd name="connsiteX129" fmla="*/ 48620 w 572779"/>
              <a:gd name="connsiteY129" fmla="*/ 66356 h 606580"/>
              <a:gd name="connsiteX130" fmla="*/ 50761 w 572779"/>
              <a:gd name="connsiteY130" fmla="*/ 83056 h 606580"/>
              <a:gd name="connsiteX131" fmla="*/ 114762 w 572779"/>
              <a:gd name="connsiteY131" fmla="*/ 132521 h 606580"/>
              <a:gd name="connsiteX132" fmla="*/ 115051 w 572779"/>
              <a:gd name="connsiteY132" fmla="*/ 132521 h 606580"/>
              <a:gd name="connsiteX133" fmla="*/ 115340 w 572779"/>
              <a:gd name="connsiteY133" fmla="*/ 132521 h 606580"/>
              <a:gd name="connsiteX134" fmla="*/ 181424 w 572779"/>
              <a:gd name="connsiteY134" fmla="*/ 66587 h 606580"/>
              <a:gd name="connsiteX135" fmla="*/ 179225 w 572779"/>
              <a:gd name="connsiteY135" fmla="*/ 49887 h 606580"/>
              <a:gd name="connsiteX136" fmla="*/ 115282 w 572779"/>
              <a:gd name="connsiteY136" fmla="*/ 423 h 606580"/>
              <a:gd name="connsiteX137" fmla="*/ 114993 w 572779"/>
              <a:gd name="connsiteY137" fmla="*/ 423 h 606580"/>
              <a:gd name="connsiteX138" fmla="*/ 286036 w 572779"/>
              <a:gd name="connsiteY138" fmla="*/ 397 h 606580"/>
              <a:gd name="connsiteX139" fmla="*/ 219952 w 572779"/>
              <a:gd name="connsiteY139" fmla="*/ 66286 h 606580"/>
              <a:gd name="connsiteX140" fmla="*/ 222151 w 572779"/>
              <a:gd name="connsiteY140" fmla="*/ 82990 h 606580"/>
              <a:gd name="connsiteX141" fmla="*/ 286094 w 572779"/>
              <a:gd name="connsiteY141" fmla="*/ 132522 h 606580"/>
              <a:gd name="connsiteX142" fmla="*/ 286383 w 572779"/>
              <a:gd name="connsiteY142" fmla="*/ 132522 h 606580"/>
              <a:gd name="connsiteX143" fmla="*/ 286730 w 572779"/>
              <a:gd name="connsiteY143" fmla="*/ 132522 h 606580"/>
              <a:gd name="connsiteX144" fmla="*/ 352756 w 572779"/>
              <a:gd name="connsiteY144" fmla="*/ 66575 h 606580"/>
              <a:gd name="connsiteX145" fmla="*/ 350615 w 572779"/>
              <a:gd name="connsiteY145" fmla="*/ 49872 h 606580"/>
              <a:gd name="connsiteX146" fmla="*/ 286614 w 572779"/>
              <a:gd name="connsiteY146" fmla="*/ 397 h 606580"/>
              <a:gd name="connsiteX147" fmla="*/ 286325 w 572779"/>
              <a:gd name="connsiteY147" fmla="*/ 397 h 606580"/>
              <a:gd name="connsiteX148" fmla="*/ 457411 w 572779"/>
              <a:gd name="connsiteY148" fmla="*/ 0 h 606580"/>
              <a:gd name="connsiteX149" fmla="*/ 458047 w 572779"/>
              <a:gd name="connsiteY149" fmla="*/ 0 h 606580"/>
              <a:gd name="connsiteX150" fmla="*/ 522315 w 572779"/>
              <a:gd name="connsiteY150" fmla="*/ 49741 h 606580"/>
              <a:gd name="connsiteX151" fmla="*/ 524513 w 572779"/>
              <a:gd name="connsiteY151" fmla="*/ 66553 h 606580"/>
              <a:gd name="connsiteX152" fmla="*/ 458105 w 572779"/>
              <a:gd name="connsiteY152" fmla="*/ 132875 h 606580"/>
              <a:gd name="connsiteX153" fmla="*/ 457469 w 572779"/>
              <a:gd name="connsiteY153" fmla="*/ 132875 h 606580"/>
              <a:gd name="connsiteX154" fmla="*/ 393201 w 572779"/>
              <a:gd name="connsiteY154" fmla="*/ 83133 h 606580"/>
              <a:gd name="connsiteX155" fmla="*/ 391003 w 572779"/>
              <a:gd name="connsiteY155" fmla="*/ 66322 h 606580"/>
              <a:gd name="connsiteX156" fmla="*/ 457411 w 572779"/>
              <a:gd name="connsiteY156" fmla="*/ 0 h 606580"/>
              <a:gd name="connsiteX157" fmla="*/ 285868 w 572779"/>
              <a:gd name="connsiteY157" fmla="*/ 0 h 606580"/>
              <a:gd name="connsiteX158" fmla="*/ 286621 w 572779"/>
              <a:gd name="connsiteY158" fmla="*/ 0 h 606580"/>
              <a:gd name="connsiteX159" fmla="*/ 350980 w 572779"/>
              <a:gd name="connsiteY159" fmla="*/ 49741 h 606580"/>
              <a:gd name="connsiteX160" fmla="*/ 353179 w 572779"/>
              <a:gd name="connsiteY160" fmla="*/ 66553 h 606580"/>
              <a:gd name="connsiteX161" fmla="*/ 286736 w 572779"/>
              <a:gd name="connsiteY161" fmla="*/ 132875 h 606580"/>
              <a:gd name="connsiteX162" fmla="*/ 286100 w 572779"/>
              <a:gd name="connsiteY162" fmla="*/ 132875 h 606580"/>
              <a:gd name="connsiteX163" fmla="*/ 221740 w 572779"/>
              <a:gd name="connsiteY163" fmla="*/ 83076 h 606580"/>
              <a:gd name="connsiteX164" fmla="*/ 219599 w 572779"/>
              <a:gd name="connsiteY164" fmla="*/ 66264 h 606580"/>
              <a:gd name="connsiteX165" fmla="*/ 285868 w 572779"/>
              <a:gd name="connsiteY165" fmla="*/ 0 h 606580"/>
              <a:gd name="connsiteX166" fmla="*/ 114639 w 572779"/>
              <a:gd name="connsiteY166" fmla="*/ 0 h 606580"/>
              <a:gd name="connsiteX167" fmla="*/ 115275 w 572779"/>
              <a:gd name="connsiteY167" fmla="*/ 0 h 606580"/>
              <a:gd name="connsiteX168" fmla="*/ 179635 w 572779"/>
              <a:gd name="connsiteY168" fmla="*/ 49741 h 606580"/>
              <a:gd name="connsiteX169" fmla="*/ 181776 w 572779"/>
              <a:gd name="connsiteY169" fmla="*/ 66553 h 606580"/>
              <a:gd name="connsiteX170" fmla="*/ 115333 w 572779"/>
              <a:gd name="connsiteY170" fmla="*/ 132875 h 606580"/>
              <a:gd name="connsiteX171" fmla="*/ 114754 w 572779"/>
              <a:gd name="connsiteY171" fmla="*/ 132875 h 606580"/>
              <a:gd name="connsiteX172" fmla="*/ 50395 w 572779"/>
              <a:gd name="connsiteY172" fmla="*/ 83133 h 606580"/>
              <a:gd name="connsiteX173" fmla="*/ 48196 w 572779"/>
              <a:gd name="connsiteY173" fmla="*/ 66322 h 606580"/>
              <a:gd name="connsiteX174" fmla="*/ 114639 w 572779"/>
              <a:gd name="connsiteY174" fmla="*/ 0 h 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572779" h="606580">
                <a:moveTo>
                  <a:pt x="435703" y="160183"/>
                </a:moveTo>
                <a:lnTo>
                  <a:pt x="479697" y="160183"/>
                </a:lnTo>
                <a:cubicBezTo>
                  <a:pt x="479639" y="160241"/>
                  <a:pt x="479639" y="160414"/>
                  <a:pt x="479581" y="160472"/>
                </a:cubicBezTo>
                <a:lnTo>
                  <a:pt x="479812" y="160472"/>
                </a:lnTo>
                <a:cubicBezTo>
                  <a:pt x="479407" y="161281"/>
                  <a:pt x="478713" y="162726"/>
                  <a:pt x="478713" y="162726"/>
                </a:cubicBezTo>
                <a:cubicBezTo>
                  <a:pt x="474834" y="170989"/>
                  <a:pt x="471245" y="178848"/>
                  <a:pt x="469682" y="187227"/>
                </a:cubicBezTo>
                <a:lnTo>
                  <a:pt x="474776" y="242470"/>
                </a:lnTo>
                <a:lnTo>
                  <a:pt x="494284" y="242470"/>
                </a:lnTo>
                <a:lnTo>
                  <a:pt x="510840" y="160183"/>
                </a:lnTo>
                <a:lnTo>
                  <a:pt x="527338" y="160183"/>
                </a:lnTo>
                <a:cubicBezTo>
                  <a:pt x="552345" y="160183"/>
                  <a:pt x="572663" y="180466"/>
                  <a:pt x="572779" y="205430"/>
                </a:cubicBezTo>
                <a:lnTo>
                  <a:pt x="572779" y="337413"/>
                </a:lnTo>
                <a:cubicBezTo>
                  <a:pt x="572779" y="362434"/>
                  <a:pt x="552519" y="382717"/>
                  <a:pt x="527396" y="382717"/>
                </a:cubicBezTo>
                <a:lnTo>
                  <a:pt x="521607" y="382717"/>
                </a:lnTo>
                <a:lnTo>
                  <a:pt x="521607" y="574624"/>
                </a:lnTo>
                <a:cubicBezTo>
                  <a:pt x="521607" y="592249"/>
                  <a:pt x="507251" y="606580"/>
                  <a:pt x="489595" y="606580"/>
                </a:cubicBezTo>
                <a:cubicBezTo>
                  <a:pt x="473155" y="606580"/>
                  <a:pt x="459552" y="594098"/>
                  <a:pt x="457815" y="578149"/>
                </a:cubicBezTo>
                <a:cubicBezTo>
                  <a:pt x="456021" y="594214"/>
                  <a:pt x="442417" y="606580"/>
                  <a:pt x="425978" y="606580"/>
                </a:cubicBezTo>
                <a:cubicBezTo>
                  <a:pt x="408322" y="606580"/>
                  <a:pt x="393966" y="592249"/>
                  <a:pt x="393966" y="574624"/>
                </a:cubicBezTo>
                <a:lnTo>
                  <a:pt x="393966" y="392541"/>
                </a:lnTo>
                <a:cubicBezTo>
                  <a:pt x="411506" y="380521"/>
                  <a:pt x="422967" y="360354"/>
                  <a:pt x="422967" y="337528"/>
                </a:cubicBezTo>
                <a:lnTo>
                  <a:pt x="422967" y="242528"/>
                </a:lnTo>
                <a:lnTo>
                  <a:pt x="440739" y="242528"/>
                </a:lnTo>
                <a:lnTo>
                  <a:pt x="445833" y="186996"/>
                </a:lnTo>
                <a:cubicBezTo>
                  <a:pt x="445659" y="186013"/>
                  <a:pt x="445428" y="184973"/>
                  <a:pt x="445196" y="183991"/>
                </a:cubicBezTo>
                <a:cubicBezTo>
                  <a:pt x="443459" y="176768"/>
                  <a:pt x="440276" y="169891"/>
                  <a:pt x="436860" y="162726"/>
                </a:cubicBezTo>
                <a:cubicBezTo>
                  <a:pt x="436860" y="162726"/>
                  <a:pt x="436166" y="161281"/>
                  <a:pt x="435818" y="160472"/>
                </a:cubicBezTo>
                <a:lnTo>
                  <a:pt x="435876" y="160472"/>
                </a:lnTo>
                <a:cubicBezTo>
                  <a:pt x="435818" y="160356"/>
                  <a:pt x="435818" y="160241"/>
                  <a:pt x="435703" y="160183"/>
                </a:cubicBezTo>
                <a:close/>
                <a:moveTo>
                  <a:pt x="264349" y="160183"/>
                </a:moveTo>
                <a:lnTo>
                  <a:pt x="308327" y="160183"/>
                </a:lnTo>
                <a:cubicBezTo>
                  <a:pt x="308269" y="160241"/>
                  <a:pt x="308269" y="160414"/>
                  <a:pt x="308154" y="160472"/>
                </a:cubicBezTo>
                <a:lnTo>
                  <a:pt x="308385" y="160472"/>
                </a:lnTo>
                <a:cubicBezTo>
                  <a:pt x="308038" y="161281"/>
                  <a:pt x="307344" y="162726"/>
                  <a:pt x="307344" y="162726"/>
                </a:cubicBezTo>
                <a:cubicBezTo>
                  <a:pt x="303467" y="170989"/>
                  <a:pt x="299821" y="178848"/>
                  <a:pt x="298316" y="187227"/>
                </a:cubicBezTo>
                <a:lnTo>
                  <a:pt x="303409" y="242470"/>
                </a:lnTo>
                <a:lnTo>
                  <a:pt x="322910" y="242470"/>
                </a:lnTo>
                <a:lnTo>
                  <a:pt x="339401" y="160183"/>
                </a:lnTo>
                <a:lnTo>
                  <a:pt x="355951" y="160183"/>
                </a:lnTo>
                <a:cubicBezTo>
                  <a:pt x="380949" y="160183"/>
                  <a:pt x="401202" y="180466"/>
                  <a:pt x="401376" y="205430"/>
                </a:cubicBezTo>
                <a:lnTo>
                  <a:pt x="401376" y="337413"/>
                </a:lnTo>
                <a:cubicBezTo>
                  <a:pt x="401376" y="362434"/>
                  <a:pt x="381065" y="382717"/>
                  <a:pt x="356009" y="382717"/>
                </a:cubicBezTo>
                <a:lnTo>
                  <a:pt x="350222" y="382717"/>
                </a:lnTo>
                <a:lnTo>
                  <a:pt x="350222" y="574624"/>
                </a:lnTo>
                <a:cubicBezTo>
                  <a:pt x="350222" y="592249"/>
                  <a:pt x="335872" y="606580"/>
                  <a:pt x="318222" y="606580"/>
                </a:cubicBezTo>
                <a:cubicBezTo>
                  <a:pt x="301788" y="606580"/>
                  <a:pt x="288190" y="594098"/>
                  <a:pt x="286396" y="578149"/>
                </a:cubicBezTo>
                <a:cubicBezTo>
                  <a:pt x="284660" y="594214"/>
                  <a:pt x="271062" y="606580"/>
                  <a:pt x="254628" y="606580"/>
                </a:cubicBezTo>
                <a:cubicBezTo>
                  <a:pt x="236978" y="606580"/>
                  <a:pt x="222628" y="592249"/>
                  <a:pt x="222628" y="574624"/>
                </a:cubicBezTo>
                <a:lnTo>
                  <a:pt x="222628" y="382833"/>
                </a:lnTo>
                <a:lnTo>
                  <a:pt x="216841" y="382833"/>
                </a:lnTo>
                <a:cubicBezTo>
                  <a:pt x="191727" y="382833"/>
                  <a:pt x="171474" y="362608"/>
                  <a:pt x="171474" y="337528"/>
                </a:cubicBezTo>
                <a:lnTo>
                  <a:pt x="171474" y="205545"/>
                </a:lnTo>
                <a:cubicBezTo>
                  <a:pt x="171474" y="180524"/>
                  <a:pt x="191727" y="160241"/>
                  <a:pt x="216841" y="160241"/>
                </a:cubicBezTo>
                <a:lnTo>
                  <a:pt x="233333" y="160241"/>
                </a:lnTo>
                <a:lnTo>
                  <a:pt x="249825" y="242528"/>
                </a:lnTo>
                <a:lnTo>
                  <a:pt x="269383" y="242528"/>
                </a:lnTo>
                <a:lnTo>
                  <a:pt x="274476" y="186996"/>
                </a:lnTo>
                <a:cubicBezTo>
                  <a:pt x="274302" y="186013"/>
                  <a:pt x="274071" y="184973"/>
                  <a:pt x="273839" y="183991"/>
                </a:cubicBezTo>
                <a:cubicBezTo>
                  <a:pt x="272045" y="176768"/>
                  <a:pt x="268921" y="169891"/>
                  <a:pt x="265506" y="162726"/>
                </a:cubicBezTo>
                <a:cubicBezTo>
                  <a:pt x="265506" y="162726"/>
                  <a:pt x="264812" y="161281"/>
                  <a:pt x="264407" y="160472"/>
                </a:cubicBezTo>
                <a:lnTo>
                  <a:pt x="264523" y="160472"/>
                </a:lnTo>
                <a:cubicBezTo>
                  <a:pt x="264407" y="160356"/>
                  <a:pt x="264407" y="160241"/>
                  <a:pt x="264349" y="160183"/>
                </a:cubicBezTo>
                <a:close/>
                <a:moveTo>
                  <a:pt x="92987" y="160183"/>
                </a:moveTo>
                <a:lnTo>
                  <a:pt x="136964" y="160183"/>
                </a:lnTo>
                <a:cubicBezTo>
                  <a:pt x="136848" y="160241"/>
                  <a:pt x="136848" y="160414"/>
                  <a:pt x="136791" y="160472"/>
                </a:cubicBezTo>
                <a:lnTo>
                  <a:pt x="137022" y="160472"/>
                </a:lnTo>
                <a:cubicBezTo>
                  <a:pt x="136617" y="161281"/>
                  <a:pt x="135923" y="162726"/>
                  <a:pt x="135923" y="162726"/>
                </a:cubicBezTo>
                <a:cubicBezTo>
                  <a:pt x="132104" y="170989"/>
                  <a:pt x="128458" y="178848"/>
                  <a:pt x="126896" y="187227"/>
                </a:cubicBezTo>
                <a:lnTo>
                  <a:pt x="131988" y="242470"/>
                </a:lnTo>
                <a:lnTo>
                  <a:pt x="149752" y="242470"/>
                </a:lnTo>
                <a:lnTo>
                  <a:pt x="149752" y="337471"/>
                </a:lnTo>
                <a:cubicBezTo>
                  <a:pt x="149752" y="360296"/>
                  <a:pt x="161267" y="380406"/>
                  <a:pt x="178742" y="392483"/>
                </a:cubicBezTo>
                <a:lnTo>
                  <a:pt x="178742" y="574624"/>
                </a:lnTo>
                <a:cubicBezTo>
                  <a:pt x="178742" y="592249"/>
                  <a:pt x="164392" y="606580"/>
                  <a:pt x="146743" y="606580"/>
                </a:cubicBezTo>
                <a:cubicBezTo>
                  <a:pt x="130310" y="606580"/>
                  <a:pt x="116712" y="594098"/>
                  <a:pt x="114976" y="578149"/>
                </a:cubicBezTo>
                <a:cubicBezTo>
                  <a:pt x="113182" y="594214"/>
                  <a:pt x="99584" y="606580"/>
                  <a:pt x="83151" y="606580"/>
                </a:cubicBezTo>
                <a:cubicBezTo>
                  <a:pt x="65502" y="606580"/>
                  <a:pt x="51152" y="592249"/>
                  <a:pt x="51152" y="574624"/>
                </a:cubicBezTo>
                <a:lnTo>
                  <a:pt x="51152" y="382833"/>
                </a:lnTo>
                <a:lnTo>
                  <a:pt x="45365" y="382833"/>
                </a:lnTo>
                <a:cubicBezTo>
                  <a:pt x="20310" y="382833"/>
                  <a:pt x="0" y="362608"/>
                  <a:pt x="0" y="337528"/>
                </a:cubicBezTo>
                <a:lnTo>
                  <a:pt x="0" y="205545"/>
                </a:lnTo>
                <a:cubicBezTo>
                  <a:pt x="0" y="180524"/>
                  <a:pt x="20310" y="160241"/>
                  <a:pt x="45365" y="160241"/>
                </a:cubicBezTo>
                <a:lnTo>
                  <a:pt x="61972" y="160241"/>
                </a:lnTo>
                <a:lnTo>
                  <a:pt x="78464" y="242528"/>
                </a:lnTo>
                <a:lnTo>
                  <a:pt x="97964" y="242528"/>
                </a:lnTo>
                <a:lnTo>
                  <a:pt x="103056" y="186996"/>
                </a:lnTo>
                <a:cubicBezTo>
                  <a:pt x="102940" y="186013"/>
                  <a:pt x="102709" y="184973"/>
                  <a:pt x="102477" y="183991"/>
                </a:cubicBezTo>
                <a:cubicBezTo>
                  <a:pt x="100683" y="176768"/>
                  <a:pt x="97501" y="169891"/>
                  <a:pt x="94145" y="162726"/>
                </a:cubicBezTo>
                <a:cubicBezTo>
                  <a:pt x="94145" y="162726"/>
                  <a:pt x="93450" y="161281"/>
                  <a:pt x="93045" y="160472"/>
                </a:cubicBezTo>
                <a:lnTo>
                  <a:pt x="93103" y="160472"/>
                </a:lnTo>
                <a:cubicBezTo>
                  <a:pt x="93045" y="160356"/>
                  <a:pt x="93045" y="160241"/>
                  <a:pt x="92987" y="160183"/>
                </a:cubicBezTo>
                <a:close/>
                <a:moveTo>
                  <a:pt x="457411" y="751"/>
                </a:moveTo>
                <a:lnTo>
                  <a:pt x="458047" y="751"/>
                </a:lnTo>
                <a:cubicBezTo>
                  <a:pt x="488012" y="751"/>
                  <a:pt x="514158" y="20971"/>
                  <a:pt x="521621" y="49915"/>
                </a:cubicBezTo>
                <a:cubicBezTo>
                  <a:pt x="523009" y="55403"/>
                  <a:pt x="523761" y="61007"/>
                  <a:pt x="523761" y="66553"/>
                </a:cubicBezTo>
                <a:cubicBezTo>
                  <a:pt x="523761" y="102718"/>
                  <a:pt x="494317" y="132124"/>
                  <a:pt x="458105" y="132124"/>
                </a:cubicBezTo>
                <a:lnTo>
                  <a:pt x="457469" y="132124"/>
                </a:lnTo>
                <a:cubicBezTo>
                  <a:pt x="427504" y="132124"/>
                  <a:pt x="401358" y="111904"/>
                  <a:pt x="393895" y="82960"/>
                </a:cubicBezTo>
                <a:cubicBezTo>
                  <a:pt x="392507" y="77472"/>
                  <a:pt x="391755" y="71868"/>
                  <a:pt x="391755" y="66322"/>
                </a:cubicBezTo>
                <a:cubicBezTo>
                  <a:pt x="391755" y="30157"/>
                  <a:pt x="421199" y="751"/>
                  <a:pt x="457411" y="751"/>
                </a:cubicBezTo>
                <a:close/>
                <a:moveTo>
                  <a:pt x="285868" y="751"/>
                </a:moveTo>
                <a:lnTo>
                  <a:pt x="286621" y="751"/>
                </a:lnTo>
                <a:cubicBezTo>
                  <a:pt x="316601" y="751"/>
                  <a:pt x="342761" y="20971"/>
                  <a:pt x="350227" y="49915"/>
                </a:cubicBezTo>
                <a:cubicBezTo>
                  <a:pt x="351674" y="55403"/>
                  <a:pt x="352369" y="61007"/>
                  <a:pt x="352369" y="66553"/>
                </a:cubicBezTo>
                <a:cubicBezTo>
                  <a:pt x="352369" y="102718"/>
                  <a:pt x="322909" y="132124"/>
                  <a:pt x="286736" y="132124"/>
                </a:cubicBezTo>
                <a:lnTo>
                  <a:pt x="286100" y="132124"/>
                </a:lnTo>
                <a:cubicBezTo>
                  <a:pt x="256119" y="132124"/>
                  <a:pt x="229959" y="111846"/>
                  <a:pt x="222493" y="82845"/>
                </a:cubicBezTo>
                <a:cubicBezTo>
                  <a:pt x="221046" y="77414"/>
                  <a:pt x="220351" y="71810"/>
                  <a:pt x="220351" y="66264"/>
                </a:cubicBezTo>
                <a:cubicBezTo>
                  <a:pt x="220351" y="30157"/>
                  <a:pt x="249753" y="751"/>
                  <a:pt x="285868" y="751"/>
                </a:cubicBezTo>
                <a:close/>
                <a:moveTo>
                  <a:pt x="114639" y="751"/>
                </a:moveTo>
                <a:lnTo>
                  <a:pt x="115275" y="751"/>
                </a:lnTo>
                <a:cubicBezTo>
                  <a:pt x="145256" y="751"/>
                  <a:pt x="171416" y="20971"/>
                  <a:pt x="178882" y="49915"/>
                </a:cubicBezTo>
                <a:cubicBezTo>
                  <a:pt x="180329" y="55403"/>
                  <a:pt x="181024" y="61007"/>
                  <a:pt x="181024" y="66553"/>
                </a:cubicBezTo>
                <a:cubicBezTo>
                  <a:pt x="181024" y="102718"/>
                  <a:pt x="151564" y="132124"/>
                  <a:pt x="115333" y="132124"/>
                </a:cubicBezTo>
                <a:lnTo>
                  <a:pt x="114754" y="132124"/>
                </a:lnTo>
                <a:cubicBezTo>
                  <a:pt x="84774" y="132124"/>
                  <a:pt x="58614" y="111904"/>
                  <a:pt x="51148" y="82960"/>
                </a:cubicBezTo>
                <a:cubicBezTo>
                  <a:pt x="49701" y="77472"/>
                  <a:pt x="49006" y="71868"/>
                  <a:pt x="49006" y="66322"/>
                </a:cubicBezTo>
                <a:cubicBezTo>
                  <a:pt x="49006" y="30157"/>
                  <a:pt x="78466" y="751"/>
                  <a:pt x="114639" y="751"/>
                </a:cubicBezTo>
                <a:close/>
                <a:moveTo>
                  <a:pt x="457410" y="423"/>
                </a:moveTo>
                <a:cubicBezTo>
                  <a:pt x="420880" y="423"/>
                  <a:pt x="391355" y="29894"/>
                  <a:pt x="391355" y="66356"/>
                </a:cubicBezTo>
                <a:cubicBezTo>
                  <a:pt x="391355" y="72135"/>
                  <a:pt x="392108" y="77740"/>
                  <a:pt x="393497" y="83056"/>
                </a:cubicBezTo>
                <a:cubicBezTo>
                  <a:pt x="400849" y="111487"/>
                  <a:pt x="426669" y="132521"/>
                  <a:pt x="457468" y="132521"/>
                </a:cubicBezTo>
                <a:lnTo>
                  <a:pt x="457815" y="132521"/>
                </a:lnTo>
                <a:lnTo>
                  <a:pt x="458104" y="132521"/>
                </a:lnTo>
                <a:cubicBezTo>
                  <a:pt x="494634" y="132521"/>
                  <a:pt x="524159" y="103050"/>
                  <a:pt x="524159" y="66587"/>
                </a:cubicBezTo>
                <a:cubicBezTo>
                  <a:pt x="524159" y="60809"/>
                  <a:pt x="523406" y="55204"/>
                  <a:pt x="522017" y="49887"/>
                </a:cubicBezTo>
                <a:cubicBezTo>
                  <a:pt x="514665" y="21457"/>
                  <a:pt x="488845" y="423"/>
                  <a:pt x="458046" y="423"/>
                </a:cubicBezTo>
                <a:lnTo>
                  <a:pt x="457699" y="423"/>
                </a:lnTo>
                <a:close/>
                <a:moveTo>
                  <a:pt x="114646" y="423"/>
                </a:moveTo>
                <a:cubicBezTo>
                  <a:pt x="78190" y="423"/>
                  <a:pt x="48620" y="29894"/>
                  <a:pt x="48620" y="66356"/>
                </a:cubicBezTo>
                <a:cubicBezTo>
                  <a:pt x="48620" y="72135"/>
                  <a:pt x="49372" y="77740"/>
                  <a:pt x="50761" y="83056"/>
                </a:cubicBezTo>
                <a:cubicBezTo>
                  <a:pt x="58110" y="111487"/>
                  <a:pt x="83977" y="132521"/>
                  <a:pt x="114762" y="132521"/>
                </a:cubicBezTo>
                <a:lnTo>
                  <a:pt x="115051" y="132521"/>
                </a:lnTo>
                <a:lnTo>
                  <a:pt x="115340" y="132521"/>
                </a:lnTo>
                <a:cubicBezTo>
                  <a:pt x="151854" y="132521"/>
                  <a:pt x="181424" y="103050"/>
                  <a:pt x="181424" y="66587"/>
                </a:cubicBezTo>
                <a:cubicBezTo>
                  <a:pt x="181424" y="60809"/>
                  <a:pt x="180614" y="55204"/>
                  <a:pt x="179225" y="49887"/>
                </a:cubicBezTo>
                <a:cubicBezTo>
                  <a:pt x="171934" y="21457"/>
                  <a:pt x="146067" y="423"/>
                  <a:pt x="115282" y="423"/>
                </a:cubicBezTo>
                <a:lnTo>
                  <a:pt x="114993" y="423"/>
                </a:lnTo>
                <a:close/>
                <a:moveTo>
                  <a:pt x="286036" y="397"/>
                </a:moveTo>
                <a:cubicBezTo>
                  <a:pt x="249522" y="282"/>
                  <a:pt x="219952" y="29874"/>
                  <a:pt x="219952" y="66286"/>
                </a:cubicBezTo>
                <a:cubicBezTo>
                  <a:pt x="219952" y="72066"/>
                  <a:pt x="220762" y="77672"/>
                  <a:pt x="222151" y="82990"/>
                </a:cubicBezTo>
                <a:cubicBezTo>
                  <a:pt x="229442" y="111484"/>
                  <a:pt x="255309" y="132522"/>
                  <a:pt x="286094" y="132522"/>
                </a:cubicBezTo>
                <a:lnTo>
                  <a:pt x="286383" y="132522"/>
                </a:lnTo>
                <a:lnTo>
                  <a:pt x="286730" y="132522"/>
                </a:lnTo>
                <a:cubicBezTo>
                  <a:pt x="323186" y="132522"/>
                  <a:pt x="352756" y="103045"/>
                  <a:pt x="352756" y="66575"/>
                </a:cubicBezTo>
                <a:cubicBezTo>
                  <a:pt x="352756" y="60796"/>
                  <a:pt x="352004" y="55189"/>
                  <a:pt x="350615" y="49872"/>
                </a:cubicBezTo>
                <a:cubicBezTo>
                  <a:pt x="343266" y="21436"/>
                  <a:pt x="317399" y="397"/>
                  <a:pt x="286614" y="397"/>
                </a:cubicBezTo>
                <a:lnTo>
                  <a:pt x="286325" y="397"/>
                </a:lnTo>
                <a:close/>
                <a:moveTo>
                  <a:pt x="457411" y="0"/>
                </a:moveTo>
                <a:lnTo>
                  <a:pt x="458047" y="0"/>
                </a:lnTo>
                <a:cubicBezTo>
                  <a:pt x="488359" y="0"/>
                  <a:pt x="514795" y="20451"/>
                  <a:pt x="522315" y="49741"/>
                </a:cubicBezTo>
                <a:cubicBezTo>
                  <a:pt x="523761" y="55230"/>
                  <a:pt x="524513" y="60891"/>
                  <a:pt x="524513" y="66553"/>
                </a:cubicBezTo>
                <a:cubicBezTo>
                  <a:pt x="524513" y="103122"/>
                  <a:pt x="494722" y="132875"/>
                  <a:pt x="458105" y="132875"/>
                </a:cubicBezTo>
                <a:lnTo>
                  <a:pt x="457469" y="132875"/>
                </a:lnTo>
                <a:cubicBezTo>
                  <a:pt x="427157" y="132875"/>
                  <a:pt x="400721" y="112424"/>
                  <a:pt x="393201" y="83133"/>
                </a:cubicBezTo>
                <a:cubicBezTo>
                  <a:pt x="391755" y="77645"/>
                  <a:pt x="391003" y="71983"/>
                  <a:pt x="391003" y="66322"/>
                </a:cubicBezTo>
                <a:cubicBezTo>
                  <a:pt x="391003" y="29752"/>
                  <a:pt x="420794" y="0"/>
                  <a:pt x="457411" y="0"/>
                </a:cubicBezTo>
                <a:close/>
                <a:moveTo>
                  <a:pt x="285868" y="0"/>
                </a:moveTo>
                <a:lnTo>
                  <a:pt x="286621" y="0"/>
                </a:lnTo>
                <a:cubicBezTo>
                  <a:pt x="316948" y="0"/>
                  <a:pt x="343456" y="20451"/>
                  <a:pt x="350980" y="49741"/>
                </a:cubicBezTo>
                <a:cubicBezTo>
                  <a:pt x="352427" y="55287"/>
                  <a:pt x="353179" y="60891"/>
                  <a:pt x="353179" y="66553"/>
                </a:cubicBezTo>
                <a:cubicBezTo>
                  <a:pt x="353179" y="103122"/>
                  <a:pt x="323372" y="132875"/>
                  <a:pt x="286736" y="132875"/>
                </a:cubicBezTo>
                <a:lnTo>
                  <a:pt x="286100" y="132875"/>
                </a:lnTo>
                <a:cubicBezTo>
                  <a:pt x="255772" y="132875"/>
                  <a:pt x="229322" y="112366"/>
                  <a:pt x="221740" y="83076"/>
                </a:cubicBezTo>
                <a:cubicBezTo>
                  <a:pt x="220294" y="77530"/>
                  <a:pt x="219599" y="71868"/>
                  <a:pt x="219599" y="66264"/>
                </a:cubicBezTo>
                <a:cubicBezTo>
                  <a:pt x="219599" y="29695"/>
                  <a:pt x="249348" y="0"/>
                  <a:pt x="285868" y="0"/>
                </a:cubicBezTo>
                <a:close/>
                <a:moveTo>
                  <a:pt x="114639" y="0"/>
                </a:moveTo>
                <a:lnTo>
                  <a:pt x="115275" y="0"/>
                </a:lnTo>
                <a:cubicBezTo>
                  <a:pt x="145603" y="0"/>
                  <a:pt x="172053" y="20451"/>
                  <a:pt x="179635" y="49741"/>
                </a:cubicBezTo>
                <a:cubicBezTo>
                  <a:pt x="181081" y="55230"/>
                  <a:pt x="181776" y="60891"/>
                  <a:pt x="181776" y="66553"/>
                </a:cubicBezTo>
                <a:cubicBezTo>
                  <a:pt x="181776" y="103122"/>
                  <a:pt x="151969" y="132875"/>
                  <a:pt x="115333" y="132875"/>
                </a:cubicBezTo>
                <a:lnTo>
                  <a:pt x="114754" y="132875"/>
                </a:lnTo>
                <a:cubicBezTo>
                  <a:pt x="84427" y="132875"/>
                  <a:pt x="57919" y="112424"/>
                  <a:pt x="50395" y="83133"/>
                </a:cubicBezTo>
                <a:cubicBezTo>
                  <a:pt x="48948" y="77645"/>
                  <a:pt x="48196" y="71983"/>
                  <a:pt x="48196" y="66322"/>
                </a:cubicBezTo>
                <a:cubicBezTo>
                  <a:pt x="48196" y="29752"/>
                  <a:pt x="78003" y="0"/>
                  <a:pt x="11463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3" name="椭圆 52"/>
          <p:cNvSpPr/>
          <p:nvPr>
            <p:custDataLst>
              <p:tags r:id="rId9"/>
            </p:custDataLst>
          </p:nvPr>
        </p:nvSpPr>
        <p:spPr>
          <a:xfrm>
            <a:off x="8797022" y="2996663"/>
            <a:ext cx="407325" cy="407325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dollar-bag_17794"/>
          <p:cNvSpPr/>
          <p:nvPr>
            <p:custDataLst>
              <p:tags r:id="rId10"/>
            </p:custDataLst>
          </p:nvPr>
        </p:nvSpPr>
        <p:spPr>
          <a:xfrm>
            <a:off x="8909501" y="3109280"/>
            <a:ext cx="182367" cy="182086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1409" h="600489">
                <a:moveTo>
                  <a:pt x="63148" y="143225"/>
                </a:moveTo>
                <a:lnTo>
                  <a:pt x="41620" y="160426"/>
                </a:lnTo>
                <a:lnTo>
                  <a:pt x="58843" y="171894"/>
                </a:lnTo>
                <a:lnTo>
                  <a:pt x="91853" y="171894"/>
                </a:lnTo>
                <a:lnTo>
                  <a:pt x="142085" y="163293"/>
                </a:lnTo>
                <a:lnTo>
                  <a:pt x="173659" y="214896"/>
                </a:lnTo>
                <a:lnTo>
                  <a:pt x="173659" y="262200"/>
                </a:lnTo>
                <a:lnTo>
                  <a:pt x="216715" y="320970"/>
                </a:lnTo>
                <a:lnTo>
                  <a:pt x="223891" y="320970"/>
                </a:lnTo>
                <a:lnTo>
                  <a:pt x="223891" y="299469"/>
                </a:lnTo>
                <a:lnTo>
                  <a:pt x="241113" y="335305"/>
                </a:lnTo>
                <a:lnTo>
                  <a:pt x="291345" y="345339"/>
                </a:lnTo>
                <a:lnTo>
                  <a:pt x="312873" y="368273"/>
                </a:lnTo>
                <a:lnTo>
                  <a:pt x="332966" y="374007"/>
                </a:lnTo>
                <a:lnTo>
                  <a:pt x="312873" y="417010"/>
                </a:lnTo>
                <a:lnTo>
                  <a:pt x="335836" y="457146"/>
                </a:lnTo>
                <a:cubicBezTo>
                  <a:pt x="335836" y="457146"/>
                  <a:pt x="348753" y="503016"/>
                  <a:pt x="348753" y="505883"/>
                </a:cubicBezTo>
                <a:cubicBezTo>
                  <a:pt x="348753" y="507316"/>
                  <a:pt x="335836" y="561786"/>
                  <a:pt x="335836" y="561786"/>
                </a:cubicBezTo>
                <a:lnTo>
                  <a:pt x="338707" y="597622"/>
                </a:lnTo>
                <a:cubicBezTo>
                  <a:pt x="325790" y="599056"/>
                  <a:pt x="312873" y="600489"/>
                  <a:pt x="299957" y="600489"/>
                </a:cubicBezTo>
                <a:cubicBezTo>
                  <a:pt x="134909" y="600489"/>
                  <a:pt x="0" y="465747"/>
                  <a:pt x="0" y="299469"/>
                </a:cubicBezTo>
                <a:cubicBezTo>
                  <a:pt x="0" y="244998"/>
                  <a:pt x="15787" y="193395"/>
                  <a:pt x="41620" y="148959"/>
                </a:cubicBezTo>
                <a:close/>
                <a:moveTo>
                  <a:pt x="367486" y="60233"/>
                </a:moveTo>
                <a:lnTo>
                  <a:pt x="394753" y="65966"/>
                </a:lnTo>
                <a:lnTo>
                  <a:pt x="419150" y="87465"/>
                </a:lnTo>
                <a:lnTo>
                  <a:pt x="426326" y="106098"/>
                </a:lnTo>
                <a:lnTo>
                  <a:pt x="432066" y="124731"/>
                </a:lnTo>
                <a:lnTo>
                  <a:pt x="469379" y="159130"/>
                </a:lnTo>
                <a:lnTo>
                  <a:pt x="479425" y="161996"/>
                </a:lnTo>
                <a:lnTo>
                  <a:pt x="493776" y="140497"/>
                </a:lnTo>
                <a:lnTo>
                  <a:pt x="541135" y="136197"/>
                </a:lnTo>
                <a:lnTo>
                  <a:pt x="549745" y="133331"/>
                </a:lnTo>
                <a:cubicBezTo>
                  <a:pt x="582753" y="180629"/>
                  <a:pt x="601409" y="237961"/>
                  <a:pt x="601409" y="299592"/>
                </a:cubicBezTo>
                <a:cubicBezTo>
                  <a:pt x="601409" y="441488"/>
                  <a:pt x="503822" y="560451"/>
                  <a:pt x="371791" y="591983"/>
                </a:cubicBezTo>
                <a:lnTo>
                  <a:pt x="376097" y="571917"/>
                </a:lnTo>
                <a:lnTo>
                  <a:pt x="427761" y="537518"/>
                </a:lnTo>
                <a:lnTo>
                  <a:pt x="442112" y="500253"/>
                </a:lnTo>
                <a:lnTo>
                  <a:pt x="477990" y="484486"/>
                </a:lnTo>
                <a:lnTo>
                  <a:pt x="510997" y="419988"/>
                </a:lnTo>
                <a:lnTo>
                  <a:pt x="459333" y="388456"/>
                </a:lnTo>
                <a:lnTo>
                  <a:pt x="432066" y="358357"/>
                </a:lnTo>
                <a:lnTo>
                  <a:pt x="416280" y="356924"/>
                </a:lnTo>
                <a:lnTo>
                  <a:pt x="384707" y="348324"/>
                </a:lnTo>
                <a:lnTo>
                  <a:pt x="356005" y="344024"/>
                </a:lnTo>
                <a:lnTo>
                  <a:pt x="333043" y="349757"/>
                </a:lnTo>
                <a:lnTo>
                  <a:pt x="317257" y="333991"/>
                </a:lnTo>
                <a:lnTo>
                  <a:pt x="302906" y="329691"/>
                </a:lnTo>
                <a:lnTo>
                  <a:pt x="304341" y="306759"/>
                </a:lnTo>
                <a:lnTo>
                  <a:pt x="285684" y="308192"/>
                </a:lnTo>
                <a:lnTo>
                  <a:pt x="275639" y="319658"/>
                </a:lnTo>
                <a:lnTo>
                  <a:pt x="269898" y="295292"/>
                </a:lnTo>
                <a:lnTo>
                  <a:pt x="294295" y="283826"/>
                </a:lnTo>
                <a:lnTo>
                  <a:pt x="317257" y="295292"/>
                </a:lnTo>
                <a:lnTo>
                  <a:pt x="330173" y="295292"/>
                </a:lnTo>
                <a:lnTo>
                  <a:pt x="335913" y="276660"/>
                </a:lnTo>
                <a:lnTo>
                  <a:pt x="371791" y="233661"/>
                </a:lnTo>
                <a:lnTo>
                  <a:pt x="420585" y="207862"/>
                </a:lnTo>
                <a:lnTo>
                  <a:pt x="449287" y="212162"/>
                </a:lnTo>
                <a:lnTo>
                  <a:pt x="452158" y="197829"/>
                </a:lnTo>
                <a:lnTo>
                  <a:pt x="416280" y="160563"/>
                </a:lnTo>
                <a:lnTo>
                  <a:pt x="403364" y="134764"/>
                </a:lnTo>
                <a:lnTo>
                  <a:pt x="383272" y="134764"/>
                </a:lnTo>
                <a:lnTo>
                  <a:pt x="371791" y="127598"/>
                </a:lnTo>
                <a:lnTo>
                  <a:pt x="344524" y="123298"/>
                </a:lnTo>
                <a:lnTo>
                  <a:pt x="338784" y="154830"/>
                </a:lnTo>
                <a:lnTo>
                  <a:pt x="307211" y="147664"/>
                </a:lnTo>
                <a:lnTo>
                  <a:pt x="304341" y="129031"/>
                </a:lnTo>
                <a:lnTo>
                  <a:pt x="328738" y="123298"/>
                </a:lnTo>
                <a:lnTo>
                  <a:pt x="337349" y="87465"/>
                </a:lnTo>
                <a:lnTo>
                  <a:pt x="361745" y="97498"/>
                </a:lnTo>
                <a:lnTo>
                  <a:pt x="361745" y="113265"/>
                </a:lnTo>
                <a:lnTo>
                  <a:pt x="380402" y="120431"/>
                </a:lnTo>
                <a:lnTo>
                  <a:pt x="391883" y="124731"/>
                </a:lnTo>
                <a:lnTo>
                  <a:pt x="407669" y="116131"/>
                </a:lnTo>
                <a:lnTo>
                  <a:pt x="393318" y="100365"/>
                </a:lnTo>
                <a:lnTo>
                  <a:pt x="366051" y="73133"/>
                </a:lnTo>
                <a:close/>
                <a:moveTo>
                  <a:pt x="222541" y="32978"/>
                </a:moveTo>
                <a:cubicBezTo>
                  <a:pt x="222541" y="35846"/>
                  <a:pt x="202448" y="48750"/>
                  <a:pt x="202448" y="48750"/>
                </a:cubicBezTo>
                <a:lnTo>
                  <a:pt x="222541" y="60221"/>
                </a:lnTo>
                <a:lnTo>
                  <a:pt x="262728" y="48750"/>
                </a:lnTo>
                <a:lnTo>
                  <a:pt x="254117" y="32978"/>
                </a:lnTo>
                <a:lnTo>
                  <a:pt x="235458" y="37280"/>
                </a:lnTo>
                <a:close/>
                <a:moveTo>
                  <a:pt x="344537" y="12904"/>
                </a:moveTo>
                <a:lnTo>
                  <a:pt x="312962" y="30110"/>
                </a:lnTo>
                <a:lnTo>
                  <a:pt x="295739" y="40147"/>
                </a:lnTo>
                <a:lnTo>
                  <a:pt x="308656" y="48750"/>
                </a:lnTo>
                <a:lnTo>
                  <a:pt x="335926" y="45883"/>
                </a:lnTo>
                <a:lnTo>
                  <a:pt x="363196" y="24375"/>
                </a:lnTo>
                <a:close/>
                <a:moveTo>
                  <a:pt x="300045" y="0"/>
                </a:moveTo>
                <a:cubicBezTo>
                  <a:pt x="345973" y="0"/>
                  <a:pt x="390465" y="10037"/>
                  <a:pt x="429217" y="28677"/>
                </a:cubicBezTo>
                <a:lnTo>
                  <a:pt x="417735" y="30110"/>
                </a:lnTo>
                <a:lnTo>
                  <a:pt x="389030" y="25809"/>
                </a:lnTo>
                <a:lnTo>
                  <a:pt x="367501" y="40147"/>
                </a:lnTo>
                <a:lnTo>
                  <a:pt x="353149" y="55919"/>
                </a:lnTo>
                <a:lnTo>
                  <a:pt x="298609" y="61655"/>
                </a:lnTo>
                <a:lnTo>
                  <a:pt x="277081" y="57353"/>
                </a:lnTo>
                <a:lnTo>
                  <a:pt x="261293" y="81728"/>
                </a:lnTo>
                <a:lnTo>
                  <a:pt x="218235" y="84596"/>
                </a:lnTo>
                <a:lnTo>
                  <a:pt x="189530" y="75993"/>
                </a:lnTo>
                <a:lnTo>
                  <a:pt x="165131" y="88897"/>
                </a:lnTo>
                <a:lnTo>
                  <a:pt x="112027" y="97500"/>
                </a:lnTo>
                <a:lnTo>
                  <a:pt x="68969" y="108971"/>
                </a:lnTo>
                <a:cubicBezTo>
                  <a:pt x="123509" y="43015"/>
                  <a:pt x="206753" y="0"/>
                  <a:pt x="3000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5" name="图片 4" descr="链式给煤机 (16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64970" y="3615690"/>
            <a:ext cx="2173605" cy="2173605"/>
          </a:xfrm>
          <a:prstGeom prst="rect">
            <a:avLst/>
          </a:prstGeom>
        </p:spPr>
      </p:pic>
      <p:pic>
        <p:nvPicPr>
          <p:cNvPr id="6" name="图片 5" descr="链式给煤机 (33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9350" y="3615690"/>
            <a:ext cx="2173605" cy="2173605"/>
          </a:xfrm>
          <a:prstGeom prst="rect">
            <a:avLst/>
          </a:prstGeom>
        </p:spPr>
      </p:pic>
      <p:pic>
        <p:nvPicPr>
          <p:cNvPr id="7" name="图片 6" descr="链式给煤机 (35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1505" y="3615690"/>
            <a:ext cx="2173605" cy="217360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5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44" grpId="0" animBg="1"/>
      <p:bldP spid="45" grpId="0" animBg="1"/>
      <p:bldP spid="24" grpId="0" bldLvl="0" animBg="1"/>
      <p:bldP spid="29" grpId="0" bldLvl="0" animBg="1"/>
      <p:bldP spid="42" grpId="0" bldLvl="0" animBg="1"/>
      <p:bldP spid="49" grpId="0" bldLvl="0" animBg="1"/>
      <p:bldP spid="58" grpId="0" bldLvl="0" animBg="1"/>
      <p:bldP spid="51" grpId="0" bldLvl="0" animBg="1"/>
      <p:bldP spid="59" grpId="0" bldLvl="0" animBg="1"/>
      <p:bldP spid="53" grpId="0" bldLvl="0" animBg="1"/>
      <p:bldP spid="6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05137" y="2750490"/>
            <a:ext cx="5955140" cy="1309370"/>
          </a:xfr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8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Heavy" pitchFamily="18" charset="-122"/>
                <a:ea typeface="阿里巴巴普惠体 Heavy" pitchFamily="18" charset="-122"/>
                <a:cs typeface="阿里巴巴普惠体 Heavy" pitchFamily="18" charset="-122"/>
              </a:rPr>
              <a:t>谢谢观赏！</a:t>
            </a:r>
            <a:endParaRPr lang="zh-CN" altLang="en-US" sz="8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Heavy" pitchFamily="18" charset="-122"/>
              <a:ea typeface="阿里巴巴普惠体 Heavy" pitchFamily="18" charset="-122"/>
              <a:cs typeface="阿里巴巴普惠体 Heavy" pitchFamily="18" charset="-122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8674101" y="5068281"/>
            <a:ext cx="1562100" cy="44571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95959">
                  <a:alpha val="80000"/>
                </a:srgbClr>
              </a:gs>
              <a:gs pos="100000">
                <a:srgbClr val="FBFBFC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8906443" y="5119183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dirty="0" smtClean="0">
                <a:latin typeface="阿里巴巴普惠体 Light" panose="00020600040101010101" pitchFamily="18" charset="-122"/>
                <a:ea typeface="阿里巴巴普惠体 Light" panose="00020600040101010101" pitchFamily="18" charset="-122"/>
                <a:cs typeface="阿里巴巴普惠体 Light" panose="00020600040101010101" pitchFamily="18" charset="-122"/>
              </a:rPr>
              <a:t>山东矿安</a:t>
            </a:r>
            <a:endParaRPr lang="zh-CN" dirty="0"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阿里巴巴普惠体 Light" panose="00020600040101010101" pitchFamily="18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965574" y="5593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339430" y="546467"/>
            <a:ext cx="71439" cy="7143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749223" y="5593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33297" y="559330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 rot="10800000">
            <a:off x="11398947" y="580322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 hidden="1"/>
          <p:cNvSpPr/>
          <p:nvPr/>
        </p:nvSpPr>
        <p:spPr>
          <a:xfrm rot="10800000">
            <a:off x="10415695" y="769506"/>
            <a:ext cx="171160" cy="17116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 hidden="1"/>
          <p:cNvSpPr/>
          <p:nvPr/>
        </p:nvSpPr>
        <p:spPr>
          <a:xfrm rot="10800000">
            <a:off x="10825490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 hidden="1"/>
          <p:cNvSpPr/>
          <p:nvPr/>
        </p:nvSpPr>
        <p:spPr>
          <a:xfrm rot="10800000">
            <a:off x="11209563" y="782372"/>
            <a:ext cx="45719" cy="457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10800000">
            <a:off x="11392970" y="955621"/>
            <a:ext cx="75167" cy="75167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10800000">
            <a:off x="11392970" y="1344139"/>
            <a:ext cx="75167" cy="751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2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3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4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5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6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7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8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9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10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11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12.xml><?xml version="1.0" encoding="utf-8"?>
<p:tagLst xmlns:p="http://schemas.openxmlformats.org/presentationml/2006/main">
  <p:tag name="KSO_WM_DIAGRAM_VIRTUALLY_FRAME" val="{&quot;height&quot;:281.3,&quot;left&quot;:527.2289720273217,&quot;top&quot;:177.7,&quot;width&quot;:345.0710333250643}"/>
</p:tagLst>
</file>

<file path=ppt/tags/tag13.xml><?xml version="1.0" encoding="utf-8"?>
<p:tagLst xmlns:p="http://schemas.openxmlformats.org/presentationml/2006/main">
  <p:tag name="ISLIDE.ICON" val="#151354;"/>
</p:tagLst>
</file>

<file path=ppt/tags/tag14.xml><?xml version="1.0" encoding="utf-8"?>
<p:tagLst xmlns:p="http://schemas.openxmlformats.org/presentationml/2006/main">
  <p:tag name="KSO_WM_DIAGRAM_VIRTUALLY_FRAME" val="{&quot;height&quot;:329.58000000000004,&quot;left&quot;:64.56716535433071,&quot;top&quot;:146.65,&quot;width&quot;:827.1255118110236}"/>
</p:tagLst>
</file>

<file path=ppt/tags/tag15.xml><?xml version="1.0" encoding="utf-8"?>
<p:tagLst xmlns:p="http://schemas.openxmlformats.org/presentationml/2006/main">
  <p:tag name="KSO_WM_DIAGRAM_VIRTUALLY_FRAME" val="{&quot;height&quot;:329.58000000000004,&quot;left&quot;:64.56716535433071,&quot;top&quot;:146.65,&quot;width&quot;:827.1255118110236}"/>
</p:tagLst>
</file>

<file path=ppt/tags/tag16.xml><?xml version="1.0" encoding="utf-8"?>
<p:tagLst xmlns:p="http://schemas.openxmlformats.org/presentationml/2006/main">
  <p:tag name="KSO_WM_DIAGRAM_VIRTUALLY_FRAME" val="{&quot;height&quot;:329.58000000000004,&quot;left&quot;:64.56716535433071,&quot;top&quot;:146.65,&quot;width&quot;:827.1255118110236}"/>
</p:tagLst>
</file>

<file path=ppt/tags/tag17.xml><?xml version="1.0" encoding="utf-8"?>
<p:tagLst xmlns:p="http://schemas.openxmlformats.org/presentationml/2006/main">
  <p:tag name="KSO_WM_DIAGRAM_VIRTUALLY_FRAME" val="{&quot;height&quot;:219.89228346456693,&quot;left&quot;:128.65,&quot;top&quot;:235.95771653543306,&quot;width&quot;:694.65}"/>
</p:tagLst>
</file>

<file path=ppt/tags/tag18.xml><?xml version="1.0" encoding="utf-8"?>
<p:tagLst xmlns:p="http://schemas.openxmlformats.org/presentationml/2006/main">
  <p:tag name="KSO_WM_DIAGRAM_VIRTUALLY_FRAME" val="{&quot;height&quot;:219.89228346456693,&quot;left&quot;:128.65,&quot;top&quot;:235.95771653543306,&quot;width&quot;:694.65}"/>
</p:tagLst>
</file>

<file path=ppt/tags/tag19.xml><?xml version="1.0" encoding="utf-8"?>
<p:tagLst xmlns:p="http://schemas.openxmlformats.org/presentationml/2006/main">
  <p:tag name="KSO_WM_DIAGRAM_VIRTUALLY_FRAME" val="{&quot;height&quot;:219.89228346456693,&quot;left&quot;:128.65,&quot;top&quot;:235.95771653543306,&quot;width&quot;:694.65}"/>
</p:tagLst>
</file>

<file path=ppt/tags/tag20.xml><?xml version="1.0" encoding="utf-8"?>
<p:tagLst xmlns:p="http://schemas.openxmlformats.org/presentationml/2006/main">
  <p:tag name="KSO_WM_DIAGRAM_VIRTUALLY_FRAME" val="{&quot;height&quot;:219.89228346456693,&quot;left&quot;:128.65,&quot;top&quot;:235.95771653543306,&quot;width&quot;:694.65}"/>
</p:tagLst>
</file>

<file path=ppt/tags/tag21.xml><?xml version="1.0" encoding="utf-8"?>
<p:tagLst xmlns:p="http://schemas.openxmlformats.org/presentationml/2006/main">
  <p:tag name="KSO_WM_DIAGRAM_VIRTUALLY_FRAME" val="{&quot;height&quot;:219.89228346456693,&quot;left&quot;:128.65,&quot;top&quot;:235.95771653543306,&quot;width&quot;:694.65}"/>
</p:tagLst>
</file>

<file path=ppt/tags/tag22.xml><?xml version="1.0" encoding="utf-8"?>
<p:tagLst xmlns:p="http://schemas.openxmlformats.org/presentationml/2006/main">
  <p:tag name="KSO_WM_DIAGRAM_VIRTUALLY_FRAME" val="{&quot;height&quot;:219.89228346456693,&quot;left&quot;:128.65,&quot;top&quot;:235.95771653543306,&quot;width&quot;:694.65}"/>
</p:tagLst>
</file>

<file path=ppt/tags/tag23.xml><?xml version="1.0" encoding="utf-8"?>
<p:tagLst xmlns:p="http://schemas.openxmlformats.org/presentationml/2006/main">
  <p:tag name="KSO_WM_DIAGRAM_VIRTUALLY_FRAME" val="{&quot;height&quot;:219.89228346456693,&quot;left&quot;:128.65,&quot;top&quot;:235.95771653543306,&quot;width&quot;:694.65}"/>
</p:tagLst>
</file>

<file path=ppt/tags/tag24.xml><?xml version="1.0" encoding="utf-8"?>
<p:tagLst xmlns:p="http://schemas.openxmlformats.org/presentationml/2006/main">
  <p:tag name="KSO_WM_DIAGRAM_VIRTUALLY_FRAME" val="{&quot;height&quot;:219.89228346456693,&quot;left&quot;:128.65,&quot;top&quot;:235.95771653543306,&quot;width&quot;:694.65}"/>
</p:tagLst>
</file>

<file path=ppt/tags/tag25.xml><?xml version="1.0" encoding="utf-8"?>
<p:tagLst xmlns:p="http://schemas.openxmlformats.org/presentationml/2006/main">
  <p:tag name="KSO_WM_DIAGRAM_VIRTUALLY_FRAME" val="{&quot;height&quot;:219.89228346456693,&quot;left&quot;:128.65,&quot;top&quot;:235.95771653543306,&quot;width&quot;:694.65}"/>
</p:tagLst>
</file>

<file path=ppt/tags/tag26.xml><?xml version="1.0" encoding="utf-8"?>
<p:tagLst xmlns:p="http://schemas.openxmlformats.org/presentationml/2006/main">
  <p:tag name="ISLIDE.ICON" val="#135806;#6177;#175705;#170886;"/>
</p:tagLst>
</file>

<file path=ppt/tags/tag27.xml><?xml version="1.0" encoding="utf-8"?>
<p:tagLst xmlns:p="http://schemas.openxmlformats.org/presentationml/2006/main">
  <p:tag name="ISLIDE.GUIDESSETTING" val="{&quot;Id&quot;:&quot;9689b7ac-1447-4a07-a281-6be1bf47c5ea&quot;,&quot;Name&quot;:&quot;觅知网要求&quot;,&quot;Kind&quot;:&quot;Custom&quot;,&quot;OldGuidesSetting&quot;:{&quot;HeaderHeight&quot;:15.0,&quot;FooterHeight&quot;:9.0,&quot;SideMargin&quot;:5.5,&quot;TopMargin&quot;:0.0,&quot;BottomMargin&quot;:0.0,&quot;IntervalMargin&quot;:1.5}}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z14tjpuc">
      <a:majorFont>
        <a:latin typeface="阿里巴巴普惠体"/>
        <a:ea typeface="阿里巴巴普惠体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1082</Words>
  <Application>WPS 演示</Application>
  <PresentationFormat>自定义</PresentationFormat>
  <Paragraphs>59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阿里巴巴普惠体 Medium</vt:lpstr>
      <vt:lpstr>阿里巴巴普惠体 Light</vt:lpstr>
      <vt:lpstr>阿里巴巴普惠体</vt:lpstr>
      <vt:lpstr>阿里巴巴普惠体 Heavy</vt:lpstr>
      <vt:lpstr>字魂105号-简雅黑</vt:lpstr>
      <vt:lpstr>Arial Unicode MS</vt:lpstr>
      <vt:lpstr>等线</vt:lpstr>
      <vt:lpstr>Calibri</vt:lpstr>
      <vt:lpstr>黑体</vt:lpstr>
      <vt:lpstr>阿里巴巴普惠体</vt:lpstr>
      <vt:lpstr>HelveticaNeue LT 43 LightEx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谢谢观赏！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公司宣传介绍</dc:title>
  <dc:creator>第一PPT，www.1ppt.com</dc:creator>
  <cp:keywords>www.1ppt.com</cp:keywords>
  <dc:description>第一PPT</dc:description>
  <cp:lastModifiedBy>Administrator</cp:lastModifiedBy>
  <cp:revision>143</cp:revision>
  <dcterms:created xsi:type="dcterms:W3CDTF">2022-09-02T01:28:00Z</dcterms:created>
  <dcterms:modified xsi:type="dcterms:W3CDTF">2024-08-16T07:36:31Z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B2465DE88AF047F2843C836B49A624B6_13</vt:lpwstr>
  </property>
  <property fmtid="{D5CDD505-2E9C-101B-9397-08002B2CF9AE}" pid="3" name="KSOProductBuildVer">
    <vt:lpwstr>2052-12.1.0.16929</vt:lpwstr>
  </property>
</Properties>
</file>