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336" r:id="rId1"/>
    <p:sldMasterId id="2147504373" r:id="rId2"/>
  </p:sldMasterIdLst>
  <p:notesMasterIdLst>
    <p:notesMasterId r:id="rId3"/>
  </p:notesMasterIdLst>
  <p:sldIdLst>
    <p:sldId id="10035" r:id="rId4"/>
    <p:sldId id="10038" r:id="rId5"/>
    <p:sldId id="10041" r:id="rId6"/>
    <p:sldId id="10044" r:id="rId7"/>
    <p:sldId id="10050" r:id="rId9"/>
    <p:sldId id="10053" r:id="rId10"/>
    <p:sldId id="10056" r:id="rId11"/>
    <p:sldId id="10059" r:id="rId12"/>
    <p:sldId id="10062" r:id="rId13"/>
    <p:sldId id="10068" r:id="rId15"/>
    <p:sldId id="10071" r:id="rId16"/>
    <p:sldId id="10074" r:id="rId17"/>
    <p:sldId id="10077" r:id="rId18"/>
    <p:sldId id="10080" r:id="rId19"/>
    <p:sldId id="10086" r:id="rId21"/>
    <p:sldId id="10089" r:id="rId22"/>
    <p:sldId id="10092" r:id="rId23"/>
    <p:sldId id="10095" r:id="rId24"/>
    <p:sldId id="10098" r:id="rId25"/>
    <p:sldId id="10104" r:id="rId27"/>
    <p:sldId id="10107" r:id="rId28"/>
    <p:sldId id="10110" r:id="rId29"/>
    <p:sldId id="10113" r:id="rId30"/>
    <p:sldId id="10119" r:id="rId32"/>
    <p:sldId id="10122" r:id="rId33"/>
    <p:sldId id="10125" r:id="rId34"/>
    <p:sldId id="10128" r:id="rId35"/>
    <p:sldId id="10131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337" r:id="rId1"/>
    <p:sldLayoutId id="2147504338" r:id="rId2"/>
    <p:sldLayoutId id="2147504339" r:id="rId3"/>
    <p:sldLayoutId id="2147504340" r:id="rId4"/>
    <p:sldLayoutId id="2147504341" r:id="rId5"/>
    <p:sldLayoutId id="2147504342" r:id="rId6"/>
    <p:sldLayoutId id="2147504343" r:id="rId7"/>
    <p:sldLayoutId id="2147504344" r:id="rId8"/>
    <p:sldLayoutId id="2147504345" r:id="rId9"/>
    <p:sldLayoutId id="2147504346" r:id="rId10"/>
    <p:sldLayoutId id="214750434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4374" r:id="rId1"/>
    <p:sldLayoutId id="2147504375" r:id="rId2"/>
    <p:sldLayoutId id="2147504376" r:id="rId3"/>
    <p:sldLayoutId id="2147504377" r:id="rId4"/>
    <p:sldLayoutId id="2147504378" r:id="rId5"/>
    <p:sldLayoutId id="2147504379" r:id="rId6"/>
    <p:sldLayoutId id="2147504380" r:id="rId7"/>
    <p:sldLayoutId id="2147504381" r:id="rId8"/>
    <p:sldLayoutId id="2147504382" r:id="rId9"/>
    <p:sldLayoutId id="2147504383" r:id="rId10"/>
    <p:sldLayoutId id="214750438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tags" Target="../tags/tag225.xml"/><Relationship Id="rId17" Type="http://schemas.openxmlformats.org/officeDocument/2006/relationships/tags" Target="../tags/tag226.xml"/><Relationship Id="rId18" Type="http://schemas.openxmlformats.org/officeDocument/2006/relationships/tags" Target="../tags/tag227.xml"/><Relationship Id="rId19" Type="http://schemas.openxmlformats.org/officeDocument/2006/relationships/tags" Target="../tags/tag228.xml"/><Relationship Id="rId20" Type="http://schemas.openxmlformats.org/officeDocument/2006/relationships/tags" Target="../tags/tag229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tags" Target="../tags/tag263.xml"/><Relationship Id="rId18" Type="http://schemas.openxmlformats.org/officeDocument/2006/relationships/tags" Target="../tags/tag264.xml"/><Relationship Id="rId19" Type="http://schemas.openxmlformats.org/officeDocument/2006/relationships/tags" Target="../tags/tag265.xml"/><Relationship Id="rId20" Type="http://schemas.openxmlformats.org/officeDocument/2006/relationships/tags" Target="../tags/tag266.xml"/><Relationship Id="rId21" Type="http://schemas.openxmlformats.org/officeDocument/2006/relationships/tags" Target="../tags/tag267.xml"/><Relationship Id="rId22" Type="http://schemas.openxmlformats.org/officeDocument/2006/relationships/tags" Target="../tags/tag268.xml"/><Relationship Id="rId23" Type="http://schemas.openxmlformats.org/officeDocument/2006/relationships/tags" Target="../tags/tag269.xml"/><Relationship Id="rId24" Type="http://schemas.openxmlformats.org/officeDocument/2006/relationships/tags" Target="../tags/tag270.xml"/><Relationship Id="rId25" Type="http://schemas.openxmlformats.org/officeDocument/2006/relationships/tags" Target="../tags/tag271.xml"/><Relationship Id="rId26" Type="http://schemas.openxmlformats.org/officeDocument/2006/relationships/tags" Target="../tags/tag272.xml"/><Relationship Id="rId27" Type="http://schemas.openxmlformats.org/officeDocument/2006/relationships/tags" Target="../tags/tag273.xml"/><Relationship Id="rId28" Type="http://schemas.openxmlformats.org/officeDocument/2006/relationships/tags" Target="../tags/tag274.xml"/><Relationship Id="rId29" Type="http://schemas.openxmlformats.org/officeDocument/2006/relationships/tags" Target="../tags/tag275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tags" Target="../tags/tag291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tags" Target="../tags/tag315.xml"/><Relationship Id="rId14" Type="http://schemas.openxmlformats.org/officeDocument/2006/relationships/tags" Target="../tags/tag316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tags" Target="../tags/tag329.xml"/><Relationship Id="rId14" Type="http://schemas.openxmlformats.org/officeDocument/2006/relationships/tags" Target="../tags/tag330.xml"/><Relationship Id="rId15" Type="http://schemas.openxmlformats.org/officeDocument/2006/relationships/tags" Target="../tags/tag331.xml"/><Relationship Id="rId16" Type="http://schemas.openxmlformats.org/officeDocument/2006/relationships/tags" Target="../tags/tag332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执行力与战略实施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执行力的重要性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战略实施的关键要素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执行力与战略实施的协调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成功案例分析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面临的挑战与应对策略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执行力的重要性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执行力的定义</a:t>
            </a:r>
            <a:endParaRPr altLang="en-US" lang="zh-CN"/>
          </a:p>
        </p:txBody>
      </p:sp>
      <p:sp>
        <p:nvSpPr>
          <p:cNvPr id="104897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执行力的特点：执行力具有明确性、时效性和可衡量性。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执行力的意义：执行力对于战略实施至关重要，它能够确保战略的有效实施和目标的达成。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执行力的概念：执行力是指贯彻战略意图，完成预定目标的操作能力。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0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执行力的核心：执行力的核心是“做”，即执行、实施、操作。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执行力对战略实施的影响</a:t>
            </a:r>
            <a:endParaRPr altLang="en-US" lang="zh-CN"/>
          </a:p>
        </p:txBody>
      </p:sp>
      <p:sp>
        <p:nvSpPr>
          <p:cNvPr id="10490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执行力是战略实施的关键因素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执行力不足会导致战略失败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5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执行力强的团队能够更好地实施战略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5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5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提高执行力需要培养员工的责任感和主动性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执行力与领导力的关系</a:t>
            </a:r>
            <a:endParaRPr altLang="en-US" lang="zh-CN"/>
          </a:p>
        </p:txBody>
      </p:sp>
      <p:sp>
        <p:nvSpPr>
          <p:cNvPr id="104909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执行力是领导力的基础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领导力是执行力的保障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领导力与执行力相互促进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领导力与执行力在战略实施中的重要性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提高执行力的方法</a:t>
            </a:r>
            <a:endParaRPr altLang="en-US" lang="zh-CN"/>
          </a:p>
        </p:txBody>
      </p:sp>
      <p:sp>
        <p:nvSpPr>
          <p:cNvPr id="10491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1605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明确目标：制定清晰、具体、可衡量的目标，确保团队成员对目标有共同的理解。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42"/>
          <p:cNvSpPr/>
          <p:nvPr>
            <p:custDataLst>
              <p:tags r:id="rId3"/>
            </p:custDataLst>
          </p:nvPr>
        </p:nvSpPr>
        <p:spPr>
          <a:xfrm>
            <a:off x="957994" y="2837551"/>
            <a:ext cx="1568086" cy="11104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任意多边形 18"/>
          <p:cNvSpPr/>
          <p:nvPr>
            <p:custDataLst>
              <p:tags r:id="rId4"/>
            </p:custDataLst>
          </p:nvPr>
        </p:nvSpPr>
        <p:spPr>
          <a:xfrm rot="5400000">
            <a:off x="333838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01535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制定计划：制定详细的执行计划，包括时间表、资源分配和责任人等，确保工作有条不紊地进行。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43"/>
          <p:cNvSpPr/>
          <p:nvPr>
            <p:custDataLst>
              <p:tags r:id="rId6"/>
            </p:custDataLst>
          </p:nvPr>
        </p:nvSpPr>
        <p:spPr>
          <a:xfrm>
            <a:off x="3135144" y="2837551"/>
            <a:ext cx="1568086" cy="11104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1827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有效沟通：建立良好的沟通机制，及时反馈工作进展情况，确保信息畅通，避免误解和延误。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44"/>
          <p:cNvSpPr/>
          <p:nvPr>
            <p:custDataLst>
              <p:tags r:id="rId9"/>
            </p:custDataLst>
          </p:nvPr>
        </p:nvSpPr>
        <p:spPr>
          <a:xfrm>
            <a:off x="5312293" y="2837551"/>
            <a:ext cx="1568086" cy="11104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36897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激励员工：通过奖励、认可和培训等方式激励员工，提高员工的工作积极性和执行力。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5"/>
          <p:cNvSpPr/>
          <p:nvPr>
            <p:custDataLst>
              <p:tags r:id="rId12"/>
            </p:custDataLst>
          </p:nvPr>
        </p:nvSpPr>
        <p:spPr>
          <a:xfrm>
            <a:off x="7488770" y="2837551"/>
            <a:ext cx="1568086" cy="11104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54612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跟进与监督：定期跟进工作进展情况，及时发现问题并采取措施加以解决，确保战略实施顺利进行。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5"/>
          <p:cNvSpPr/>
          <p:nvPr>
            <p:custDataLst>
              <p:tags r:id="rId15"/>
            </p:custDataLst>
          </p:nvPr>
        </p:nvSpPr>
        <p:spPr>
          <a:xfrm>
            <a:off x="9665920" y="2837551"/>
            <a:ext cx="1568086" cy="11104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战略实施的关键要素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明确战略目标</a:t>
            </a:r>
            <a:endParaRPr altLang="en-US" lang="zh-CN"/>
          </a:p>
        </p:txBody>
      </p:sp>
      <p:sp>
        <p:nvSpPr>
          <p:cNvPr id="104928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8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定义：战略目标是企业在特定时期内所要达到的预期成果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调整与更新：根据市场变化和企业发展状况进行适时调整与更新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制定方法：通过SWOT分析、PEST分析等工具进行制定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重要性：为组织和个人提供明确的方向和目标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制定详细的实施计划</a:t>
            </a:r>
            <a:endParaRPr altLang="en-US" lang="zh-CN"/>
          </a:p>
        </p:txBody>
      </p:sp>
      <p:sp>
        <p:nvSpPr>
          <p:cNvPr id="104935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明确目标：制定具体的、可衡量的目标，确保团队成员对战略目标有清晰的认识。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分解任务：将战略目标分解为可执行的任务，确保每个任务都有明确的责任人和完成时间。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制定时间表：为每个任务设定合理的时间节点，确保战略实施按计划进行。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监控与调整：定期对战略实施过程进行监控，根据实际情况及时调整实施计划，确保战略目标的顺利实现。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建立有效的组织结构</a:t>
            </a:r>
            <a:endParaRPr altLang="en-US" lang="zh-CN"/>
          </a:p>
        </p:txBody>
      </p:sp>
      <p:sp>
        <p:nvSpPr>
          <p:cNvPr id="104941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明确组织目标和职责：确保每个部门和员工都清楚自己的职责和目标，以便在战略实施过程中形成合力。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优化组织结构：根据战略需求调整组织结构，确保各部门之间的协调和沟通，提高工作效率。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建立有效的沟通机制：加强部门之间的沟通与协作，确保信息畅通，及时解决问题。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培养组织文化：通过培训、激励等方式培养组织文化，提高员工的归属感和执行力。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合理分配资源</a:t>
            </a:r>
            <a:endParaRPr altLang="en-US" lang="zh-CN"/>
          </a:p>
        </p:txBody>
      </p:sp>
      <p:sp>
        <p:nvSpPr>
          <p:cNvPr id="10494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确定战略目标与优先级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制定详细的资源分配计划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确保资源在关键领域得到有效利用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评估现有资源与能力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执行力与战略实施的协调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战略制定与执行力的关系</a:t>
            </a:r>
            <a:endParaRPr altLang="en-US" lang="zh-CN"/>
          </a:p>
        </p:txBody>
      </p:sp>
      <p:sp>
        <p:nvSpPr>
          <p:cNvPr id="104961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协调好战略制定与执行力的重要性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2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战略制定与执行力相互促进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执行力是战略实施的关键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3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战略制定是执行力的前提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战略调整与执行力的配合</a:t>
            </a:r>
            <a:endParaRPr altLang="en-US" lang="zh-CN"/>
          </a:p>
        </p:txBody>
      </p:sp>
      <p:sp>
        <p:nvSpPr>
          <p:cNvPr id="104967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9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9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1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战略调整与执行力相互影响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协调战略调整与执行力，实现企业目标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执行力需要与战略调整保持一致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战略调整需要适应市场变化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战略评估与执行力的反馈</a:t>
            </a:r>
            <a:endParaRPr altLang="en-US" lang="zh-CN"/>
          </a:p>
        </p:txBody>
      </p:sp>
      <p:sp>
        <p:nvSpPr>
          <p:cNvPr id="104975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反馈机制的建立：及时收集和分析反馈信息，调整战略和执行力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战略评估的重要性：确保战略与实际情况相符，及时调整战略方向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执行力在战略实施中的作用：将战略转化为具体行动，确保战略目标的实现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协调战略评估与执行力：保持战略和执行力的协调一致，实现最佳效果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持续改进与执行力的提升</a:t>
            </a:r>
            <a:endParaRPr altLang="en-US" lang="zh-CN"/>
          </a:p>
        </p:txBody>
      </p:sp>
      <p:sp>
        <p:nvSpPr>
          <p:cNvPr id="104981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建立有效的反馈机制，及时调整战略实施计划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持续改进是执行力提升的关键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培养员工的持续改进意识，提高团队执行力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鼓励创新思维，不断寻求更好的解决方案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成功案例分析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成功企业的执行力与战略实施经验</a:t>
            </a:r>
            <a:endParaRPr altLang="en-US" lang="zh-CN"/>
          </a:p>
        </p:txBody>
      </p:sp>
      <p:sp>
        <p:nvSpPr>
          <p:cNvPr id="104993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45000"/>
          </a:bodyPr>
          <a:p>
            <a:r>
              <a:rPr altLang="en-US" lang="zh-CN"/>
              <a:t>阿里巴巴：通过强大的执行力，实现了从创业初期到全球电商巨头的跨越</a:t>
            </a:r>
            <a:endParaRPr altLang="en-US" lang="zh-CN"/>
          </a:p>
          <a:p>
            <a:r>
              <a:rPr altLang="en-US" lang="zh-CN"/>
              <a:t>腾讯：通过持续的战略调整和执行力，保持了社交领域的领先地位</a:t>
            </a:r>
            <a:endParaRPr altLang="en-US" lang="zh-CN"/>
          </a:p>
          <a:p>
            <a:r>
              <a:rPr altLang="en-US" lang="zh-CN"/>
              <a:t>华为：通过严格的执行力，实现了从本土到全球的通信技术领先</a:t>
            </a:r>
            <a:endParaRPr altLang="en-US" lang="zh-CN"/>
          </a:p>
          <a:p>
            <a:r>
              <a:rPr altLang="en-US" lang="zh-CN"/>
              <a:t>小米：通过高效的执行力，在短时间内实现了智能手机的崛起  成功企业的执行力与战略实施经验</a:t>
            </a:r>
            <a:endParaRPr altLang="en-US" lang="zh-CN"/>
          </a:p>
          <a:p>
            <a:pPr lvl="1"/>
            <a:r>
              <a:rPr altLang="en-US" lang="zh-CN"/>
              <a:t>成功企业的执行力与战略实施经验</a:t>
            </a:r>
            <a:endParaRPr altLang="en-US" lang="zh-CN"/>
          </a:p>
          <a:p>
            <a:r>
              <a:rPr altLang="en-US" lang="zh-CN"/>
              <a:t>亚马逊：通过坚定的执行力，实现了从在线书店到全球电商巨头的转型</a:t>
            </a:r>
            <a:endParaRPr altLang="en-US" lang="zh-CN"/>
          </a:p>
          <a:p>
            <a:r>
              <a:rPr altLang="en-US" lang="zh-CN"/>
              <a:t>特斯拉：通过卓越的执行力，推动了电动汽车和可再生能源领域的发展</a:t>
            </a:r>
            <a:endParaRPr altLang="en-US" lang="zh-CN"/>
          </a:p>
          <a:p>
            <a:r>
              <a:rPr altLang="en-US" lang="zh-CN"/>
              <a:t>苹果：通过精准的战略实施和执行力，成为了全球最具影响力的科技公司之一</a:t>
            </a:r>
            <a:endParaRPr altLang="en-US" lang="zh-CN"/>
          </a:p>
          <a:p>
            <a:r>
              <a:rPr altLang="en-US" lang="zh-CN"/>
              <a:t>星巴克：通过精细的战略规划和执行力，打造了全球领先的咖啡连锁品牌  成功企业的执行力与战略实施经验</a:t>
            </a:r>
            <a:endParaRPr altLang="en-US" lang="zh-CN"/>
          </a:p>
          <a:p>
            <a:pPr lvl="1"/>
            <a:r>
              <a:rPr altLang="en-US" lang="zh-CN"/>
              <a:t>成功企业的执行力与战略实施经验</a:t>
            </a:r>
            <a:endParaRPr altLang="en-US" lang="zh-CN"/>
          </a:p>
          <a:p>
            <a:r>
              <a:rPr altLang="en-US" lang="zh-CN"/>
              <a:t>万科：通过严谨的战略规划和执行力，成为了中国房地产行业的领军企业</a:t>
            </a:r>
            <a:endParaRPr altLang="en-US" lang="zh-CN"/>
          </a:p>
          <a:p>
            <a:r>
              <a:rPr altLang="en-US" lang="zh-CN"/>
              <a:t>阿里巴巴：通过高效的执行力和灵活的战略调整，应对了互联网行业的快速变化</a:t>
            </a:r>
            <a:endParaRPr altLang="en-US" lang="zh-CN"/>
          </a:p>
          <a:p>
            <a:r>
              <a:rPr altLang="en-US" lang="zh-CN"/>
              <a:t>华为：通过强大的研发实力和执行力，突破了西方技术封锁和打压</a:t>
            </a:r>
            <a:endParaRPr altLang="en-US" lang="zh-CN"/>
          </a:p>
          <a:p>
            <a:r>
              <a:rPr altLang="en-US" lang="zh-CN"/>
              <a:t>字节跳动：通过精准的市场洞察和执行力，快速崛起成为全球领先的短视频平台  成功企业的执行力与战略实施经验</a:t>
            </a:r>
            <a:endParaRPr altLang="en-US" lang="zh-CN"/>
          </a:p>
          <a:p>
            <a:pPr lvl="1"/>
            <a:r>
              <a:rPr altLang="en-US" lang="zh-CN"/>
              <a:t>成功企业的执行力与战略实施经验</a:t>
            </a:r>
            <a:endParaRPr altLang="en-US" lang="zh-CN"/>
          </a:p>
          <a:p>
            <a:r>
              <a:rPr altLang="en-US" lang="zh-CN"/>
              <a:t>京东：通过精准的战略规划和执行力，成为了中国电商行业的第二大巨头</a:t>
            </a:r>
            <a:endParaRPr altLang="en-US" lang="zh-CN"/>
          </a:p>
          <a:p>
            <a:r>
              <a:rPr altLang="en-US" lang="zh-CN"/>
              <a:t>滴滴出行：通过高效的执行力和灵活的战略调整，快速占领了共享出行市场</a:t>
            </a:r>
            <a:endParaRPr altLang="en-US" lang="zh-CN"/>
          </a:p>
          <a:p>
            <a:r>
              <a:rPr altLang="en-US" lang="zh-CN"/>
              <a:t>新东方：通过精细的战略规划和执行力，成为了中国教育行业的领军企业之一</a:t>
            </a:r>
            <a:endParaRPr altLang="en-US" lang="zh-CN"/>
          </a:p>
          <a:p>
            <a:r>
              <a:rPr altLang="en-US" lang="zh-CN"/>
              <a:t>美团：通过强大的执行力和创新战略，快速崛起成为本地生活服务领域的领导者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失败企业的教训与原因分析</a:t>
            </a:r>
            <a:endParaRPr altLang="en-US" lang="zh-CN"/>
          </a:p>
        </p:txBody>
      </p:sp>
      <p:sp>
        <p:nvSpPr>
          <p:cNvPr id="104996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缺乏创新和适应能力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7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内部管理混乱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执行力不足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9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缺乏明确的战略目标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行业内的最佳实践分享</a:t>
            </a:r>
            <a:endParaRPr altLang="en-US" lang="zh-CN"/>
          </a:p>
        </p:txBody>
      </p:sp>
      <p:sp>
        <p:nvSpPr>
          <p:cNvPr id="10500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案例分析：华为在执行力与战略实施方面的优势与不足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案例名称：华为的执行力与战略实施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案例背景：华为在面临市场挑战时，如何通过执行力与战略实施实现逆袭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最佳实践分享：从华为案例中提炼出的最佳实践，为其他企业提供借鉴与参考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面临的挑战与应对策略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外部环境变化对执行力与战略实施的影响</a:t>
            </a:r>
            <a:endParaRPr altLang="en-US" lang="zh-CN"/>
          </a:p>
        </p:txBody>
      </p:sp>
      <p:sp>
        <p:nvSpPr>
          <p:cNvPr id="105016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6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7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政策法规变化：需要关注政策法规变化，及时调整执行策略和战略目标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全球经济环境波动：需要具备全球视野，制定更加稳健的执行策略和战略规划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8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市场竞争加剧：需要更加精细化的执行和灵活的战略调整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8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技术变革：需要不断更新执行手段和战略方向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内部管理问题对执行力与战略实施的制约</a:t>
            </a:r>
            <a:endParaRPr altLang="en-US" lang="zh-CN"/>
          </a:p>
        </p:txBody>
      </p:sp>
      <p:sp>
        <p:nvSpPr>
          <p:cNvPr id="105021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制约执行力：员工缺乏积极性、主动性，执行力度不够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内部管理问题：组织结构不合理、流程不顺畅、沟通不畅等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影响战略实施：战略目标难以实现，战略规划难以落地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应对策略：优化内部管理，提高员工素质，加强沟通协作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应对策略与建议</a:t>
            </a:r>
            <a:endParaRPr altLang="en-US" lang="zh-CN"/>
          </a:p>
        </p:txBody>
      </p:sp>
      <p:sp>
        <p:nvSpPr>
          <p:cNvPr id="105026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明确目标与计划：制定清晰的目标和计划，确保团队成员对执行战略有共同的理解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7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提升团队能力：加强团队成员的培训和能力提升，提高执行力和协作能力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8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优化流程与沟通：优化工作流程，提高工作效率，加强团队之间的沟通与协作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8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激励与考核：建立激励机制，对团队成员进行考核和奖励，激发团队成员的积极性和创造力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5032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数字化转型：随着科技的发展，企业需要不断适应数字化转型，提高执行力和战略实施效率。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全球化趋势：随着全球化的加速，企业需要具备跨文化、跨地域的执行力和战略实施能力。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可持续发展：随着环保意识的提高，企业需要关注可持续发展，提高执行力和战略实施的社会责任。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创新驱动：随着市场竞争的加剧，企业需要不断创新，提高执行力和战略实施的竞争力。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6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37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37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76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2023-12-19T16:30:57Z</dcterms:created>
  <dcterms:modified xsi:type="dcterms:W3CDTF">2023-12-19T16:30:57Z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499d70a8697f4b0daf147fb53807eff7_21</vt:lpwstr>
  </property>
</Properties>
</file>