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02" r:id="rId1"/>
    <p:sldMasterId id="2147484239" r:id="rId2"/>
  </p:sldMasterIdLst>
  <p:notesMasterIdLst>
    <p:notesMasterId r:id="rId3"/>
  </p:notesMasterIdLst>
  <p:sldIdLst>
    <p:sldId id="537" r:id="rId4"/>
    <p:sldId id="542" r:id="rId5"/>
    <p:sldId id="546" r:id="rId6"/>
    <p:sldId id="549" r:id="rId7"/>
    <p:sldId id="555" r:id="rId9"/>
    <p:sldId id="558" r:id="rId10"/>
    <p:sldId id="561" r:id="rId11"/>
    <p:sldId id="564" r:id="rId12"/>
    <p:sldId id="567" r:id="rId13"/>
    <p:sldId id="573" r:id="rId15"/>
    <p:sldId id="576" r:id="rId16"/>
    <p:sldId id="579" r:id="rId17"/>
    <p:sldId id="582" r:id="rId18"/>
    <p:sldId id="588" r:id="rId20"/>
    <p:sldId id="591" r:id="rId21"/>
    <p:sldId id="594" r:id="rId22"/>
    <p:sldId id="597" r:id="rId23"/>
    <p:sldId id="603" r:id="rId25"/>
    <p:sldId id="606" r:id="rId26"/>
    <p:sldId id="609" r:id="rId27"/>
    <p:sldId id="612" r:id="rId28"/>
    <p:sldId id="618" r:id="rId30"/>
    <p:sldId id="621" r:id="rId31"/>
    <p:sldId id="624" r:id="rId32"/>
    <p:sldId id="62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化工行业工作总结与展望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自身成长与提升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展望未来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行业背景介绍</a:t>
            </a:r>
            <a:endParaRPr altLang="en-US" lang="zh-CN"/>
          </a:p>
        </p:txBody>
      </p:sp>
      <p:sp>
        <p:nvSpPr>
          <p:cNvPr id="10489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国内外化工行业发展现状：对比国内外化工行业的发展水平、市场规模、主要企业等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化工行业概述：包括行业定义、分类、发展历程等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化工行业在国民经济中的地位和作用：分析化工行业对国家经济发展的贡献和重要性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化工行业发展趋势：探讨未来化工行业的发展方向、技术创新、政策环境等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工作内容概述</a:t>
            </a:r>
            <a:endParaRPr altLang="en-US" lang="zh-CN"/>
          </a:p>
        </p:txBody>
      </p:sp>
      <p:sp>
        <p:nvSpPr>
          <p:cNvPr id="10489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化工生产流程管理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产品质量监控与检测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安全生产与环境保护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成果展示</a:t>
            </a:r>
            <a:endParaRPr altLang="en-US" lang="zh-CN"/>
          </a:p>
        </p:txBody>
      </p:sp>
      <p:sp>
        <p:nvSpPr>
          <p:cNvPr id="10490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完成项目数量及质量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创新成果及专利申请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安全生产情况及事故发生率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客户满意度及市场反馈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sp>
        <p:nvSpPr>
          <p:cNvPr id="10490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设备故障及维护问题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生产过程中出现的质量问题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人员培训和管理问题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针对以上问题的解决方案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行业发展趋势</a:t>
            </a:r>
            <a:endParaRPr altLang="en-US" dirty="0" lang="zh-CN"/>
          </a:p>
        </p:txBody>
      </p:sp>
      <p:sp>
        <p:nvSpPr>
          <p:cNvPr id="1049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国内外市场现状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国内市场现状：化工行业在国内市场的规模、发展历程、主要产品及市场结构等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国际市场现状：化工行业在国际市场的分布、主要出口国及产品、国际市场竞争格局等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国内外市场对比：国内外市场的差异、优劣势分析及原因探讨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国内外市场趋势：国内外市场的发展趋势、未来预测及影响因素分析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2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绿色化工：随着环保意识的提高，化工行业将更加注重环保和可持续发展，推动绿色化工的发展。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智能化：随着人工智能、大数据等技术的不断发展，化工行业将更加注重智能化生产，提高生产效率和产品质量。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定制化：随着消费者需求的多样化，化工行业将更加注重产品的定制化，满足消费者的个性化需求。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国际化：随着全球化的不断深入，化工行业将更加注重国际化发展，加强国际合作与交流，提高国际竞争力。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行业热点领域探讨</a:t>
            </a:r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新能源领域：随着环保意识的提高，化工行业在新能源领域的发展前景广阔，如太阳能、风能等。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生物技术领域：生物技术的不断发展为化工行业提供了新的原料和生产方法，如生物塑料、生物催化剂等。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高端化学品领域：随着消费升级，高端化学品的需求不断增加，如特种化学品、高性能材料等。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数字化转型领域：随着互联网技术的发展，化工行业的数字化转型正在加速，如智能制造、工业互联网等。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自身成长与提升</a:t>
            </a:r>
            <a:endParaRPr altLang="en-US" dirty="0" lang="zh-CN"/>
          </a:p>
        </p:txBody>
      </p:sp>
      <p:sp>
        <p:nvSpPr>
          <p:cNvPr id="10493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专业技能提升</a:t>
            </a:r>
            <a:endParaRPr altLang="en-US" lang="zh-CN"/>
          </a:p>
        </p:txBody>
      </p:sp>
      <p:sp>
        <p:nvSpPr>
          <p:cNvPr id="10494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掌握新技能：通过培训和实践，掌握化工领域的新技术和新方法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深化专业知识：不断学习和研究，深入了解化工领域的专业知识和理论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提高解决问题的能力：通过解决实际问题和应对挑战，提高自身的应变能力和解决问题的能力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增强团队合作精神：与同事和团队成员紧密合作，共同完成项目和任务，提升团队合作能力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团队协作能力提升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沟通能力提升：通过与团队成员的交流和沟通，提高了自己的表达能力和理解能力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协作能力提升：在工作中与团队成员紧密合作，共同完成任务，提高了自己的协作能力和团队合作精神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解决问题的能力提升：在面对问题和挑战时，能够积极思考并寻求解决方案，提高了自己的问题解决能力和应变能力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领导能力提升：在团队中担任一定的领导角色，能够带领团队成员完成任务，提高了自己的领导能力和组织能力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沟通能力提升</a:t>
            </a:r>
            <a:endParaRPr altLang="en-US" lang="zh-CN"/>
          </a:p>
        </p:txBody>
      </p:sp>
      <p:sp>
        <p:nvSpPr>
          <p:cNvPr id="10495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明确沟通目的：在沟通前明确沟通的目的和内容，确保沟通的有效性。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表达清晰：在表达自己的观点和意见时，要清晰、简洁、有条理，避免模糊不清或含糊其辞。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反馈与调整：在沟通过程中，及时给予反馈，对沟通效果进行评估和调整，确保沟通的顺利进行。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倾听与理解：在沟通过程中，积极倾听对方的观点和意见，理解对方的立场和需求。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496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行业发展趋势对个人职业发展的影响</a:t>
            </a:r>
            <a:endParaRPr altLang="en-US" lang="zh-CN"/>
          </a:p>
        </p:txBody>
      </p:sp>
      <p:sp>
        <p:nvSpPr>
          <p:cNvPr id="104968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化工行业发展趋势：绿色化、智能化、精细化</a:t>
            </a:r>
            <a:endParaRPr altLang="en-US" lang="zh-CN"/>
          </a:p>
          <a:p>
            <a:r>
              <a:rPr altLang="en-US" lang="zh-CN"/>
              <a:t>行业发展趋势对个人职业发展的影响： a. 技能要求变化：需要具备环保、自动化、数据分析等技能 b. 职业发展路径拓宽：更多元化的职业发展路径和机会 c. 跨界合作与交流：需要与其他领域合作，促进个人职业发展 d. 持续学习与适应：不断学习新知识和技能，适应行业发展趋势</a:t>
            </a:r>
            <a:endParaRPr altLang="en-US" lang="zh-CN"/>
          </a:p>
          <a:p>
            <a:pPr lvl="1"/>
            <a:r>
              <a:rPr altLang="en-US" lang="zh-CN"/>
              <a:t>a. 技能要求变化：需要具备环保、自动化、数据分析等技能</a:t>
            </a:r>
            <a:endParaRPr altLang="en-US" lang="zh-CN"/>
          </a:p>
          <a:p>
            <a:pPr lvl="1"/>
            <a:r>
              <a:rPr altLang="en-US" lang="zh-CN"/>
              <a:t>b. 职业发展路径拓宽：更多元化的职业发展路径和机会</a:t>
            </a:r>
            <a:endParaRPr altLang="en-US" lang="zh-CN"/>
          </a:p>
          <a:p>
            <a:pPr lvl="1"/>
            <a:r>
              <a:rPr altLang="en-US" lang="zh-CN"/>
              <a:t>c. 跨界合作与交流：需要与其他领域合作，促进个人职业发展</a:t>
            </a:r>
            <a:endParaRPr altLang="en-US" lang="zh-CN"/>
          </a:p>
          <a:p>
            <a:pPr lvl="1"/>
            <a:r>
              <a:rPr altLang="en-US" lang="zh-CN"/>
              <a:t>d. 持续学习与适应：不断学习新知识和技能，适应行业发展趋势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个人职业发展规划与目标设定</a:t>
            </a:r>
            <a:endParaRPr altLang="en-US" lang="zh-CN"/>
          </a:p>
        </p:txBody>
      </p:sp>
      <p:sp>
        <p:nvSpPr>
          <p:cNvPr id="10497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短期目标：提升专业技能，完成当前工作任务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长期目标：成为行业专家，实现个人价值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实现路径：制定详细计划，持续学习和提升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中期目标：寻求晋升机会，拓展业务领域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实现职业发展规划的计划与措施</a:t>
            </a:r>
            <a:endParaRPr altLang="en-US" lang="zh-CN"/>
          </a:p>
        </p:txBody>
      </p:sp>
      <p:sp>
        <p:nvSpPr>
          <p:cNvPr id="10497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制定明确的职业目标：根据个人能力和兴趣，制定短期和长期职业目标，确保职业发展与公司战略相符合。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提升专业技能：通过参加培训、学习新技能等方式，不断提高自己的专业水平，增强竞争力。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拓展人际关系：积极参加行业活动，与同行建立良好的人际关系，为职业发展创造更多机会。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保持积极心态：面对工作中的挑战和困难，保持积极的心态，不断调整自己的状态，以更好地适应职业发展的需要。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对化工行业的认识与理解</a:t>
            </a:r>
            <a:endParaRPr altLang="en-US" lang="zh-CN"/>
          </a:p>
        </p:txBody>
      </p:sp>
      <p:sp>
        <p:nvSpPr>
          <p:cNvPr id="104991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化工行业的重要性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2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化工行业的现状与趋势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2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化工行业的发展机遇与挑战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3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化工行业的未来展望与建议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对行业发展的建议与意见</a:t>
            </a:r>
            <a:endParaRPr altLang="en-US" lang="zh-CN"/>
          </a:p>
        </p:txBody>
      </p:sp>
      <p:sp>
        <p:nvSpPr>
          <p:cNvPr id="10499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加强技术创新，提高产品质量和竞争力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推动绿色发展，减少环境污染和资源浪费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加强人才培养和引进，提高行业整体素质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加强国际合作与交流，引进先进技术和经验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对个人职业发展的建议与意见</a:t>
            </a:r>
            <a:endParaRPr altLang="en-US" lang="zh-CN"/>
          </a:p>
        </p:txBody>
      </p:sp>
      <p:sp>
        <p:nvSpPr>
          <p:cNvPr id="10500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勇于创新，拓展职业领域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不断学习，提高自身素质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关注行业动态，把握职业发展机遇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注重团队合作，提升个人影响力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8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8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8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2023-12-17T16:08:21Z</dcterms:created>
  <dcterms:modified xsi:type="dcterms:W3CDTF">2023-12-17T16:08:21Z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29cdb0460205437e8cd461f59b10240d_21</vt:lpwstr>
  </property>
</Properties>
</file>