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43" r:id="rId1"/>
    <p:sldMasterId id="2147489180" r:id="rId2"/>
  </p:sldMasterIdLst>
  <p:notesMasterIdLst>
    <p:notesMasterId r:id="rId3"/>
  </p:notesMasterIdLst>
  <p:sldIdLst>
    <p:sldId id="2884" r:id="rId4"/>
    <p:sldId id="2888" r:id="rId5"/>
    <p:sldId id="2891" r:id="rId6"/>
    <p:sldId id="2894" r:id="rId7"/>
    <p:sldId id="2900" r:id="rId9"/>
    <p:sldId id="2903" r:id="rId10"/>
    <p:sldId id="2906" r:id="rId11"/>
    <p:sldId id="2909" r:id="rId12"/>
    <p:sldId id="2912" r:id="rId13"/>
    <p:sldId id="2918" r:id="rId15"/>
    <p:sldId id="2921" r:id="rId16"/>
    <p:sldId id="2924" r:id="rId17"/>
    <p:sldId id="2927" r:id="rId18"/>
    <p:sldId id="2930" r:id="rId19"/>
    <p:sldId id="2936" r:id="rId21"/>
    <p:sldId id="2939" r:id="rId22"/>
    <p:sldId id="2942" r:id="rId23"/>
    <p:sldId id="2945" r:id="rId24"/>
    <p:sldId id="294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44" r:id="rId1"/>
    <p:sldLayoutId id="2147489145" r:id="rId2"/>
    <p:sldLayoutId id="2147489146" r:id="rId3"/>
    <p:sldLayoutId id="2147489147" r:id="rId4"/>
    <p:sldLayoutId id="2147489148" r:id="rId5"/>
    <p:sldLayoutId id="2147489149" r:id="rId6"/>
    <p:sldLayoutId id="2147489150" r:id="rId7"/>
    <p:sldLayoutId id="2147489151" r:id="rId8"/>
    <p:sldLayoutId id="2147489152" r:id="rId9"/>
    <p:sldLayoutId id="2147489153" r:id="rId10"/>
    <p:sldLayoutId id="21474891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181" r:id="rId1"/>
    <p:sldLayoutId id="2147489182" r:id="rId2"/>
    <p:sldLayoutId id="2147489183" r:id="rId3"/>
    <p:sldLayoutId id="2147489184" r:id="rId4"/>
    <p:sldLayoutId id="2147489185" r:id="rId5"/>
    <p:sldLayoutId id="2147489186" r:id="rId6"/>
    <p:sldLayoutId id="2147489187" r:id="rId7"/>
    <p:sldLayoutId id="2147489188" r:id="rId8"/>
    <p:sldLayoutId id="2147489189" r:id="rId9"/>
    <p:sldLayoutId id="2147489190" r:id="rId10"/>
    <p:sldLayoutId id="21474891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企业管理与产品开发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产品开发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企业战略与未来发展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企业管理</a:t>
            </a:r>
            <a:endParaRPr altLang="en-US" dirty="0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组织架构与管理体系</a:t>
            </a:r>
            <a:endParaRPr altLang="en-US" lang="zh-CN"/>
          </a:p>
        </p:txBody>
      </p:sp>
      <p:sp>
        <p:nvSpPr>
          <p:cNvPr id="104892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组织架构：企业内部的组织结构，包括决策层、管理层、执行层等</a:t>
            </a:r>
            <a:endParaRPr altLang="en-US" lang="zh-CN"/>
          </a:p>
          <a:p>
            <a:r>
              <a:rPr altLang="en-US" lang="zh-CN"/>
              <a:t>管理体系：企业的管理制度、流程、规范等，确保企业高效运转</a:t>
            </a:r>
            <a:endParaRPr altLang="en-US" lang="zh-CN"/>
          </a:p>
          <a:p>
            <a:r>
              <a:rPr altLang="en-US" lang="zh-CN"/>
              <a:t>人力资源管理：招聘、培训、绩效管理等，提升员工素质和能力</a:t>
            </a:r>
            <a:endParaRPr altLang="en-US" lang="zh-CN"/>
          </a:p>
          <a:p>
            <a:r>
              <a:rPr altLang="en-US" lang="zh-CN"/>
              <a:t>财务管理：预算、核算、分析等，确保企业财务稳健发展  我正在写一份主题为“企业管理与产品开发”的PPT,现在准备介绍“产品开发”,请帮我生成“产品开发流程”为标题的内容 产品开发流程</a:t>
            </a:r>
            <a:endParaRPr altLang="en-US" lang="zh-CN"/>
          </a:p>
          <a:p>
            <a:pPr lvl="1"/>
            <a:r>
              <a:rPr altLang="en-US" lang="zh-CN"/>
              <a:t>我正在写一份主题为“企业管理与产品开发”的PPT,现在准备介绍“产品开发”,请帮我生成“产品开发流程”为标题的内容</a:t>
            </a:r>
            <a:endParaRPr altLang="en-US" lang="zh-CN"/>
          </a:p>
          <a:p>
            <a:pPr lvl="1"/>
            <a:r>
              <a:rPr altLang="en-US" lang="zh-CN"/>
              <a:t>产品开发流程</a:t>
            </a:r>
            <a:endParaRPr altLang="en-US" lang="zh-CN"/>
          </a:p>
          <a:p>
            <a:r>
              <a:rPr altLang="en-US" lang="zh-CN"/>
              <a:t>市场调研：了解市场需求、竞争情况、消费者需求等</a:t>
            </a:r>
            <a:endParaRPr altLang="en-US" lang="zh-CN"/>
          </a:p>
          <a:p>
            <a:r>
              <a:rPr altLang="en-US" lang="zh-CN"/>
              <a:t>产品规划：确定产品目标、功能、设计等</a:t>
            </a:r>
            <a:endParaRPr altLang="en-US" lang="zh-CN"/>
          </a:p>
          <a:p>
            <a:r>
              <a:rPr altLang="en-US" lang="zh-CN"/>
              <a:t>产品开发：进行产品设计、开发、测试等</a:t>
            </a:r>
            <a:endParaRPr altLang="en-US" lang="zh-CN"/>
          </a:p>
          <a:p>
            <a:r>
              <a:rPr altLang="en-US" lang="zh-CN"/>
              <a:t>产品发布：将产品推向市场，进行营销推广等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企业文化与价值观</a:t>
            </a:r>
            <a:endParaRPr altLang="en-US" lang="zh-CN"/>
          </a:p>
        </p:txBody>
      </p:sp>
      <p:sp>
        <p:nvSpPr>
          <p:cNvPr id="10489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企业文化：企业的使命、愿景和价值观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价值观：诚信、创新、协作、责任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企业文化的重要性：提高员工归属感和凝聚力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价值观在企业管理中的应用：指导决策、规范行为、推动发展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</a:t>
            </a:r>
            <a:endParaRPr altLang="en-US" lang="zh-CN"/>
          </a:p>
        </p:txBody>
      </p:sp>
      <p:sp>
        <p:nvSpPr>
          <p:cNvPr id="10490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内容1：人力资源规划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内容2：招聘与选拔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内容3：培训与发展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内容4：绩效与激励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财务管理与投资决策</a:t>
            </a:r>
            <a:endParaRPr altLang="en-US" lang="zh-CN"/>
          </a:p>
        </p:txBody>
      </p:sp>
      <p:sp>
        <p:nvSpPr>
          <p:cNvPr id="10490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投资决策的流程：进行市场调研，评估投资风险与回报，制定投资策略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财务管理的重要性：确保企业财务稳健，为投资决策提供支持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资金筹措方式：通过银行贷款、发行股票或债券等途径筹集资金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投资组合管理：合理配置资产，降低风险，提高收益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产品开发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产品规划与设计理念</a:t>
            </a:r>
            <a:endParaRPr altLang="en-US" lang="zh-CN"/>
          </a:p>
        </p:txBody>
      </p:sp>
      <p:sp>
        <p:nvSpPr>
          <p:cNvPr id="10491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设计理念：注重用户体验、创新性和可持续性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产品规划：明确产品定位、目标市场和竞争优势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开发流程：从需求分析、原型设计到测试和发布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团队协作：跨部门协作，确保产品开发的顺利进行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技术研发与创新实力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技术研发：投入大量资源进行技术研发，提高产品竞争力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知识产权：重视知识产权保护，拥有多项专利和核心技术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合作与交流：积极与国内外企业合作与交流，共同推动技术进步与发展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创新实力：拥有强大的研发团队和创新能力，不断推出新产品和新技术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生产制造与质量控制</a:t>
            </a:r>
            <a:endParaRPr altLang="en-US" lang="zh-CN"/>
          </a:p>
        </p:txBody>
      </p:sp>
      <p:sp>
        <p:nvSpPr>
          <p:cNvPr id="10493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生产流程：详细介绍产品从原材料采购到成品出厂的生产流程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质量控制：强调质量标准和检验方法，确保产品符合相关标准和客户要求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设备与工艺：介绍生产过程中使用的设备、工艺和操作规范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持续改进：强调通过不断改进生产流程和质量控制方法，提高产品质量和生产效率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市场推广与销售策略</a:t>
            </a:r>
            <a:endParaRPr altLang="en-US" lang="zh-CN"/>
          </a:p>
        </p:txBody>
      </p:sp>
      <p:sp>
        <p:nvSpPr>
          <p:cNvPr id="10493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目标市场定位：明确目标客户群体，了解市场需求和竞争情况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推广策略：制定有效的推广计划，包括广告、公关、促销等手段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销售策略：制定销售计划，包括销售渠道、价格策略、销售目标等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售后服务：提供优质的售后服务，提高客户满意度和忠诚度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企业战略与未来发展</a:t>
            </a:r>
            <a:endParaRPr altLang="en-US" dirty="0" lang="zh-CN"/>
          </a:p>
        </p:txBody>
      </p:sp>
      <p:sp>
        <p:nvSpPr>
          <p:cNvPr id="10494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企业愿景与使命</a:t>
            </a:r>
            <a:endParaRPr altLang="en-US" lang="zh-CN"/>
          </a:p>
        </p:txBody>
      </p:sp>
      <p:sp>
        <p:nvSpPr>
          <p:cNvPr id="10494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企业愿景：成为行业领先者，为社会创造价值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使命：专注于产品开发，提升企业管理水平，实现可持续发展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核心价值观：创新、质量、服务、责任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战略目标：实现市场份额增长，提高品牌影响力，培养优秀人才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市场竞争与挑战应对</a:t>
            </a:r>
            <a:endParaRPr altLang="en-US" lang="zh-CN"/>
          </a:p>
        </p:txBody>
      </p:sp>
      <p:sp>
        <p:nvSpPr>
          <p:cNvPr id="10495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市场竞争现状：分析当前市场的竞争格局，包括竞争对手、市场份额等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挑战应对策略：提出应对市场竞争的策略，如产品创新、营销策略等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未来发展趋势：预测未来市场的发展趋势，为企业战略制定提供参考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持续改进与创新：强调企业需要持续改进和创新，以适应市场的变化和挑战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未来发展规划与目标</a:t>
            </a:r>
            <a:endParaRPr altLang="en-US" lang="zh-CN"/>
          </a:p>
        </p:txBody>
      </p:sp>
      <p:sp>
        <p:nvSpPr>
          <p:cNvPr id="10495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强调可持续发展和创新的重要性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制定实现目标的具体措施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明确发展目标与愿景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未来三到五年的战略规划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可持续发展与社会责任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社会责任：企业应积极履行社会责任，关注员工福利、社区发展和社会公益事业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可持续发展：企业应关注环境保护、资源利用和社会责任等方面，实现可持续发展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绿色发展：企业应推广绿色生产，减少对环境的污染和破坏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公益事业：企业应积极参与社会公益事业，回馈社会，树立良好的企业形象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69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69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1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2023-12-19T19:13:11Z</dcterms:created>
  <dcterms:modified xsi:type="dcterms:W3CDTF">2023-12-19T19:13:11Z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5e41412a724040b08552ca1b92b4bf92_21</vt:lpwstr>
  </property>
</Properties>
</file>