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57" r:id="rId1"/>
    <p:sldMasterId id="2147491094" r:id="rId2"/>
  </p:sldMasterIdLst>
  <p:notesMasterIdLst>
    <p:notesMasterId r:id="rId3"/>
  </p:notesMasterIdLst>
  <p:sldIdLst>
    <p:sldId id="3730" r:id="rId4"/>
    <p:sldId id="3735" r:id="rId5"/>
    <p:sldId id="3739" r:id="rId6"/>
    <p:sldId id="3742" r:id="rId7"/>
    <p:sldId id="3748" r:id="rId9"/>
    <p:sldId id="3751" r:id="rId10"/>
    <p:sldId id="3754" r:id="rId11"/>
    <p:sldId id="3760" r:id="rId13"/>
    <p:sldId id="3763" r:id="rId14"/>
    <p:sldId id="3766" r:id="rId15"/>
    <p:sldId id="3769" r:id="rId16"/>
    <p:sldId id="3775" r:id="rId18"/>
    <p:sldId id="3778" r:id="rId19"/>
    <p:sldId id="3781" r:id="rId20"/>
    <p:sldId id="3784" r:id="rId21"/>
    <p:sldId id="3790" r:id="rId23"/>
    <p:sldId id="3793" r:id="rId24"/>
    <p:sldId id="3796" r:id="rId25"/>
    <p:sldId id="3799" r:id="rId26"/>
    <p:sldId id="3805" r:id="rId28"/>
    <p:sldId id="3808" r:id="rId29"/>
    <p:sldId id="381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58" r:id="rId1"/>
    <p:sldLayoutId id="2147491059" r:id="rId2"/>
    <p:sldLayoutId id="2147491060" r:id="rId3"/>
    <p:sldLayoutId id="2147491061" r:id="rId4"/>
    <p:sldLayoutId id="2147491062" r:id="rId5"/>
    <p:sldLayoutId id="2147491063" r:id="rId6"/>
    <p:sldLayoutId id="2147491064" r:id="rId7"/>
    <p:sldLayoutId id="2147491065" r:id="rId8"/>
    <p:sldLayoutId id="2147491066" r:id="rId9"/>
    <p:sldLayoutId id="2147491067" r:id="rId10"/>
    <p:sldLayoutId id="21474910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95" r:id="rId1"/>
    <p:sldLayoutId id="2147491096" r:id="rId2"/>
    <p:sldLayoutId id="2147491097" r:id="rId3"/>
    <p:sldLayoutId id="2147491098" r:id="rId4"/>
    <p:sldLayoutId id="2147491099" r:id="rId5"/>
    <p:sldLayoutId id="2147491100" r:id="rId6"/>
    <p:sldLayoutId id="2147491101" r:id="rId7"/>
    <p:sldLayoutId id="2147491102" r:id="rId8"/>
    <p:sldLayoutId id="2147491103" r:id="rId9"/>
    <p:sldLayoutId id="2147491104" r:id="rId10"/>
    <p:sldLayoutId id="21474911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2024年社会与公共事务行业工作总结与展望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行业发展趋势分析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结论和建议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社会与公共事务行业的定义和范围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定义：社会与公共事务行业是指涉及政府、社会组织、企业和个人在公共事务领域的活动和关系的行业。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4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行业发展趋势：随着社会发展和政府改革，社会与公共事务行业将更加注重创新、专业化和精细化，推动社会治理体系和治理能力现代化。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范围：包括政府管理、公共服务、社区建设、社会治理、公共政策制定和执行等方面。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2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行业特点：具有公益性、公共性和社会性等特点，关注社会公平、公正和公共利益。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行业的发展历程和现状</a:t>
            </a:r>
            <a:endParaRPr altLang="en-US" lang="zh-CN"/>
          </a:p>
        </p:txBody>
      </p:sp>
      <p:sp>
        <p:nvSpPr>
          <p:cNvPr id="10490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行业的发展历程：从过去到现在，行业经历了哪些重要事件和转折点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行业的发展趋势：未来行业的发展方向和可能出现的变革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行业的社会影响：行业对社会、经济、环境等方面的影响和作用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行业的现状：当前行业的发展水平、主要问题和挑战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行业主要工作成果</a:t>
            </a:r>
            <a:endParaRPr altLang="en-US" lang="zh-CN"/>
          </a:p>
        </p:txBody>
      </p:sp>
      <p:sp>
        <p:nvSpPr>
          <p:cNvPr id="10491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行业规模持续扩大，就业人数增加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行业结构调整取得积极进展，新兴业态蓬勃发展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行业治理能力不断提升，政策法规不断完善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行业收入稳步增长，人均收入提高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行业面临的主要问题和挑战</a:t>
            </a:r>
            <a:endParaRPr altLang="en-US" lang="zh-CN"/>
          </a:p>
        </p:txBody>
      </p:sp>
      <p:sp>
        <p:nvSpPr>
          <p:cNvPr id="10492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社区治理能力有待提高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公共安全风险加大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疫情对公共事务的影响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公共服务供给不足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行业取得的重大突破和亮点</a:t>
            </a:r>
            <a:endParaRPr altLang="en-US" lang="zh-CN"/>
          </a:p>
        </p:txBody>
      </p:sp>
      <p:sp>
        <p:nvSpPr>
          <p:cNvPr id="10492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数字化转型加速：利用大数据、人工智能等先进技术提升公共服务效率和质量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公共政策创新：在教育、医疗、环保等领域推出了一系列具有前瞻性和创新性的政策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社会治理能力提升：加强基层社会治理，推动社区自治和共治，提高社会治理效能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公共服务水平提高：通过优化服务流程、提高服务标准等方式，提升公共服务水平，满足人民群众日益增长的需求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4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政策法规对行业发展的引导作用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政策法规对行业发展的规范作用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政策法规对行业发展的限制作用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社会需求变化对行业的影响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人口老龄化对公共事务行业的影响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城市化进程对公共事务行业的需求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环境保护意识提高对公共事务行业的影响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科技创新对公共事务行业的推动作用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49512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6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8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数字化转型：随着大数据、人工智能等技术的不断发展，社会与公共事务行业正在经历数字化转型，提高了工作效率和决策水平。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0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6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智能化应用：智能化技术如机器学习、自然语言处理等在行业中得到广泛应用，提高了数据处理和分析能力，为政策制定和执行提供了更准确的数据支持。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8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2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4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信息化协同：信息化技术促进了部门之间的协同合作，实现了信息共享和业务协同，提高了公共服务的质量和效率。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6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创新驱动发展：技术创新为行业带来了新的发展机遇和挑战，需要不断创新以适应市场需求和技术变革，推动行业的可持续发展。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行业发展的主要趋势和方向</a:t>
            </a:r>
            <a:endParaRPr altLang="en-US" lang="zh-CN"/>
          </a:p>
        </p:txBody>
      </p:sp>
      <p:sp>
        <p:nvSpPr>
          <p:cNvPr id="10496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数字化和智能化：利用大数据、人工智能等技术提高公共事务管理的效率和精准度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可持续发展：推动绿色、低碳、循环发展，促进经济社会与生态环境相协调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多元化和包容性：加强社会公平和包容性，关注弱势群体，促进社会和谐稳定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创新和创业：鼓励创新创业，推动公共事务管理领域的创新发展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行业发展的重点任务和目标</a:t>
            </a:r>
            <a:endParaRPr altLang="en-US" lang="zh-CN"/>
          </a:p>
        </p:txBody>
      </p:sp>
      <p:sp>
        <p:nvSpPr>
          <p:cNvPr id="10497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推动数字化转型：利用先进技术提高工作效率和质量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加强人才队伍建设：培养具备专业知识和技能的优秀人才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提升公共服务水平：满足人民群众日益增长的需求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推动可持续发展：实现经济、社会和环境的协调发展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行业发展的保障措施和政策建议</a:t>
            </a:r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完善法律法规：制定相关法律法规，规范行业行为，保障行业健康发展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加强监管力度：加强对行业的监管，确保行业规范运行，防止违法违规行为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推动技术创新：鼓励技术创新，提高行业技术水平，推动行业转型升级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加强人才培养：加强人才培养，提高行业人才素质，为行业发展提供人才保障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促进国际合作：加强国际交流与合作，引进国际先进经验和技术，推动行业国际化发展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对行业发展的总结和评价</a:t>
            </a:r>
            <a:endParaRPr altLang="en-US" lang="zh-CN"/>
          </a:p>
        </p:txBody>
      </p:sp>
      <p:sp>
        <p:nvSpPr>
          <p:cNvPr id="10498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行业发展趋势：分析行业未来发展方向和趋势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行业挑战与机遇：探讨行业面临的挑战和机遇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行业政策与法规：分析行业政策与法规对行业发展的影响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行业技术创新：介绍行业技术创新和进步对行业发展的推动作用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499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推动数字化转型：利用大数据、人工智能等先进技术提升公共事务管理效率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强化人才队伍建设：培养具备专业知识和创新能力的公共事务管理人才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促进跨部门合作：加强政府部门之间的沟通与协作，形成合力推动公共事务发展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推动国际化发展：积极参与国际公共事务合作，提升我国在国际舞台上的影响力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9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7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2023-12-17T09:32:18Z</dcterms:created>
  <dcterms:modified xsi:type="dcterms:W3CDTF">2023-12-17T09:32:18Z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a9c1299c5def42a4b59609bdd500aa31_21</vt:lpwstr>
  </property>
</Properties>
</file>