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74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7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10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8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09855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007110" y="2699385"/>
            <a:ext cx="6332855" cy="10515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007110" y="1318895"/>
            <a:ext cx="6333490" cy="156083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11513820" y="49530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11513820" y="55372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>
            <a:off x="11513820" y="61214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图片 49" descr="二万个通过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  <p:sp>
        <p:nvSpPr>
          <p:cNvPr id="33" name="圆角矩形 32"/>
          <p:cNvSpPr/>
          <p:nvPr>
            <p:custDataLst>
              <p:tags r:id="rId3"/>
            </p:custDataLst>
          </p:nvPr>
        </p:nvSpPr>
        <p:spPr>
          <a:xfrm>
            <a:off x="10532110" y="4648200"/>
            <a:ext cx="572770" cy="755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674735" y="1183641"/>
            <a:ext cx="2516505" cy="197738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5302885" y="3161030"/>
            <a:ext cx="5888355" cy="1352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tretch>
            <a:fillRect/>
          </a:stretch>
        </p:blipFill>
        <p:spPr>
          <a:xfrm flipV="1">
            <a:off x="635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5694680" y="349885"/>
            <a:ext cx="5486400" cy="6826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rgbClr val="4788FF"/>
                    </a:gs>
                  </a:gsLst>
                  <a:lin ang="2460000" scaled="0"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12314" r="7229" b="0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013460" y="1395730"/>
            <a:ext cx="6620510" cy="2147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101346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22" Type="http://schemas.openxmlformats.org/officeDocument/2006/relationships/tags" Target="../tags/tag182.xml" /><Relationship Id="rId23" Type="http://schemas.openxmlformats.org/officeDocument/2006/relationships/tags" Target="../tags/tag183.xml" /><Relationship Id="rId24" Type="http://schemas.openxmlformats.org/officeDocument/2006/relationships/tags" Target="../tags/tag184.xml" /><Relationship Id="rId25" Type="http://schemas.openxmlformats.org/officeDocument/2006/relationships/tags" Target="../tags/tag185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18" Type="http://schemas.openxmlformats.org/officeDocument/2006/relationships/tags" Target="../tags/tag221.xml" /><Relationship Id="rId19" Type="http://schemas.openxmlformats.org/officeDocument/2006/relationships/tags" Target="../tags/tag222.xml" /><Relationship Id="rId2" Type="http://schemas.openxmlformats.org/officeDocument/2006/relationships/image" Target="../media/image2.jpeg" /><Relationship Id="rId20" Type="http://schemas.openxmlformats.org/officeDocument/2006/relationships/tags" Target="../tags/tag223.xml" /><Relationship Id="rId21" Type="http://schemas.openxmlformats.org/officeDocument/2006/relationships/tags" Target="../tags/tag224.xml" /><Relationship Id="rId22" Type="http://schemas.openxmlformats.org/officeDocument/2006/relationships/tags" Target="../tags/tag225.xml" /><Relationship Id="rId23" Type="http://schemas.openxmlformats.org/officeDocument/2006/relationships/tags" Target="../tags/tag226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image" Target="../media/image2.jpeg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23" Type="http://schemas.openxmlformats.org/officeDocument/2006/relationships/tags" Target="../tags/tag247.xml" /><Relationship Id="rId24" Type="http://schemas.openxmlformats.org/officeDocument/2006/relationships/tags" Target="../tags/tag248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2" Type="http://schemas.openxmlformats.org/officeDocument/2006/relationships/image" Target="../media/image2.jpeg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1.xml" /><Relationship Id="rId3" Type="http://schemas.openxmlformats.org/officeDocument/2006/relationships/tags" Target="../tags/tag262.xml" /><Relationship Id="rId4" Type="http://schemas.openxmlformats.org/officeDocument/2006/relationships/tags" Target="../tags/tag2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1.xml" /><Relationship Id="rId11" Type="http://schemas.openxmlformats.org/officeDocument/2006/relationships/tags" Target="../tags/tag272.xml" /><Relationship Id="rId12" Type="http://schemas.openxmlformats.org/officeDocument/2006/relationships/tags" Target="../tags/tag273.xml" /><Relationship Id="rId13" Type="http://schemas.openxmlformats.org/officeDocument/2006/relationships/tags" Target="../tags/tag274.xml" /><Relationship Id="rId14" Type="http://schemas.openxmlformats.org/officeDocument/2006/relationships/tags" Target="../tags/tag275.xml" /><Relationship Id="rId15" Type="http://schemas.openxmlformats.org/officeDocument/2006/relationships/tags" Target="../tags/tag276.xml" /><Relationship Id="rId16" Type="http://schemas.openxmlformats.org/officeDocument/2006/relationships/tags" Target="../tags/tag277.xml" /><Relationship Id="rId17" Type="http://schemas.openxmlformats.org/officeDocument/2006/relationships/tags" Target="../tags/tag278.xml" /><Relationship Id="rId18" Type="http://schemas.openxmlformats.org/officeDocument/2006/relationships/tags" Target="../tags/tag279.xml" /><Relationship Id="rId19" Type="http://schemas.openxmlformats.org/officeDocument/2006/relationships/tags" Target="../tags/tag280.xml" /><Relationship Id="rId2" Type="http://schemas.openxmlformats.org/officeDocument/2006/relationships/image" Target="../media/image2.jpeg" /><Relationship Id="rId20" Type="http://schemas.openxmlformats.org/officeDocument/2006/relationships/tags" Target="../tags/tag281.xml" /><Relationship Id="rId21" Type="http://schemas.openxmlformats.org/officeDocument/2006/relationships/tags" Target="../tags/tag282.xml" /><Relationship Id="rId22" Type="http://schemas.openxmlformats.org/officeDocument/2006/relationships/tags" Target="../tags/tag283.xml" /><Relationship Id="rId23" Type="http://schemas.openxmlformats.org/officeDocument/2006/relationships/tags" Target="../tags/tag284.xml" /><Relationship Id="rId24" Type="http://schemas.openxmlformats.org/officeDocument/2006/relationships/tags" Target="../tags/tag285.xml" /><Relationship Id="rId25" Type="http://schemas.openxmlformats.org/officeDocument/2006/relationships/tags" Target="../tags/tag286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4.xml" /><Relationship Id="rId11" Type="http://schemas.openxmlformats.org/officeDocument/2006/relationships/tags" Target="../tags/tag295.xml" /><Relationship Id="rId12" Type="http://schemas.openxmlformats.org/officeDocument/2006/relationships/tags" Target="../tags/tag296.xml" /><Relationship Id="rId13" Type="http://schemas.openxmlformats.org/officeDocument/2006/relationships/tags" Target="../tags/tag297.xml" /><Relationship Id="rId2" Type="http://schemas.openxmlformats.org/officeDocument/2006/relationships/image" Target="../media/image2.jpeg" /><Relationship Id="rId3" Type="http://schemas.openxmlformats.org/officeDocument/2006/relationships/tags" Target="../tags/tag287.xml" /><Relationship Id="rId4" Type="http://schemas.openxmlformats.org/officeDocument/2006/relationships/tags" Target="../tags/tag288.xml" /><Relationship Id="rId5" Type="http://schemas.openxmlformats.org/officeDocument/2006/relationships/tags" Target="../tags/tag289.xml" /><Relationship Id="rId6" Type="http://schemas.openxmlformats.org/officeDocument/2006/relationships/tags" Target="../tags/tag290.xml" /><Relationship Id="rId7" Type="http://schemas.openxmlformats.org/officeDocument/2006/relationships/tags" Target="../tags/tag291.xml" /><Relationship Id="rId8" Type="http://schemas.openxmlformats.org/officeDocument/2006/relationships/tags" Target="../tags/tag292.xml" /><Relationship Id="rId9" Type="http://schemas.openxmlformats.org/officeDocument/2006/relationships/tags" Target="../tags/tag29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8.xml" /><Relationship Id="rId3" Type="http://schemas.openxmlformats.org/officeDocument/2006/relationships/tags" Target="../tags/tag299.xml" /><Relationship Id="rId4" Type="http://schemas.openxmlformats.org/officeDocument/2006/relationships/tags" Target="../tags/tag30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8.xml" /><Relationship Id="rId11" Type="http://schemas.openxmlformats.org/officeDocument/2006/relationships/tags" Target="../tags/tag309.xml" /><Relationship Id="rId12" Type="http://schemas.openxmlformats.org/officeDocument/2006/relationships/tags" Target="../tags/tag310.xml" /><Relationship Id="rId13" Type="http://schemas.openxmlformats.org/officeDocument/2006/relationships/tags" Target="../tags/tag311.xml" /><Relationship Id="rId14" Type="http://schemas.openxmlformats.org/officeDocument/2006/relationships/tags" Target="../tags/tag312.xml" /><Relationship Id="rId15" Type="http://schemas.openxmlformats.org/officeDocument/2006/relationships/tags" Target="../tags/tag313.xml" /><Relationship Id="rId16" Type="http://schemas.openxmlformats.org/officeDocument/2006/relationships/tags" Target="../tags/tag314.xml" /><Relationship Id="rId17" Type="http://schemas.openxmlformats.org/officeDocument/2006/relationships/tags" Target="../tags/tag315.xml" /><Relationship Id="rId18" Type="http://schemas.openxmlformats.org/officeDocument/2006/relationships/tags" Target="../tags/tag316.xml" /><Relationship Id="rId19" Type="http://schemas.openxmlformats.org/officeDocument/2006/relationships/tags" Target="../tags/tag317.xml" /><Relationship Id="rId2" Type="http://schemas.openxmlformats.org/officeDocument/2006/relationships/image" Target="../media/image2.jpeg" /><Relationship Id="rId20" Type="http://schemas.openxmlformats.org/officeDocument/2006/relationships/tags" Target="../tags/tag318.xml" /><Relationship Id="rId21" Type="http://schemas.openxmlformats.org/officeDocument/2006/relationships/tags" Target="../tags/tag319.xml" /><Relationship Id="rId22" Type="http://schemas.openxmlformats.org/officeDocument/2006/relationships/tags" Target="../tags/tag320.xml" /><Relationship Id="rId23" Type="http://schemas.openxmlformats.org/officeDocument/2006/relationships/tags" Target="../tags/tag321.xml" /><Relationship Id="rId24" Type="http://schemas.openxmlformats.org/officeDocument/2006/relationships/tags" Target="../tags/tag322.xml" /><Relationship Id="rId25" Type="http://schemas.openxmlformats.org/officeDocument/2006/relationships/tags" Target="../tags/tag323.xml" /><Relationship Id="rId26" Type="http://schemas.openxmlformats.org/officeDocument/2006/relationships/tags" Target="../tags/tag324.xml" /><Relationship Id="rId3" Type="http://schemas.openxmlformats.org/officeDocument/2006/relationships/tags" Target="../tags/tag301.xml" /><Relationship Id="rId4" Type="http://schemas.openxmlformats.org/officeDocument/2006/relationships/tags" Target="../tags/tag302.xml" /><Relationship Id="rId5" Type="http://schemas.openxmlformats.org/officeDocument/2006/relationships/tags" Target="../tags/tag303.xml" /><Relationship Id="rId6" Type="http://schemas.openxmlformats.org/officeDocument/2006/relationships/tags" Target="../tags/tag304.xml" /><Relationship Id="rId7" Type="http://schemas.openxmlformats.org/officeDocument/2006/relationships/tags" Target="../tags/tag305.xml" /><Relationship Id="rId8" Type="http://schemas.openxmlformats.org/officeDocument/2006/relationships/tags" Target="../tags/tag306.xml" /><Relationship Id="rId9" Type="http://schemas.openxmlformats.org/officeDocument/2006/relationships/tags" Target="../tags/tag30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image" Target="../media/image5.png" /><Relationship Id="rId17" Type="http://schemas.openxmlformats.org/officeDocument/2006/relationships/tags" Target="../tags/tag337.xml" /><Relationship Id="rId18" Type="http://schemas.openxmlformats.org/officeDocument/2006/relationships/tags" Target="../tags/tag338.xml" /><Relationship Id="rId19" Type="http://schemas.openxmlformats.org/officeDocument/2006/relationships/tags" Target="../tags/tag339.xml" /><Relationship Id="rId2" Type="http://schemas.openxmlformats.org/officeDocument/2006/relationships/image" Target="../media/image2.jpeg" /><Relationship Id="rId20" Type="http://schemas.openxmlformats.org/officeDocument/2006/relationships/tags" Target="../tags/tag340.xml" /><Relationship Id="rId21" Type="http://schemas.openxmlformats.org/officeDocument/2006/relationships/tags" Target="../tags/tag341.xml" /><Relationship Id="rId22" Type="http://schemas.openxmlformats.org/officeDocument/2006/relationships/image" Target="../media/image6.png" /><Relationship Id="rId23" Type="http://schemas.openxmlformats.org/officeDocument/2006/relationships/tags" Target="../tags/tag342.xml" /><Relationship Id="rId24" Type="http://schemas.openxmlformats.org/officeDocument/2006/relationships/tags" Target="../tags/tag343.xml" /><Relationship Id="rId25" Type="http://schemas.openxmlformats.org/officeDocument/2006/relationships/tags" Target="../tags/tag344.xml" /><Relationship Id="rId26" Type="http://schemas.openxmlformats.org/officeDocument/2006/relationships/tags" Target="../tags/tag345.xml" /><Relationship Id="rId27" Type="http://schemas.openxmlformats.org/officeDocument/2006/relationships/tags" Target="../tags/tag346.xml" /><Relationship Id="rId28" Type="http://schemas.openxmlformats.org/officeDocument/2006/relationships/image" Target="../media/image7.png" /><Relationship Id="rId29" Type="http://schemas.openxmlformats.org/officeDocument/2006/relationships/tags" Target="../tags/tag347.xml" /><Relationship Id="rId3" Type="http://schemas.openxmlformats.org/officeDocument/2006/relationships/tags" Target="../tags/tag325.xml" /><Relationship Id="rId30" Type="http://schemas.openxmlformats.org/officeDocument/2006/relationships/tags" Target="../tags/tag348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image" Target="../media/image2.jpeg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23" Type="http://schemas.openxmlformats.org/officeDocument/2006/relationships/tags" Target="../tags/tag369.xml" /><Relationship Id="rId24" Type="http://schemas.openxmlformats.org/officeDocument/2006/relationships/tags" Target="../tags/tag370.xml" /><Relationship Id="rId25" Type="http://schemas.openxmlformats.org/officeDocument/2006/relationships/tags" Target="../tags/tag371.xml" /><Relationship Id="rId26" Type="http://schemas.openxmlformats.org/officeDocument/2006/relationships/tags" Target="../tags/tag372.xml" /><Relationship Id="rId27" Type="http://schemas.openxmlformats.org/officeDocument/2006/relationships/tags" Target="../tags/tag373.xml" /><Relationship Id="rId28" Type="http://schemas.openxmlformats.org/officeDocument/2006/relationships/tags" Target="../tags/tag374.xml" /><Relationship Id="rId29" Type="http://schemas.openxmlformats.org/officeDocument/2006/relationships/tags" Target="../tags/tag375.xml" /><Relationship Id="rId3" Type="http://schemas.openxmlformats.org/officeDocument/2006/relationships/tags" Target="../tags/tag349.xml" /><Relationship Id="rId30" Type="http://schemas.openxmlformats.org/officeDocument/2006/relationships/tags" Target="../tags/tag376.xml" /><Relationship Id="rId31" Type="http://schemas.openxmlformats.org/officeDocument/2006/relationships/tags" Target="../tags/tag377.xml" /><Relationship Id="rId32" Type="http://schemas.openxmlformats.org/officeDocument/2006/relationships/tags" Target="../tags/tag378.xml" /><Relationship Id="rId33" Type="http://schemas.openxmlformats.org/officeDocument/2006/relationships/tags" Target="../tags/tag379.xml" /><Relationship Id="rId34" Type="http://schemas.openxmlformats.org/officeDocument/2006/relationships/tags" Target="../tags/tag380.xml" /><Relationship Id="rId35" Type="http://schemas.openxmlformats.org/officeDocument/2006/relationships/tags" Target="../tags/tag381.xml" /><Relationship Id="rId36" Type="http://schemas.openxmlformats.org/officeDocument/2006/relationships/tags" Target="../tags/tag382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3.xml" /><Relationship Id="rId3" Type="http://schemas.openxmlformats.org/officeDocument/2006/relationships/tags" Target="../tags/tag384.xml" /><Relationship Id="rId4" Type="http://schemas.openxmlformats.org/officeDocument/2006/relationships/tags" Target="../tags/tag38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3.xml" /><Relationship Id="rId11" Type="http://schemas.openxmlformats.org/officeDocument/2006/relationships/tags" Target="../tags/tag394.xml" /><Relationship Id="rId12" Type="http://schemas.openxmlformats.org/officeDocument/2006/relationships/tags" Target="../tags/tag395.xml" /><Relationship Id="rId13" Type="http://schemas.openxmlformats.org/officeDocument/2006/relationships/tags" Target="../tags/tag396.xml" /><Relationship Id="rId14" Type="http://schemas.openxmlformats.org/officeDocument/2006/relationships/tags" Target="../tags/tag397.xml" /><Relationship Id="rId15" Type="http://schemas.openxmlformats.org/officeDocument/2006/relationships/tags" Target="../tags/tag398.xml" /><Relationship Id="rId16" Type="http://schemas.openxmlformats.org/officeDocument/2006/relationships/tags" Target="../tags/tag399.xml" /><Relationship Id="rId17" Type="http://schemas.openxmlformats.org/officeDocument/2006/relationships/tags" Target="../tags/tag400.xml" /><Relationship Id="rId18" Type="http://schemas.openxmlformats.org/officeDocument/2006/relationships/tags" Target="../tags/tag401.xml" /><Relationship Id="rId19" Type="http://schemas.openxmlformats.org/officeDocument/2006/relationships/tags" Target="../tags/tag402.xml" /><Relationship Id="rId2" Type="http://schemas.openxmlformats.org/officeDocument/2006/relationships/image" Target="../media/image2.jpeg" /><Relationship Id="rId20" Type="http://schemas.openxmlformats.org/officeDocument/2006/relationships/tags" Target="../tags/tag403.xml" /><Relationship Id="rId21" Type="http://schemas.openxmlformats.org/officeDocument/2006/relationships/tags" Target="../tags/tag404.xml" /><Relationship Id="rId22" Type="http://schemas.openxmlformats.org/officeDocument/2006/relationships/tags" Target="../tags/tag405.xml" /><Relationship Id="rId23" Type="http://schemas.openxmlformats.org/officeDocument/2006/relationships/tags" Target="../tags/tag406.xml" /><Relationship Id="rId24" Type="http://schemas.openxmlformats.org/officeDocument/2006/relationships/tags" Target="../tags/tag407.xml" /><Relationship Id="rId25" Type="http://schemas.openxmlformats.org/officeDocument/2006/relationships/tags" Target="../tags/tag408.xml" /><Relationship Id="rId26" Type="http://schemas.openxmlformats.org/officeDocument/2006/relationships/tags" Target="../tags/tag409.xml" /><Relationship Id="rId27" Type="http://schemas.openxmlformats.org/officeDocument/2006/relationships/tags" Target="../tags/tag410.xml" /><Relationship Id="rId28" Type="http://schemas.openxmlformats.org/officeDocument/2006/relationships/tags" Target="../tags/tag411.xml" /><Relationship Id="rId29" Type="http://schemas.openxmlformats.org/officeDocument/2006/relationships/tags" Target="../tags/tag412.xml" /><Relationship Id="rId3" Type="http://schemas.openxmlformats.org/officeDocument/2006/relationships/tags" Target="../tags/tag386.xml" /><Relationship Id="rId30" Type="http://schemas.openxmlformats.org/officeDocument/2006/relationships/tags" Target="../tags/tag413.xml" /><Relationship Id="rId31" Type="http://schemas.openxmlformats.org/officeDocument/2006/relationships/tags" Target="../tags/tag414.xml" /><Relationship Id="rId32" Type="http://schemas.openxmlformats.org/officeDocument/2006/relationships/tags" Target="../tags/tag415.xml" /><Relationship Id="rId33" Type="http://schemas.openxmlformats.org/officeDocument/2006/relationships/tags" Target="../tags/tag416.xml" /><Relationship Id="rId34" Type="http://schemas.openxmlformats.org/officeDocument/2006/relationships/tags" Target="../tags/tag417.xml" /><Relationship Id="rId35" Type="http://schemas.openxmlformats.org/officeDocument/2006/relationships/tags" Target="../tags/tag418.xml" /><Relationship Id="rId36" Type="http://schemas.openxmlformats.org/officeDocument/2006/relationships/tags" Target="../tags/tag419.xml" /><Relationship Id="rId37" Type="http://schemas.openxmlformats.org/officeDocument/2006/relationships/tags" Target="../tags/tag420.xml" /><Relationship Id="rId38" Type="http://schemas.openxmlformats.org/officeDocument/2006/relationships/tags" Target="../tags/tag421.xml" /><Relationship Id="rId39" Type="http://schemas.openxmlformats.org/officeDocument/2006/relationships/tags" Target="../tags/tag422.xml" /><Relationship Id="rId4" Type="http://schemas.openxmlformats.org/officeDocument/2006/relationships/tags" Target="../tags/tag387.xml" /><Relationship Id="rId40" Type="http://schemas.openxmlformats.org/officeDocument/2006/relationships/tags" Target="../tags/tag423.xml" /><Relationship Id="rId41" Type="http://schemas.openxmlformats.org/officeDocument/2006/relationships/tags" Target="../tags/tag424.xml" /><Relationship Id="rId42" Type="http://schemas.openxmlformats.org/officeDocument/2006/relationships/tags" Target="../tags/tag425.xml" /><Relationship Id="rId43" Type="http://schemas.openxmlformats.org/officeDocument/2006/relationships/tags" Target="../tags/tag426.xml" /><Relationship Id="rId44" Type="http://schemas.openxmlformats.org/officeDocument/2006/relationships/tags" Target="../tags/tag427.xml" /><Relationship Id="rId45" Type="http://schemas.openxmlformats.org/officeDocument/2006/relationships/tags" Target="../tags/tag428.xml" /><Relationship Id="rId46" Type="http://schemas.openxmlformats.org/officeDocument/2006/relationships/tags" Target="../tags/tag429.xml" /><Relationship Id="rId47" Type="http://schemas.openxmlformats.org/officeDocument/2006/relationships/tags" Target="../tags/tag430.xml" /><Relationship Id="rId48" Type="http://schemas.openxmlformats.org/officeDocument/2006/relationships/tags" Target="../tags/tag431.xml" /><Relationship Id="rId49" Type="http://schemas.openxmlformats.org/officeDocument/2006/relationships/tags" Target="../tags/tag432.xml" /><Relationship Id="rId5" Type="http://schemas.openxmlformats.org/officeDocument/2006/relationships/tags" Target="../tags/tag388.xml" /><Relationship Id="rId50" Type="http://schemas.openxmlformats.org/officeDocument/2006/relationships/tags" Target="../tags/tag433.xml" /><Relationship Id="rId51" Type="http://schemas.openxmlformats.org/officeDocument/2006/relationships/tags" Target="../tags/tag434.xml" /><Relationship Id="rId52" Type="http://schemas.openxmlformats.org/officeDocument/2006/relationships/tags" Target="../tags/tag435.xml" /><Relationship Id="rId53" Type="http://schemas.openxmlformats.org/officeDocument/2006/relationships/tags" Target="../tags/tag436.xml" /><Relationship Id="rId54" Type="http://schemas.openxmlformats.org/officeDocument/2006/relationships/tags" Target="../tags/tag437.xml" /><Relationship Id="rId55" Type="http://schemas.openxmlformats.org/officeDocument/2006/relationships/tags" Target="../tags/tag438.xml" /><Relationship Id="rId56" Type="http://schemas.openxmlformats.org/officeDocument/2006/relationships/tags" Target="../tags/tag439.xml" /><Relationship Id="rId6" Type="http://schemas.openxmlformats.org/officeDocument/2006/relationships/tags" Target="../tags/tag389.xml" /><Relationship Id="rId7" Type="http://schemas.openxmlformats.org/officeDocument/2006/relationships/tags" Target="../tags/tag390.xml" /><Relationship Id="rId8" Type="http://schemas.openxmlformats.org/officeDocument/2006/relationships/tags" Target="../tags/tag391.xml" /><Relationship Id="rId9" Type="http://schemas.openxmlformats.org/officeDocument/2006/relationships/tags" Target="../tags/tag39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7.xml" /><Relationship Id="rId11" Type="http://schemas.openxmlformats.org/officeDocument/2006/relationships/tags" Target="../tags/tag448.xml" /><Relationship Id="rId12" Type="http://schemas.openxmlformats.org/officeDocument/2006/relationships/tags" Target="../tags/tag449.xml" /><Relationship Id="rId13" Type="http://schemas.openxmlformats.org/officeDocument/2006/relationships/tags" Target="../tags/tag450.xml" /><Relationship Id="rId14" Type="http://schemas.openxmlformats.org/officeDocument/2006/relationships/tags" Target="../tags/tag451.xml" /><Relationship Id="rId15" Type="http://schemas.openxmlformats.org/officeDocument/2006/relationships/tags" Target="../tags/tag452.xml" /><Relationship Id="rId16" Type="http://schemas.openxmlformats.org/officeDocument/2006/relationships/tags" Target="../tags/tag453.xml" /><Relationship Id="rId17" Type="http://schemas.openxmlformats.org/officeDocument/2006/relationships/tags" Target="../tags/tag454.xml" /><Relationship Id="rId18" Type="http://schemas.openxmlformats.org/officeDocument/2006/relationships/tags" Target="../tags/tag455.xml" /><Relationship Id="rId2" Type="http://schemas.openxmlformats.org/officeDocument/2006/relationships/image" Target="../media/image2.jpeg" /><Relationship Id="rId3" Type="http://schemas.openxmlformats.org/officeDocument/2006/relationships/tags" Target="../tags/tag440.xml" /><Relationship Id="rId4" Type="http://schemas.openxmlformats.org/officeDocument/2006/relationships/tags" Target="../tags/tag441.xml" /><Relationship Id="rId5" Type="http://schemas.openxmlformats.org/officeDocument/2006/relationships/tags" Target="../tags/tag442.xml" /><Relationship Id="rId6" Type="http://schemas.openxmlformats.org/officeDocument/2006/relationships/tags" Target="../tags/tag443.xml" /><Relationship Id="rId7" Type="http://schemas.openxmlformats.org/officeDocument/2006/relationships/tags" Target="../tags/tag444.xml" /><Relationship Id="rId8" Type="http://schemas.openxmlformats.org/officeDocument/2006/relationships/tags" Target="../tags/tag445.xml" /><Relationship Id="rId9" Type="http://schemas.openxmlformats.org/officeDocument/2006/relationships/tags" Target="../tags/tag44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2.xml" /><Relationship Id="rId11" Type="http://schemas.openxmlformats.org/officeDocument/2006/relationships/tags" Target="../tags/tag463.xml" /><Relationship Id="rId12" Type="http://schemas.openxmlformats.org/officeDocument/2006/relationships/image" Target="../media/image9.png" /><Relationship Id="rId13" Type="http://schemas.openxmlformats.org/officeDocument/2006/relationships/tags" Target="../tags/tag464.xml" /><Relationship Id="rId14" Type="http://schemas.openxmlformats.org/officeDocument/2006/relationships/tags" Target="../tags/tag465.xml" /><Relationship Id="rId15" Type="http://schemas.openxmlformats.org/officeDocument/2006/relationships/tags" Target="../tags/tag466.xml" /><Relationship Id="rId16" Type="http://schemas.openxmlformats.org/officeDocument/2006/relationships/image" Target="../media/image10.png" /><Relationship Id="rId17" Type="http://schemas.openxmlformats.org/officeDocument/2006/relationships/tags" Target="../tags/tag467.xml" /><Relationship Id="rId18" Type="http://schemas.openxmlformats.org/officeDocument/2006/relationships/tags" Target="../tags/tag468.xml" /><Relationship Id="rId19" Type="http://schemas.openxmlformats.org/officeDocument/2006/relationships/tags" Target="../tags/tag469.xml" /><Relationship Id="rId2" Type="http://schemas.openxmlformats.org/officeDocument/2006/relationships/image" Target="../media/image2.jpeg" /><Relationship Id="rId20" Type="http://schemas.openxmlformats.org/officeDocument/2006/relationships/image" Target="../media/image11.png" /><Relationship Id="rId21" Type="http://schemas.openxmlformats.org/officeDocument/2006/relationships/tags" Target="../tags/tag470.xml" /><Relationship Id="rId22" Type="http://schemas.openxmlformats.org/officeDocument/2006/relationships/tags" Target="../tags/tag471.xml" /><Relationship Id="rId3" Type="http://schemas.openxmlformats.org/officeDocument/2006/relationships/tags" Target="../tags/tag456.xml" /><Relationship Id="rId4" Type="http://schemas.openxmlformats.org/officeDocument/2006/relationships/tags" Target="../tags/tag457.xml" /><Relationship Id="rId5" Type="http://schemas.openxmlformats.org/officeDocument/2006/relationships/tags" Target="../tags/tag458.xml" /><Relationship Id="rId6" Type="http://schemas.openxmlformats.org/officeDocument/2006/relationships/tags" Target="../tags/tag459.xml" /><Relationship Id="rId7" Type="http://schemas.openxmlformats.org/officeDocument/2006/relationships/tags" Target="../tags/tag460.xml" /><Relationship Id="rId8" Type="http://schemas.openxmlformats.org/officeDocument/2006/relationships/image" Target="../media/image8.png" /><Relationship Id="rId9" Type="http://schemas.openxmlformats.org/officeDocument/2006/relationships/tags" Target="../tags/tag46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72.xml" /><Relationship Id="rId3" Type="http://schemas.openxmlformats.org/officeDocument/2006/relationships/tags" Target="../tags/tag47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燃气管道安全常识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rgbClr val="4788FF"/>
                    </a:gs>
                  </a:gsLst>
                  <a:lin ang="2460000" scaled="0"/>
                </a:gradFill>
              </a:rPr>
              <a:t>目录</a:t>
            </a:r>
          </a:p>
        </p:txBody>
      </p:sp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1678940" y="188976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序号"/>
          <p:cNvSpPr txBox="1"/>
          <p:nvPr>
            <p:custDataLst>
              <p:tags r:id="rId5"/>
            </p:custDataLst>
          </p:nvPr>
        </p:nvSpPr>
        <p:spPr>
          <a:xfrm>
            <a:off x="4321810" y="2400300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8" name="标题"/>
          <p:cNvSpPr txBox="1"/>
          <p:nvPr>
            <p:custDataLst>
              <p:tags r:id="rId6"/>
            </p:custDataLst>
          </p:nvPr>
        </p:nvSpPr>
        <p:spPr>
          <a:xfrm>
            <a:off x="1678940" y="2106295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燃气管道安全知识</a:t>
            </a:r>
          </a:p>
        </p:txBody>
      </p:sp>
      <p:cxnSp>
        <p:nvCxnSpPr>
          <p:cNvPr id="49" name="直接连接符 48"/>
          <p:cNvCxnSpPr/>
          <p:nvPr>
            <p:custDataLst>
              <p:tags r:id="rId7"/>
            </p:custDataLst>
          </p:nvPr>
        </p:nvCxnSpPr>
        <p:spPr>
          <a:xfrm>
            <a:off x="1678940" y="427545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序号"/>
          <p:cNvSpPr txBox="1"/>
          <p:nvPr>
            <p:custDataLst>
              <p:tags r:id="rId8"/>
            </p:custDataLst>
          </p:nvPr>
        </p:nvSpPr>
        <p:spPr>
          <a:xfrm>
            <a:off x="4321810" y="4785995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03</a:t>
            </a:r>
          </a:p>
        </p:txBody>
      </p:sp>
      <p:sp>
        <p:nvSpPr>
          <p:cNvPr id="52" name="标题"/>
          <p:cNvSpPr txBox="1"/>
          <p:nvPr>
            <p:custDataLst>
              <p:tags r:id="rId9"/>
            </p:custDataLst>
          </p:nvPr>
        </p:nvSpPr>
        <p:spPr>
          <a:xfrm>
            <a:off x="1678940" y="4491990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燃气管道事故处理</a:t>
            </a:r>
          </a:p>
        </p:txBody>
      </p:sp>
      <p:cxnSp>
        <p:nvCxnSpPr>
          <p:cNvPr id="54" name="直接连接符 53"/>
          <p:cNvCxnSpPr/>
          <p:nvPr>
            <p:custDataLst>
              <p:tags r:id="rId10"/>
            </p:custDataLst>
          </p:nvPr>
        </p:nvCxnSpPr>
        <p:spPr>
          <a:xfrm>
            <a:off x="6768465" y="188976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序号"/>
          <p:cNvSpPr txBox="1"/>
          <p:nvPr>
            <p:custDataLst>
              <p:tags r:id="rId11"/>
            </p:custDataLst>
          </p:nvPr>
        </p:nvSpPr>
        <p:spPr>
          <a:xfrm>
            <a:off x="9411335" y="2400300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02</a:t>
            </a:r>
          </a:p>
        </p:txBody>
      </p:sp>
      <p:sp>
        <p:nvSpPr>
          <p:cNvPr id="62" name="标题"/>
          <p:cNvSpPr txBox="1"/>
          <p:nvPr>
            <p:custDataLst>
              <p:tags r:id="rId12"/>
            </p:custDataLst>
          </p:nvPr>
        </p:nvSpPr>
        <p:spPr>
          <a:xfrm>
            <a:off x="6768465" y="2106295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燃气管道维护与保养</a:t>
            </a:r>
          </a:p>
        </p:txBody>
      </p:sp>
      <p:cxnSp>
        <p:nvCxnSpPr>
          <p:cNvPr id="67" name="直接连接符 66"/>
          <p:cNvCxnSpPr/>
          <p:nvPr>
            <p:custDataLst>
              <p:tags r:id="rId13"/>
            </p:custDataLst>
          </p:nvPr>
        </p:nvCxnSpPr>
        <p:spPr>
          <a:xfrm>
            <a:off x="6768465" y="427545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序号"/>
          <p:cNvSpPr txBox="1"/>
          <p:nvPr>
            <p:custDataLst>
              <p:tags r:id="rId14"/>
            </p:custDataLst>
          </p:nvPr>
        </p:nvSpPr>
        <p:spPr>
          <a:xfrm>
            <a:off x="9411335" y="4785995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04</a:t>
            </a:r>
          </a:p>
        </p:txBody>
      </p:sp>
      <p:sp>
        <p:nvSpPr>
          <p:cNvPr id="70" name="标题"/>
          <p:cNvSpPr txBox="1"/>
          <p:nvPr>
            <p:custDataLst>
              <p:tags r:id="rId15"/>
            </p:custDataLst>
          </p:nvPr>
        </p:nvSpPr>
        <p:spPr>
          <a:xfrm>
            <a:off x="6768465" y="4491990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燃气管道安全法律法规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燃气管道安全知识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燃气管道类型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7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8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9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液化天然气管道：用于输送液化天然气，如汽车加气站用气</a:t>
            </a: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1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2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高压燃气管道：用于输送高压燃气，如工业用气</a:t>
            </a:r>
          </a:p>
        </p:txBody>
      </p:sp>
      <p:sp>
        <p:nvSpPr>
          <p:cNvPr id="37" name="矩形 36"/>
          <p:cNvSpPr/>
          <p:nvPr>
            <p:custDataLst>
              <p:tags r:id="rId14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5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6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中压燃气管道：用于输送中压燃气，如商业用气</a:t>
            </a:r>
          </a:p>
        </p:txBody>
      </p:sp>
      <p:sp>
        <p:nvSpPr>
          <p:cNvPr id="38" name="矩形 37"/>
          <p:cNvSpPr/>
          <p:nvPr>
            <p:custDataLst>
              <p:tags r:id="rId18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9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20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低压燃气管道：用于输送低压燃气，如居民用气</a:t>
            </a: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安全使用规范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使用前检查：检查燃气管道是否漏气，确保安全使用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正确安装：按照规定安装燃气管道，确保安全可靠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定期检查：定期检查燃气管道，确保安全无隐患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正确使用：按照规定使用燃气管道，确保安全可靠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常见安全隐患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6111" y="151735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燃气管道老化：可能导致燃气泄漏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4680316" y="151735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燃气管道破损：可能导致燃气泄漏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8054522" y="151735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燃气管道安装不当：可能导致燃气泄漏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1306111" y="326392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燃气管道周围环境恶劣：可能导致燃气泄漏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 flipH="1">
            <a:off x="4680316" y="326392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燃气管道维护不当：可能导致燃气泄漏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 flipH="1">
            <a:off x="8054522" y="326392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燃气管道使用不当：可能导致燃气泄漏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 flipH="1">
            <a:off x="1306111" y="5010495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燃气管道设计不合理：可能导致燃气泄漏</a:t>
            </a: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 flipH="1">
            <a:off x="4680316" y="5010495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燃气管道施工质量不合格：可能导致燃气泄漏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燃气管道维护与保养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/>
          <p:nvPr>
            <p:ph idx="2"/>
          </p:nvPr>
        </p:nvSpPr>
        <p:spPr/>
        <p:txBody>
          <a:bodyPr/>
          <a:lstStyle/>
          <a:p>
            <a:r>
              <a:rPr lang="zh-CN" altLang="en-US"/>
              <a:t>检查燃气管道是否有泄漏</a:t>
            </a:r>
          </a:p>
          <a:p>
            <a:r>
              <a:rPr lang="zh-CN" altLang="en-US"/>
              <a:t>检查燃气管道是否有腐蚀、破损</a:t>
            </a:r>
          </a:p>
          <a:p>
            <a:r>
              <a:rPr lang="zh-CN" altLang="en-US"/>
              <a:t>检查燃气管道是否有松动、脱落</a:t>
            </a:r>
          </a:p>
          <a:p>
            <a:r>
              <a:rPr lang="zh-CN" altLang="en-US"/>
              <a:t>检查燃气管道是否有堵塞、积水</a:t>
            </a:r>
          </a:p>
          <a:p>
            <a:r>
              <a:rPr lang="zh-CN" altLang="en-US"/>
              <a:t>检查燃气管道是否有异常声响</a:t>
            </a:r>
          </a:p>
          <a:p>
            <a:r>
              <a:rPr lang="zh-CN" altLang="en-US"/>
              <a:t>检查燃气管道是否有异味</a:t>
            </a:r>
          </a:p>
          <a:p>
            <a:r>
              <a:rPr lang="zh-CN" altLang="en-US"/>
              <a:t>检查燃气管道是否有其他安全隐患</a:t>
            </a:r>
          </a:p>
          <a:p>
            <a:r>
              <a:rPr lang="zh-CN" altLang="en-US"/>
              <a:t>定期检查燃气管道的使用年限，及时更换老化管道</a:t>
            </a:r>
          </a:p>
          <a:p>
            <a:r>
              <a:rPr lang="zh-CN" altLang="en-US"/>
              <a:t>定期检查燃气管道的连接处，确保连接牢固</a:t>
            </a:r>
          </a:p>
          <a:p>
            <a:r>
              <a:rPr lang="zh-CN" altLang="en-US"/>
              <a:t>定期检查燃气管道的阀门，确保阀门正常工作</a:t>
            </a:r>
          </a:p>
          <a:p>
            <a:r>
              <a:rPr lang="zh-CN" altLang="en-US"/>
              <a:t>定期检查燃气管道的燃气表，确保燃气表正常工作</a:t>
            </a:r>
          </a:p>
          <a:p>
            <a:r>
              <a:rPr lang="zh-CN" altLang="en-US"/>
              <a:t>定期检查燃气管道的燃气灶，确保燃气灶正常工作</a:t>
            </a:r>
          </a:p>
          <a:p>
            <a:r>
              <a:rPr lang="zh-CN" altLang="en-US"/>
              <a:t>定期检查燃气管道的燃气热水器，确保燃气热水器正常工作</a:t>
            </a:r>
          </a:p>
          <a:p>
            <a:r>
              <a:rPr lang="zh-CN" altLang="en-US"/>
              <a:t>定期检查燃气管道的燃气报警器，确保燃气报警器正常工作</a:t>
            </a:r>
          </a:p>
          <a:p>
            <a:r>
              <a:rPr lang="zh-CN" altLang="en-US"/>
              <a:t>定期检查燃气管道的燃气管道安全阀，确保燃气管道安全阀正常工作</a:t>
            </a:r>
          </a:p>
          <a:p>
            <a:r>
              <a:rPr lang="zh-CN" altLang="en-US"/>
              <a:t>定期检查燃气管道的燃气管道防爆阀，确保燃气管道防爆阀正常工作</a:t>
            </a:r>
          </a:p>
          <a:p>
            <a:r>
              <a:rPr lang="zh-CN" altLang="en-US"/>
              <a:t>定期检查燃气管道的燃气管道防雷接地，确保燃气管道防雷接地正常工作</a:t>
            </a:r>
          </a:p>
          <a:p>
            <a:r>
              <a:rPr lang="zh-CN" altLang="en-US"/>
              <a:t>定期检查燃气管道的燃气管道防静电接地，确保燃气管道防静电接地正常工作</a:t>
            </a:r>
          </a:p>
          <a:p>
            <a:r>
              <a:rPr lang="zh-CN" altLang="en-US"/>
              <a:t>定期检查燃气管道的燃气管道防火封堵，确保燃气管道防火封堵正常工作</a:t>
            </a:r>
          </a:p>
          <a:p>
            <a:r>
              <a:rPr lang="zh-CN" altLang="en-US"/>
              <a:t>定期检查燃气管道的燃气管道防爆封堵，确保燃气管道防爆封堵正常工作</a:t>
            </a:r>
          </a:p>
          <a:p>
            <a:r>
              <a:rPr lang="zh-CN" altLang="en-US"/>
              <a:t>定期检查燃气管道的燃气管道防雷封堵，确保燃气管道防雷封堵正常工作</a:t>
            </a:r>
          </a:p>
          <a:p>
            <a:r>
              <a:rPr lang="zh-CN" altLang="en-US"/>
              <a:t>定期检查燃气管道的燃气管道防静电封堵，确保燃气管道防静电封堵正常工作</a:t>
            </a:r>
          </a:p>
          <a:p>
            <a:r>
              <a:rPr lang="zh-CN" altLang="en-US"/>
              <a:t>定期检查燃气管道的燃气管道防爆门，确保燃气管道防爆门正常工作</a:t>
            </a:r>
          </a:p>
          <a:p>
            <a:r>
              <a:rPr lang="zh-CN" altLang="en-US"/>
              <a:t>定期检查燃气管道的燃气管道防雷门，确保燃气管道防雷门正常工作</a:t>
            </a:r>
          </a:p>
          <a:p>
            <a:r>
              <a:rPr lang="zh-CN" altLang="en-US"/>
              <a:t>定期检查燃气管道的燃气管道防静电门，确保燃气管道防静电门正常工作</a:t>
            </a:r>
          </a:p>
          <a:p>
            <a:r>
              <a:rPr lang="zh-CN" altLang="en-US"/>
              <a:t>定期检查燃气管道的燃气管道防爆窗，确保燃气管道防爆窗正常工作</a:t>
            </a:r>
          </a:p>
          <a:p>
            <a:r>
              <a:rPr lang="zh-CN" altLang="en-US"/>
              <a:t>定期检查燃气管道的燃气管道防雷窗，确保燃气管道防雷窗正常工作</a:t>
            </a:r>
          </a:p>
          <a:p>
            <a:r>
              <a:rPr lang="zh-CN" altLang="en-US"/>
              <a:t>2</a:t>
            </a:r>
          </a:p>
          <a:p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定期检查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维修与更换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定期检查燃气管道，发现破损、老化等问题及时维修或更换。</a:t>
            </a:r>
          </a:p>
        </p:txBody>
      </p:sp>
      <p:sp>
        <p:nvSpPr>
          <p:cNvPr id="36" name="Teardrop 19"/>
          <p:cNvSpPr/>
          <p:nvPr>
            <p:custDataLst>
              <p:tags r:id="rId7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8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9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10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11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2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更换燃气管道时，请选择专业人员进行操作，确保安全。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定期清理燃气管道，保持管道清洁，防止堵塞。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发现燃气泄漏，立即关闭阀门，打开门窗通风，禁止使用明火，并联系专业人员进行维修。</a:t>
            </a:r>
          </a:p>
        </p:txBody>
      </p:sp>
      <p:sp>
        <p:nvSpPr>
          <p:cNvPr id="170" name="Teardrop 7"/>
          <p:cNvSpPr/>
          <p:nvPr>
            <p:custDataLst>
              <p:tags r:id="rId16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7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8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20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正确操作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 flipH="1">
            <a:off x="609917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738875" y="2012509"/>
            <a:ext cx="4107400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8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定期检查燃气管道，确保无泄漏、破损等情况</a:t>
            </a:r>
            <a:endParaRPr kumimoji="0" lang="zh-CN" altLang="en-US" sz="2300" b="0" i="0" u="none" strike="noStrike" kern="1200" cap="none" spc="18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531829" y="2012614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8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正确安装和使用燃气设备，避免操作不当造成安全隐患</a:t>
            </a:r>
            <a:endParaRPr kumimoji="0" lang="zh-CN" altLang="en-US" sz="2300" b="0" i="0" u="none" strike="noStrike" kern="1200" cap="none" spc="18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1738845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8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定期更换燃气管道和设备，确保使用安全</a:t>
            </a:r>
            <a:endParaRPr kumimoji="0" lang="zh-CN" altLang="en-US" sz="2300" b="0" i="0" u="none" strike="noStrike" kern="1200" cap="none" spc="18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6531829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marR="0" lvl="0" indent="-3937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300" b="0" i="0" u="none" strike="noStrike" kern="1200" cap="none" spc="15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发现燃气泄漏，立即关闭阀门，打开门窗通风，并联系专业人员进行处理</a:t>
            </a:r>
            <a:endParaRPr kumimoji="0" lang="zh-CN" altLang="en-US" sz="2300" b="0" i="0" u="none" strike="noStrike" kern="1200" cap="none" spc="15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燃气管道事故处理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事故类型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燃气泄漏：管道破损、连接处松动等导致燃气泄漏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燃气爆炸：燃气泄漏达到一定浓度，遇到明火或电火花导致爆炸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管道损坏：管道受到外力破坏，如施工、车辆撞击等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燃气中毒：燃气泄漏导致人员吸入过量燃气，出现中毒症状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紧急处理措施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立即关闭燃气阀门，切断气源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2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禁止使用明火，防止爆炸</a:t>
            </a: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8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4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打开门窗通风，降低室内燃气浓度</a:t>
            </a:r>
          </a:p>
        </p:txBody>
      </p:sp>
      <p:sp>
        <p:nvSpPr>
          <p:cNvPr id="35" name="椭圆 34"/>
          <p:cNvSpPr/>
          <p:nvPr>
            <p:custDataLst>
              <p:tags r:id="rId21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4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2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2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迅速撤离现场，到安全区域拨打报警电话，等待救援</a:t>
            </a:r>
          </a:p>
        </p:txBody>
      </p:sp>
      <p:sp>
        <p:nvSpPr>
          <p:cNvPr id="43" name="椭圆 42"/>
          <p:cNvSpPr/>
          <p:nvPr>
            <p:custDataLst>
              <p:tags r:id="rId27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报警与救援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6"/>
            </p:custDataLst>
          </p:nvPr>
        </p:nvSpPr>
        <p:spPr>
          <a:xfrm>
            <a:off x="130591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138820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发现燃气管道事故，立即拨打119报警电话</a:t>
            </a: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192339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189160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177469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1"/>
            </p:custDataLst>
          </p:nvPr>
        </p:nvSpPr>
        <p:spPr>
          <a:xfrm>
            <a:off x="290409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298638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保持冷静，不要惊慌，避免引发二次事故</a:t>
            </a: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352157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4"/>
            </p:custDataLst>
          </p:nvPr>
        </p:nvSpPr>
        <p:spPr>
          <a:xfrm>
            <a:off x="348978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5"/>
            </p:custDataLst>
          </p:nvPr>
        </p:nvSpPr>
        <p:spPr>
          <a:xfrm>
            <a:off x="3372876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6"/>
            </p:custDataLst>
          </p:nvPr>
        </p:nvSpPr>
        <p:spPr>
          <a:xfrm>
            <a:off x="4538594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4620887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关闭燃气阀门，防止燃气泄漏</a:t>
            </a:r>
          </a:p>
        </p:txBody>
      </p:sp>
      <p:sp>
        <p:nvSpPr>
          <p:cNvPr id="68" name="椭圆 67"/>
          <p:cNvSpPr/>
          <p:nvPr>
            <p:custDataLst>
              <p:tags r:id="rId18"/>
            </p:custDataLst>
          </p:nvPr>
        </p:nvSpPr>
        <p:spPr>
          <a:xfrm>
            <a:off x="5156073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9"/>
            </p:custDataLst>
          </p:nvPr>
        </p:nvSpPr>
        <p:spPr>
          <a:xfrm>
            <a:off x="5124291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0"/>
            </p:custDataLst>
          </p:nvPr>
        </p:nvSpPr>
        <p:spPr>
          <a:xfrm>
            <a:off x="5007378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1"/>
            </p:custDataLst>
          </p:nvPr>
        </p:nvSpPr>
        <p:spPr>
          <a:xfrm>
            <a:off x="6173097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6255390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疏散人群，避免人员伤亡</a:t>
            </a:r>
          </a:p>
        </p:txBody>
      </p:sp>
      <p:sp>
        <p:nvSpPr>
          <p:cNvPr id="73" name="椭圆 72"/>
          <p:cNvSpPr/>
          <p:nvPr>
            <p:custDataLst>
              <p:tags r:id="rId23"/>
            </p:custDataLst>
          </p:nvPr>
        </p:nvSpPr>
        <p:spPr>
          <a:xfrm>
            <a:off x="6790575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4"/>
            </p:custDataLst>
          </p:nvPr>
        </p:nvSpPr>
        <p:spPr>
          <a:xfrm>
            <a:off x="6758793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5"/>
            </p:custDataLst>
          </p:nvPr>
        </p:nvSpPr>
        <p:spPr>
          <a:xfrm>
            <a:off x="6641881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76" name="圆角矩形 30"/>
          <p:cNvSpPr/>
          <p:nvPr>
            <p:custDataLst>
              <p:tags r:id="rId26"/>
            </p:custDataLst>
          </p:nvPr>
        </p:nvSpPr>
        <p:spPr>
          <a:xfrm>
            <a:off x="7807599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文本框 76"/>
          <p:cNvSpPr txBox="1"/>
          <p:nvPr>
            <p:custDataLst>
              <p:tags r:id="rId27"/>
            </p:custDataLst>
          </p:nvPr>
        </p:nvSpPr>
        <p:spPr>
          <a:xfrm>
            <a:off x="7889892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配合救援人员，提供必要的信息和帮助</a:t>
            </a:r>
          </a:p>
        </p:txBody>
      </p:sp>
      <p:sp>
        <p:nvSpPr>
          <p:cNvPr id="78" name="椭圆 77"/>
          <p:cNvSpPr/>
          <p:nvPr>
            <p:custDataLst>
              <p:tags r:id="rId28"/>
            </p:custDataLst>
          </p:nvPr>
        </p:nvSpPr>
        <p:spPr>
          <a:xfrm>
            <a:off x="8425078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椭圆 78"/>
          <p:cNvSpPr/>
          <p:nvPr>
            <p:custDataLst>
              <p:tags r:id="rId29"/>
            </p:custDataLst>
          </p:nvPr>
        </p:nvSpPr>
        <p:spPr>
          <a:xfrm>
            <a:off x="8393296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30"/>
            </p:custDataLst>
          </p:nvPr>
        </p:nvSpPr>
        <p:spPr>
          <a:xfrm>
            <a:off x="8276383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81" name="圆角矩形 1"/>
          <p:cNvSpPr/>
          <p:nvPr>
            <p:custDataLst>
              <p:tags r:id="rId31"/>
            </p:custDataLst>
          </p:nvPr>
        </p:nvSpPr>
        <p:spPr>
          <a:xfrm>
            <a:off x="9497153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32"/>
            </p:custDataLst>
          </p:nvPr>
        </p:nvSpPr>
        <p:spPr>
          <a:xfrm>
            <a:off x="9579446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做好事故记录，为后续调查提供依据</a:t>
            </a:r>
          </a:p>
        </p:txBody>
      </p:sp>
      <p:sp>
        <p:nvSpPr>
          <p:cNvPr id="83" name="椭圆 82"/>
          <p:cNvSpPr/>
          <p:nvPr>
            <p:custDataLst>
              <p:tags r:id="rId33"/>
            </p:custDataLst>
          </p:nvPr>
        </p:nvSpPr>
        <p:spPr>
          <a:xfrm>
            <a:off x="10114631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椭圆 83"/>
          <p:cNvSpPr/>
          <p:nvPr>
            <p:custDataLst>
              <p:tags r:id="rId34"/>
            </p:custDataLst>
          </p:nvPr>
        </p:nvSpPr>
        <p:spPr>
          <a:xfrm>
            <a:off x="10082849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椭圆 84"/>
          <p:cNvSpPr/>
          <p:nvPr>
            <p:custDataLst>
              <p:tags r:id="rId35"/>
            </p:custDataLst>
          </p:nvPr>
        </p:nvSpPr>
        <p:spPr>
          <a:xfrm>
            <a:off x="996593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4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燃气管道安全法律法规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" name="图片 50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相关法规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1498133" y="2535502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《中华人民共和国安全生产法》</a:t>
            </a: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1806183" y="1478017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9" name="三角形16"/>
          <p:cNvSpPr/>
          <p:nvPr>
            <p:custDataLst>
              <p:tags r:id="rId8"/>
            </p:custDataLst>
          </p:nvPr>
        </p:nvSpPr>
        <p:spPr>
          <a:xfrm>
            <a:off x="1804869" y="1478017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1" name="三角形18"/>
          <p:cNvSpPr/>
          <p:nvPr>
            <p:custDataLst>
              <p:tags r:id="rId9"/>
            </p:custDataLst>
          </p:nvPr>
        </p:nvSpPr>
        <p:spPr>
          <a:xfrm>
            <a:off x="2209472" y="1994280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4"/>
          <p:cNvSpPr txBox="1"/>
          <p:nvPr>
            <p:custDataLst>
              <p:tags r:id="rId10"/>
            </p:custDataLst>
          </p:nvPr>
        </p:nvSpPr>
        <p:spPr>
          <a:xfrm>
            <a:off x="1860699" y="1541072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3452180" y="2535502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《城镇燃气管理条例》</a:t>
            </a:r>
          </a:p>
        </p:txBody>
      </p:sp>
      <p:sp>
        <p:nvSpPr>
          <p:cNvPr id="4" name="矩形 3"/>
          <p:cNvSpPr/>
          <p:nvPr>
            <p:custDataLst>
              <p:tags r:id="rId12"/>
            </p:custDataLst>
          </p:nvPr>
        </p:nvSpPr>
        <p:spPr>
          <a:xfrm>
            <a:off x="3760230" y="1478017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三角形16"/>
          <p:cNvSpPr/>
          <p:nvPr>
            <p:custDataLst>
              <p:tags r:id="rId13"/>
            </p:custDataLst>
          </p:nvPr>
        </p:nvSpPr>
        <p:spPr>
          <a:xfrm>
            <a:off x="3758916" y="1478017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18"/>
          <p:cNvSpPr/>
          <p:nvPr>
            <p:custDataLst>
              <p:tags r:id="rId14"/>
            </p:custDataLst>
          </p:nvPr>
        </p:nvSpPr>
        <p:spPr>
          <a:xfrm>
            <a:off x="4163519" y="1994280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24"/>
          <p:cNvSpPr txBox="1"/>
          <p:nvPr>
            <p:custDataLst>
              <p:tags r:id="rId15"/>
            </p:custDataLst>
          </p:nvPr>
        </p:nvSpPr>
        <p:spPr>
          <a:xfrm>
            <a:off x="3814746" y="1541072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文本框 7"/>
          <p:cNvSpPr txBox="1"/>
          <p:nvPr>
            <p:custDataLst>
              <p:tags r:id="rId16"/>
            </p:custDataLst>
          </p:nvPr>
        </p:nvSpPr>
        <p:spPr>
          <a:xfrm>
            <a:off x="5406227" y="2535502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《燃气工程建设管理规定》</a:t>
            </a:r>
          </a:p>
        </p:txBody>
      </p:sp>
      <p:sp>
        <p:nvSpPr>
          <p:cNvPr id="9" name="矩形 8"/>
          <p:cNvSpPr/>
          <p:nvPr>
            <p:custDataLst>
              <p:tags r:id="rId17"/>
            </p:custDataLst>
          </p:nvPr>
        </p:nvSpPr>
        <p:spPr>
          <a:xfrm>
            <a:off x="5714277" y="1478017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三角形16"/>
          <p:cNvSpPr/>
          <p:nvPr>
            <p:custDataLst>
              <p:tags r:id="rId18"/>
            </p:custDataLst>
          </p:nvPr>
        </p:nvSpPr>
        <p:spPr>
          <a:xfrm>
            <a:off x="5712963" y="1478017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三角形18"/>
          <p:cNvSpPr/>
          <p:nvPr>
            <p:custDataLst>
              <p:tags r:id="rId19"/>
            </p:custDataLst>
          </p:nvPr>
        </p:nvSpPr>
        <p:spPr>
          <a:xfrm>
            <a:off x="6117566" y="1994280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24"/>
          <p:cNvSpPr txBox="1"/>
          <p:nvPr>
            <p:custDataLst>
              <p:tags r:id="rId20"/>
            </p:custDataLst>
          </p:nvPr>
        </p:nvSpPr>
        <p:spPr>
          <a:xfrm>
            <a:off x="5768793" y="1541072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21"/>
            </p:custDataLst>
          </p:nvPr>
        </p:nvSpPr>
        <p:spPr>
          <a:xfrm>
            <a:off x="7360274" y="2535502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《燃气燃烧器具安装维修管理规定》</a:t>
            </a:r>
          </a:p>
        </p:txBody>
      </p:sp>
      <p:sp>
        <p:nvSpPr>
          <p:cNvPr id="14" name="矩形 13"/>
          <p:cNvSpPr/>
          <p:nvPr>
            <p:custDataLst>
              <p:tags r:id="rId22"/>
            </p:custDataLst>
          </p:nvPr>
        </p:nvSpPr>
        <p:spPr>
          <a:xfrm>
            <a:off x="7668324" y="1478017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三角形16"/>
          <p:cNvSpPr/>
          <p:nvPr>
            <p:custDataLst>
              <p:tags r:id="rId23"/>
            </p:custDataLst>
          </p:nvPr>
        </p:nvSpPr>
        <p:spPr>
          <a:xfrm>
            <a:off x="7667010" y="1478017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18"/>
          <p:cNvSpPr/>
          <p:nvPr>
            <p:custDataLst>
              <p:tags r:id="rId24"/>
            </p:custDataLst>
          </p:nvPr>
        </p:nvSpPr>
        <p:spPr>
          <a:xfrm>
            <a:off x="8071613" y="1994280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24"/>
          <p:cNvSpPr txBox="1"/>
          <p:nvPr>
            <p:custDataLst>
              <p:tags r:id="rId25"/>
            </p:custDataLst>
          </p:nvPr>
        </p:nvSpPr>
        <p:spPr>
          <a:xfrm>
            <a:off x="7722840" y="1541072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9" name="文本框 18"/>
          <p:cNvSpPr txBox="1"/>
          <p:nvPr>
            <p:custDataLst>
              <p:tags r:id="rId26"/>
            </p:custDataLst>
          </p:nvPr>
        </p:nvSpPr>
        <p:spPr>
          <a:xfrm>
            <a:off x="9314321" y="2535502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《燃气用户安全用气常识》</a:t>
            </a:r>
          </a:p>
        </p:txBody>
      </p:sp>
      <p:sp>
        <p:nvSpPr>
          <p:cNvPr id="20" name="矩形 19"/>
          <p:cNvSpPr/>
          <p:nvPr>
            <p:custDataLst>
              <p:tags r:id="rId27"/>
            </p:custDataLst>
          </p:nvPr>
        </p:nvSpPr>
        <p:spPr>
          <a:xfrm>
            <a:off x="9622371" y="1478017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三角形16"/>
          <p:cNvSpPr/>
          <p:nvPr>
            <p:custDataLst>
              <p:tags r:id="rId28"/>
            </p:custDataLst>
          </p:nvPr>
        </p:nvSpPr>
        <p:spPr>
          <a:xfrm>
            <a:off x="9621057" y="1478017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三角形18"/>
          <p:cNvSpPr/>
          <p:nvPr>
            <p:custDataLst>
              <p:tags r:id="rId29"/>
            </p:custDataLst>
          </p:nvPr>
        </p:nvSpPr>
        <p:spPr>
          <a:xfrm>
            <a:off x="10025660" y="1994280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9676887" y="1541072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1498133" y="5171199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《燃气管道安全技术规程》</a:t>
            </a:r>
          </a:p>
        </p:txBody>
      </p:sp>
      <p:sp>
        <p:nvSpPr>
          <p:cNvPr id="27" name="矩形 26"/>
          <p:cNvSpPr/>
          <p:nvPr>
            <p:custDataLst>
              <p:tags r:id="rId32"/>
            </p:custDataLst>
          </p:nvPr>
        </p:nvSpPr>
        <p:spPr>
          <a:xfrm>
            <a:off x="1806183" y="4113715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三角形16"/>
          <p:cNvSpPr/>
          <p:nvPr>
            <p:custDataLst>
              <p:tags r:id="rId33"/>
            </p:custDataLst>
          </p:nvPr>
        </p:nvSpPr>
        <p:spPr>
          <a:xfrm>
            <a:off x="1804869" y="4113715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三角形18"/>
          <p:cNvSpPr/>
          <p:nvPr>
            <p:custDataLst>
              <p:tags r:id="rId34"/>
            </p:custDataLst>
          </p:nvPr>
        </p:nvSpPr>
        <p:spPr>
          <a:xfrm>
            <a:off x="2209472" y="4629977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4"/>
          <p:cNvSpPr txBox="1"/>
          <p:nvPr>
            <p:custDataLst>
              <p:tags r:id="rId35"/>
            </p:custDataLst>
          </p:nvPr>
        </p:nvSpPr>
        <p:spPr>
          <a:xfrm>
            <a:off x="1860699" y="4176770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3452180" y="5171199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《燃气管道安全保护法》</a:t>
            </a:r>
          </a:p>
        </p:txBody>
      </p:sp>
      <p:sp>
        <p:nvSpPr>
          <p:cNvPr id="32" name="矩形 31"/>
          <p:cNvSpPr/>
          <p:nvPr>
            <p:custDataLst>
              <p:tags r:id="rId37"/>
            </p:custDataLst>
          </p:nvPr>
        </p:nvSpPr>
        <p:spPr>
          <a:xfrm>
            <a:off x="3760230" y="4113715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三角形16"/>
          <p:cNvSpPr/>
          <p:nvPr>
            <p:custDataLst>
              <p:tags r:id="rId38"/>
            </p:custDataLst>
          </p:nvPr>
        </p:nvSpPr>
        <p:spPr>
          <a:xfrm>
            <a:off x="3758916" y="4113715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三角形18"/>
          <p:cNvSpPr/>
          <p:nvPr>
            <p:custDataLst>
              <p:tags r:id="rId39"/>
            </p:custDataLst>
          </p:nvPr>
        </p:nvSpPr>
        <p:spPr>
          <a:xfrm>
            <a:off x="4163519" y="4629977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文本框 24"/>
          <p:cNvSpPr txBox="1"/>
          <p:nvPr>
            <p:custDataLst>
              <p:tags r:id="rId40"/>
            </p:custDataLst>
          </p:nvPr>
        </p:nvSpPr>
        <p:spPr>
          <a:xfrm>
            <a:off x="3814746" y="4176770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5406227" y="5171199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《燃气管道安全检查规定》</a:t>
            </a:r>
          </a:p>
        </p:txBody>
      </p:sp>
      <p:sp>
        <p:nvSpPr>
          <p:cNvPr id="37" name="矩形 36"/>
          <p:cNvSpPr/>
          <p:nvPr>
            <p:custDataLst>
              <p:tags r:id="rId42"/>
            </p:custDataLst>
          </p:nvPr>
        </p:nvSpPr>
        <p:spPr>
          <a:xfrm>
            <a:off x="5714277" y="4113715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三角形16"/>
          <p:cNvSpPr/>
          <p:nvPr>
            <p:custDataLst>
              <p:tags r:id="rId43"/>
            </p:custDataLst>
          </p:nvPr>
        </p:nvSpPr>
        <p:spPr>
          <a:xfrm>
            <a:off x="5712963" y="4113715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三角形18"/>
          <p:cNvSpPr/>
          <p:nvPr>
            <p:custDataLst>
              <p:tags r:id="rId44"/>
            </p:custDataLst>
          </p:nvPr>
        </p:nvSpPr>
        <p:spPr>
          <a:xfrm>
            <a:off x="6117566" y="4629977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24"/>
          <p:cNvSpPr txBox="1"/>
          <p:nvPr>
            <p:custDataLst>
              <p:tags r:id="rId45"/>
            </p:custDataLst>
          </p:nvPr>
        </p:nvSpPr>
        <p:spPr>
          <a:xfrm>
            <a:off x="5768793" y="4176770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1" name="文本框 40"/>
          <p:cNvSpPr txBox="1"/>
          <p:nvPr>
            <p:custDataLst>
              <p:tags r:id="rId46"/>
            </p:custDataLst>
          </p:nvPr>
        </p:nvSpPr>
        <p:spPr>
          <a:xfrm>
            <a:off x="7360274" y="5171199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《燃气管道安全操作规程》</a:t>
            </a:r>
          </a:p>
        </p:txBody>
      </p:sp>
      <p:sp>
        <p:nvSpPr>
          <p:cNvPr id="42" name="矩形 41"/>
          <p:cNvSpPr/>
          <p:nvPr>
            <p:custDataLst>
              <p:tags r:id="rId47"/>
            </p:custDataLst>
          </p:nvPr>
        </p:nvSpPr>
        <p:spPr>
          <a:xfrm>
            <a:off x="7668324" y="4113715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三角形16"/>
          <p:cNvSpPr/>
          <p:nvPr>
            <p:custDataLst>
              <p:tags r:id="rId48"/>
            </p:custDataLst>
          </p:nvPr>
        </p:nvSpPr>
        <p:spPr>
          <a:xfrm>
            <a:off x="7667010" y="4113715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三角形18"/>
          <p:cNvSpPr/>
          <p:nvPr>
            <p:custDataLst>
              <p:tags r:id="rId49"/>
            </p:custDataLst>
          </p:nvPr>
        </p:nvSpPr>
        <p:spPr>
          <a:xfrm>
            <a:off x="8071613" y="4629977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24"/>
          <p:cNvSpPr txBox="1"/>
          <p:nvPr>
            <p:custDataLst>
              <p:tags r:id="rId50"/>
            </p:custDataLst>
          </p:nvPr>
        </p:nvSpPr>
        <p:spPr>
          <a:xfrm>
            <a:off x="7722840" y="4176770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6" name="文本框 45"/>
          <p:cNvSpPr txBox="1"/>
          <p:nvPr>
            <p:custDataLst>
              <p:tags r:id="rId51"/>
            </p:custDataLst>
          </p:nvPr>
        </p:nvSpPr>
        <p:spPr>
          <a:xfrm>
            <a:off x="9314321" y="5171199"/>
            <a:ext cx="1385896" cy="97078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《燃气管道安全应急预案》</a:t>
            </a:r>
          </a:p>
        </p:txBody>
      </p:sp>
      <p:sp>
        <p:nvSpPr>
          <p:cNvPr id="47" name="矩形 46"/>
          <p:cNvSpPr/>
          <p:nvPr>
            <p:custDataLst>
              <p:tags r:id="rId52"/>
            </p:custDataLst>
          </p:nvPr>
        </p:nvSpPr>
        <p:spPr>
          <a:xfrm>
            <a:off x="9622371" y="4113715"/>
            <a:ext cx="771110" cy="771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16"/>
          <p:cNvSpPr/>
          <p:nvPr>
            <p:custDataLst>
              <p:tags r:id="rId53"/>
            </p:custDataLst>
          </p:nvPr>
        </p:nvSpPr>
        <p:spPr>
          <a:xfrm>
            <a:off x="9621057" y="4113715"/>
            <a:ext cx="369791" cy="256818"/>
          </a:xfrm>
          <a:custGeom>
            <a:gdLst>
              <a:gd name="connsiteX0" fmla="*/ 357810 w 357810"/>
              <a:gd name="connsiteY0" fmla="*/ 0 h 248479"/>
              <a:gd name="connsiteX1" fmla="*/ 0 w 357810"/>
              <a:gd name="connsiteY1" fmla="*/ 248479 h 248479"/>
              <a:gd name="connsiteX2" fmla="*/ 2 w 357810"/>
              <a:gd name="connsiteY2" fmla="*/ 1 h 2484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79">
                <a:moveTo>
                  <a:pt x="357810" y="0"/>
                </a:moveTo>
                <a:lnTo>
                  <a:pt x="0" y="248479"/>
                </a:lnTo>
                <a:lnTo>
                  <a:pt x="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三角形18"/>
          <p:cNvSpPr/>
          <p:nvPr>
            <p:custDataLst>
              <p:tags r:id="rId54"/>
            </p:custDataLst>
          </p:nvPr>
        </p:nvSpPr>
        <p:spPr>
          <a:xfrm>
            <a:off x="10025660" y="4629977"/>
            <a:ext cx="369791" cy="256818"/>
          </a:xfrm>
          <a:custGeom>
            <a:gdLst>
              <a:gd name="connsiteX0" fmla="*/ 357810 w 357810"/>
              <a:gd name="connsiteY0" fmla="*/ 0 h 248484"/>
              <a:gd name="connsiteX1" fmla="*/ 357807 w 357810"/>
              <a:gd name="connsiteY1" fmla="*/ 248483 h 248484"/>
              <a:gd name="connsiteX2" fmla="*/ 0 w 357810"/>
              <a:gd name="connsiteY2" fmla="*/ 248484 h 2484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810" h="248484">
                <a:moveTo>
                  <a:pt x="357810" y="0"/>
                </a:moveTo>
                <a:lnTo>
                  <a:pt x="357807" y="248483"/>
                </a:lnTo>
                <a:lnTo>
                  <a:pt x="0" y="2484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文本框 24"/>
          <p:cNvSpPr txBox="1"/>
          <p:nvPr>
            <p:custDataLst>
              <p:tags r:id="rId55"/>
            </p:custDataLst>
          </p:nvPr>
        </p:nvSpPr>
        <p:spPr>
          <a:xfrm>
            <a:off x="9676887" y="4176770"/>
            <a:ext cx="661420" cy="6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法律责任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895106" y="2978412"/>
            <a:ext cx="781074" cy="781074"/>
          </a:xfrm>
          <a:prstGeom prst="rect">
            <a:avLst/>
          </a:prstGeom>
          <a:solidFill>
            <a:schemeClr val="accent4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387813" y="3204195"/>
            <a:ext cx="781074" cy="781074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5880519" y="3429978"/>
            <a:ext cx="781074" cy="781074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5373226" y="3655759"/>
            <a:ext cx="781074" cy="781074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2701150" y="3421888"/>
            <a:ext cx="2042460" cy="1248813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燃气管道安全法律法规规定了燃气管道安全责任主体</a:t>
            </a: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5249824" y="4881375"/>
            <a:ext cx="2042460" cy="1248813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违反燃气管道安全法律法规将承担相应的法律责任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4534584" y="1478404"/>
            <a:ext cx="2042460" cy="1248813"/>
          </a:xfrm>
          <a:prstGeom prst="rect">
            <a:avLst/>
          </a:prstGeom>
        </p:spPr>
        <p:txBody>
          <a:bodyPr wrap="square" anchor="b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法律责任包括行政责任、民事责任和刑事责任</a:t>
            </a:r>
          </a:p>
        </p:txBody>
      </p:sp>
      <p:cxnSp>
        <p:nvCxnSpPr>
          <p:cNvPr id="26" name="肘形连接符 25"/>
          <p:cNvCxnSpPr>
            <a:stCxn id="16" idx="2"/>
            <a:endCxn id="7" idx="0"/>
          </p:cNvCxnSpPr>
          <p:nvPr>
            <p:custDataLst>
              <p:tags r:id="rId13"/>
            </p:custDataLst>
          </p:nvPr>
        </p:nvCxnSpPr>
        <p:spPr>
          <a:xfrm rot="5400000" flipV="1">
            <a:off x="5928592" y="2354437"/>
            <a:ext cx="476978" cy="122253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>
            <p:custDataLst>
              <p:tags r:id="rId14"/>
            </p:custDataLst>
          </p:nvPr>
        </p:nvSpPr>
        <p:spPr>
          <a:xfrm>
            <a:off x="7454739" y="4893384"/>
            <a:ext cx="2042460" cy="1248813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法律责任的承担方式包括罚款、赔偿、拘留、判刑等</a:t>
            </a:r>
          </a:p>
        </p:txBody>
      </p:sp>
      <p:cxnSp>
        <p:nvCxnSpPr>
          <p:cNvPr id="32" name="肘形连接符 31"/>
          <p:cNvCxnSpPr>
            <a:stCxn id="10" idx="3"/>
            <a:endCxn id="9" idx="1"/>
          </p:cNvCxnSpPr>
          <p:nvPr>
            <p:custDataLst>
              <p:tags r:id="rId15"/>
            </p:custDataLst>
          </p:nvPr>
        </p:nvCxnSpPr>
        <p:spPr>
          <a:xfrm flipV="1">
            <a:off x="4743612" y="4046296"/>
            <a:ext cx="629613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8" idx="2"/>
            <a:endCxn id="13" idx="0"/>
          </p:cNvCxnSpPr>
          <p:nvPr>
            <p:custDataLst>
              <p:tags r:id="rId16"/>
            </p:custDataLst>
          </p:nvPr>
        </p:nvCxnSpPr>
        <p:spPr>
          <a:xfrm rot="5400000">
            <a:off x="5935897" y="4546213"/>
            <a:ext cx="670322" cy="1"/>
          </a:xfrm>
          <a:prstGeom prst="bentConnector3">
            <a:avLst>
              <a:gd name="adj1" fmla="val 50047"/>
            </a:avLst>
          </a:prstGeom>
          <a:ln w="127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6" idx="2"/>
            <a:endCxn id="28" idx="0"/>
          </p:cNvCxnSpPr>
          <p:nvPr>
            <p:custDataLst>
              <p:tags r:id="rId17"/>
            </p:custDataLst>
          </p:nvPr>
        </p:nvCxnSpPr>
        <p:spPr>
          <a:xfrm rot="5400000" flipV="1">
            <a:off x="7313858" y="3731271"/>
            <a:ext cx="1133898" cy="1190327"/>
          </a:xfrm>
          <a:prstGeom prst="bentConnector3">
            <a:avLst>
              <a:gd name="adj1" fmla="val 49972"/>
            </a:avLst>
          </a:prstGeom>
          <a:ln w="127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安全监管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6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7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安全检查：定期对燃气管道进行安全检查，确保管道安全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10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1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政府监管部门：负责燃气管道安全的监管和执法</a:t>
            </a:r>
          </a:p>
        </p:txBody>
      </p:sp>
      <p:pic>
        <p:nvPicPr>
          <p:cNvPr id="17" name="图形 16"/>
          <p:cNvPicPr/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4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5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企业责任：燃气管道企业需承担安全主体责任，确保管道安全运行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8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9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事故处理：发生燃气管道安全事故时，需及时报告并采取应急措施，确保人员安全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PLACING_PICTURE_USER_VIEWPORT" val="{&quot;height&quot;:10411,&quot;width&quot;:12984}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  <p:tag name="KSO_WM_TEMPLATE_THUMBS_INDEX" val="1、9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20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41.3&quot;,&quot;height&quot;:&quot;310.5&quot;}"/>
  <p:tag name="KSO_WM_SLIDE_ID" val="custom2023082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0"/>
  <p:tag name="KSO_WM_TEMPLATE_THUMBS_INDEX" val="1、9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EXT_FILL_FORE_SCHEMECOLOR_INDEX" val="5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TYPE" val="1"/>
  <p:tag name="KSO_WM_UNIT_TYPE" val="a"/>
  <p:tag name="KSO_WM_UNIT_USESOURCEFORMAT_APPLY" val="0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1_2"/>
  <p:tag name="KSO_WM_UNIT_INDEX" val="1_1_2"/>
  <p:tag name="KSO_WM_UNIT_LAYERLEVEL" val="1_1_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1_1"/>
  <p:tag name="KSO_WM_UNIT_INDEX" val="1_1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3_2"/>
  <p:tag name="KSO_WM_UNIT_INDEX" val="1_3_2"/>
  <p:tag name="KSO_WM_UNIT_LAYERLEVEL" val="1_1_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3_1"/>
  <p:tag name="KSO_WM_UNIT_INDEX" val="1_3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2_2"/>
  <p:tag name="KSO_WM_UNIT_INDEX" val="1_2_2"/>
  <p:tag name="KSO_WM_UNIT_LAYERLEVEL" val="1_1_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2_1"/>
  <p:tag name="KSO_WM_UNIT_INDEX" val="1_2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4_2"/>
  <p:tag name="KSO_WM_UNIT_INDEX" val="1_4_2"/>
  <p:tag name="KSO_WM_UNIT_LAYERLEVEL" val="1_1_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4_1"/>
  <p:tag name="KSO_WM_UNIT_INDEX" val="1_4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1&quot;,&quot;maxSize&quot;:{&quot;size1&quot;:22.2},&quot;minSize&quot;:{&quot;size1&quot;:13.5},&quot;normalSize&quot;:{&quot;size1&quot;:13.5},&quot;subLayout&quot;:[{&quot;id&quot;:&quot;2023-09-11T17:01:51&quot;,&quot;margin&quot;:{&quot;bottom&quot;:0.025999998673796654,&quot;left&quot;:2.117000102996826,&quot;right&quot;:1.2699999809265137,&quot;top&quot;:0.4230000376701355},&quot;type&quot;:0},{&quot;id&quot;:&quot;2023-09-11T17:01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0&quot;,&quot;maxSize&quot;:{&quot;size1&quot;:22.2},&quot;minSize&quot;:{&quot;size1&quot;:13.5},&quot;normalSize&quot;:{&quot;size1&quot;:13.5},&quot;subLayout&quot;:[{&quot;id&quot;:&quot;2023-09-11T17:01:50&quot;,&quot;margin&quot;:{&quot;bottom&quot;:0.025999998673796654,&quot;left&quot;:2.117000102996826,&quot;right&quot;:1.2699999809265137,&quot;top&quot;:0.4230000376701355},&quot;type&quot;:0},{&quot;id&quot;:&quot;2023-09-11T17:01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2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3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4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5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6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7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8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7_1"/>
  <p:tag name="KSO_WM_UNIT_INDEX" val="1_7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59.xml><?xml version="1.0" encoding="utf-8"?>
<p:tagLst xmlns:p="http://schemas.openxmlformats.org/presentationml/2006/main">
  <p:tag name="KSO_WM_ASSEMBLE_CHIP_INDEX" val="3b414239361946e7b35d09309a7f42a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7*l_h_f*1_8_1"/>
  <p:tag name="KSO_WM_UNIT_INDEX" val="1_8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1&quot;,&quot;maxSize&quot;:{&quot;size1&quot;:22.2},&quot;minSize&quot;:{&quot;size1&quot;:13.5},&quot;normalSize&quot;:{&quot;size1&quot;:13.5},&quot;subLayout&quot;:[{&quot;id&quot;:&quot;2023-09-11T17:01:51&quot;,&quot;margin&quot;:{&quot;bottom&quot;:0.025999998673796654,&quot;left&quot;:2.117000102996826,&quot;right&quot;:1.2699999809265137,&quot;top&quot;:0.4230000376701355},&quot;type&quot;:0},{&quot;id&quot;:&quot;2023-09-11T17:01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63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1&quot;,&quot;maxSize&quot;:{&quot;size1&quot;:22.2},&quot;minSize&quot;:{&quot;size1&quot;:13.5},&quot;normalSize&quot;:{&quot;size1&quot;:13.5},&quot;subLayout&quot;:[{&quot;id&quot;:&quot;2023-09-11T17:01:51&quot;,&quot;margin&quot;:{&quot;bottom&quot;:0.025999998673796654,&quot;left&quot;:2.117000102996826,&quot;right&quot;:1.2699999809265137,&quot;top&quot;:0.4230000376701355},&quot;type&quot;:0},{&quot;id&quot;:&quot;2023-09-11T17:01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1&quot;,&quot;maxSize&quot;:{&quot;size1&quot;:22.2},&quot;minSize&quot;:{&quot;size1&quot;:13.5},&quot;normalSize&quot;:{&quot;size1&quot;:13.5},&quot;subLayout&quot;:[{&quot;id&quot;:&quot;2023-09-11T17:01:51&quot;,&quot;margin&quot;:{&quot;bottom&quot;:0.025999998673796654,&quot;left&quot;:2.117000102996826,&quot;right&quot;:1.2699999809265137,&quot;top&quot;:0.4230000376701355},&quot;type&quot;:0},{&quot;id&quot;:&quot;2023-09-11T17:01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00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29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0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2&quot;,&quot;maxSize&quot;:{&quot;size1&quot;:22.2},&quot;minSize&quot;:{&quot;size1&quot;:13.5},&quot;normalSize&quot;:{&quot;size1&quot;:13.5},&quot;subLayout&quot;:[{&quot;id&quot;:&quot;2023-09-11T17:01:52&quot;,&quot;margin&quot;:{&quot;bottom&quot;:0.025999998673796654,&quot;left&quot;:2.117000102996826,&quot;right&quot;:1.2699999809265137,&quot;top&quot;:0.4230000376701355},&quot;type&quot;:0},{&quot;id&quot;:&quot;2023-09-11T17:01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0&quot;,&quot;maxSize&quot;:{&quot;size1&quot;:22.2},&quot;minSize&quot;:{&quot;size1&quot;:13.5},&quot;normalSize&quot;:{&quot;size1&quot;:13.5},&quot;subLayout&quot;:[{&quot;id&quot;:&quot;2023-09-11T17:01:50&quot;,&quot;margin&quot;:{&quot;bottom&quot;:0.025999998673796654,&quot;left&quot;:2.117000102996826,&quot;right&quot;:1.2699999809265137,&quot;top&quot;:0.4230000376701355},&quot;type&quot;:0},{&quot;id&quot;:&quot;2023-09-11T17:01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2"/>
  <p:tag name="KSO_WM_UNIT_INDEX" val="1_6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1&quot;,&quot;maxSize&quot;:{&quot;size1&quot;:22.2},&quot;minSize&quot;:{&quot;size1&quot;:13.5},&quot;normalSize&quot;:{&quot;size1&quot;:13.5},&quot;subLayout&quot;:[{&quot;id&quot;:&quot;2023-09-11T17:01:51&quot;,&quot;margin&quot;:{&quot;bottom&quot;:0.025999998673796654,&quot;left&quot;:2.117000102996826,&quot;right&quot;:1.2699999809265137,&quot;top&quot;:0.4230000376701355},&quot;type&quot;:0},{&quot;id&quot;:&quot;2023-09-11T17:01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85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29"/>
</p:tagLst>
</file>

<file path=ppt/tags/tag3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9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1_1"/>
  <p:tag name="KSO_WM_UNIT_INDEX" val="1_1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90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91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2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3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4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2_1"/>
  <p:tag name="KSO_WM_UNIT_INDEX" val="1_2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95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96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7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8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9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3_1"/>
  <p:tag name="KSO_WM_UNIT_INDEX" val="1_3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00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1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2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3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4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4_1"/>
  <p:tag name="KSO_WM_UNIT_INDEX" val="1_4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05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6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7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8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9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5_1"/>
  <p:tag name="KSO_WM_UNIT_INDEX" val="1_5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10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1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2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3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4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6_1"/>
  <p:tag name="KSO_WM_UNIT_INDEX" val="1_6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15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6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7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8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9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7_1"/>
  <p:tag name="KSO_WM_UNIT_INDEX" val="1_7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20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1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7_3"/>
  <p:tag name="KSO_WM_UNIT_INDEX" val="1_7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2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7_4"/>
  <p:tag name="KSO_WM_UNIT_INDEX" val="1_7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3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7_2"/>
  <p:tag name="KSO_WM_UNIT_INDEX" val="1_7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8_1"/>
  <p:tag name="KSO_WM_UNIT_INDEX" val="1_8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25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26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8_3"/>
  <p:tag name="KSO_WM_UNIT_INDEX" val="1_8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7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8_4"/>
  <p:tag name="KSO_WM_UNIT_INDEX" val="1_8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8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8_2"/>
  <p:tag name="KSO_WM_UNIT_INDEX" val="1_8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9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9_1"/>
  <p:tag name="KSO_WM_UNIT_INDEX" val="1_9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30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31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9_3"/>
  <p:tag name="KSO_WM_UNIT_INDEX" val="1_9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2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9_4"/>
  <p:tag name="KSO_WM_UNIT_INDEX" val="1_9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3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9_2"/>
  <p:tag name="KSO_WM_UNIT_INDEX" val="1_9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4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f*1_10_1"/>
  <p:tag name="KSO_WM_UNIT_INDEX" val="1_10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35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36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10_3"/>
  <p:tag name="KSO_WM_UNIT_INDEX" val="1_10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7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4_9*l_h_i*1_10_4"/>
  <p:tag name="KSO_WM_UNIT_INDEX" val="1_10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8.xml><?xml version="1.0" encoding="utf-8"?>
<p:tagLst xmlns:p="http://schemas.openxmlformats.org/presentationml/2006/main">
  <p:tag name="KSO_WM_ASSEMBLE_CHIP_INDEX" val="30a01dc1c1e74ffa827b7245745b3f35"/>
  <p:tag name="KSO_WM_BEAUTIFY_FLAG" val="#wm#"/>
  <p:tag name="KSO_WM_CHIP_GROUPID" val="60b9ed85d573a1aeab43c130"/>
  <p:tag name="KSO_WM_CHIP_XID" val="60b9ed85d573a1aeab43c131"/>
  <p:tag name="KSO_WM_DIAGRAM_GROUP_CODE" val="l1-1"/>
  <p:tag name="KSO_WM_TAG_VERSION" val="1.0"/>
  <p:tag name="KSO_WM_TEMPLATE_CATEGORY" val="diagram"/>
  <p:tag name="KSO_WM_TEMPLATE_INDEX" val="20219154"/>
  <p:tag name="KSO_WM_UNIT_COMPATIBLE" val="0"/>
  <p:tag name="KSO_WM_UNIT_DIAGRAM_ISNUMVISUAL" val="0"/>
  <p:tag name="KSO_WM_UNIT_DIAGRAM_ISREFERUNIT" val="0"/>
  <p:tag name="KSO_WM_UNIT_HIGHLIGHT" val="0"/>
  <p:tag name="KSO_WM_UNIT_ID" val="diagram20219154_9*l_h_i*1_10_2"/>
  <p:tag name="KSO_WM_UNIT_INDEX" val="1_10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2&quot;,&quot;maxSize&quot;:{&quot;size1&quot;:22.2},&quot;minSize&quot;:{&quot;size1&quot;:13.5},&quot;normalSize&quot;:{&quot;size1&quot;:13.5},&quot;subLayout&quot;:[{&quot;id&quot;:&quot;2023-09-11T17:01:52&quot;,&quot;margin&quot;:{&quot;bottom&quot;:0.025999998673796654,&quot;left&quot;:2.117000102996826,&quot;right&quot;:1.2699999809265137,&quot;top&quot;:0.4230000376701355},&quot;type&quot;:0},{&quot;id&quot;:&quot;2023-09-11T17:01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91_4*l_h_i*1_4_1"/>
  <p:tag name="KSO_WM_UNIT_INDEX" val="1_4_1"/>
  <p:tag name="KSO_WM_UNIT_LAYERLEVEL" val="1_1_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91_4*l_h_i*1_3_1"/>
  <p:tag name="KSO_WM_UNIT_INDEX" val="1_3_1"/>
  <p:tag name="KSO_WM_UNIT_LAYERLEVEL" val="1_1_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91_4*l_h_i*1_2_1"/>
  <p:tag name="KSO_WM_UNIT_INDEX" val="1_2_1"/>
  <p:tag name="KSO_WM_UNIT_LAYERLEVEL" val="1_1_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1_4*l_h_i*1_1_1"/>
  <p:tag name="KSO_WM_UNIT_INDEX" val="1_1_1"/>
  <p:tag name="KSO_WM_UNIT_LAYERLEVEL" val="1_1_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4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4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4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4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1&quot;,&quot;maxSize&quot;:{&quot;size1&quot;:22.2},&quot;minSize&quot;:{&quot;size1&quot;:13.5},&quot;normalSize&quot;:{&quot;size1&quot;:13.5},&quot;subLayout&quot;:[{&quot;id&quot;:&quot;2023-09-11T17:01:51&quot;,&quot;margin&quot;:{&quot;bottom&quot;:0.025999998673796654,&quot;left&quot;:2.117000102996826,&quot;right&quot;:1.2699999809265137,&quot;top&quot;:0.4230000376701355},&quot;type&quot;:0},{&quot;id&quot;:&quot;2023-09-11T17:01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4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7:01:52&quot;,&quot;maxSize&quot;:{&quot;size1&quot;:22.2},&quot;minSize&quot;:{&quot;size1&quot;:13.5},&quot;normalSize&quot;:{&quot;size1&quot;:13.5},&quot;subLayout&quot;:[{&quot;id&quot;:&quot;2023-09-11T17:01:52&quot;,&quot;margin&quot;:{&quot;bottom&quot;:0.025999998673796654,&quot;left&quot;:2.117000102996826,&quot;right&quot;:1.2699999809265137,&quot;top&quot;:0.4230000376701355},&quot;type&quot;:0},{&quot;id&quot;:&quot;2023-09-11T17:01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473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79.7&quot;,&quot;height&quot;:&quot;310.5&quot;}"/>
  <p:tag name="KSO_WM_SLIDE_ID" val="custom20230820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29"/>
</p:tagLst>
</file>

<file path=ppt/tags/tag47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A6E1FF"/>
      </a:dk2>
      <a:lt2>
        <a:srgbClr val="FFFFFF"/>
      </a:lt2>
      <a:accent1>
        <a:srgbClr val="AF67FF"/>
      </a:accent1>
      <a:accent2>
        <a:srgbClr val="6186FF"/>
      </a:accent2>
      <a:accent3>
        <a:srgbClr val="62BFFA"/>
      </a:accent3>
      <a:accent4>
        <a:srgbClr val="B9B1FE"/>
      </a:accent4>
      <a:accent5>
        <a:srgbClr val="A9A0FE"/>
      </a:accent5>
      <a:accent6>
        <a:srgbClr val="CA94FE"/>
      </a:accent6>
      <a:hlink>
        <a:srgbClr val="0563C1"/>
      </a:hlink>
      <a:folHlink>
        <a:srgbClr val="954F72"/>
      </a:folHlink>
    </a:clrScheme>
    <a:fontScheme name="自定义 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152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燃气管道安全常识</vt:lpstr>
      <vt:lpstr>目录</vt:lpstr>
      <vt:lpstr>燃气管道安全知识</vt:lpstr>
      <vt:lpstr>Slide 4</vt:lpstr>
      <vt:lpstr>Slide 5</vt:lpstr>
      <vt:lpstr>Slide 6</vt:lpstr>
      <vt:lpstr>燃气管道维护与保养</vt:lpstr>
      <vt:lpstr>定期检查</vt:lpstr>
      <vt:lpstr>Slide 9</vt:lpstr>
      <vt:lpstr>Slide 10</vt:lpstr>
      <vt:lpstr>燃气管道事故处理</vt:lpstr>
      <vt:lpstr>Slide 12</vt:lpstr>
      <vt:lpstr>Slide 13</vt:lpstr>
      <vt:lpstr>Slide 14</vt:lpstr>
      <vt:lpstr>燃气管道安全法律法规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2023-09-11T14:04:49Z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1314AAE69174414F9F6BC172D28A479C_11</vt:lpwstr>
  </property>
  <property fmtid="{D5CDD505-2E9C-101B-9397-08002B2CF9AE}" pid="3" name="KSOProductBuildVer">
    <vt:lpwstr>2052-12.1.0.15374</vt:lpwstr>
  </property>
</Properties>
</file>