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056" r:id="rId1"/>
    <p:sldMasterId id="2147489093" r:id="rId2"/>
  </p:sldMasterIdLst>
  <p:notesMasterIdLst>
    <p:notesMasterId r:id="rId3"/>
  </p:notesMasterIdLst>
  <p:sldIdLst>
    <p:sldId id="2637" r:id="rId4"/>
    <p:sldId id="2640" r:id="rId5"/>
    <p:sldId id="2643" r:id="rId6"/>
    <p:sldId id="2646" r:id="rId7"/>
    <p:sldId id="2649" r:id="rId8"/>
    <p:sldId id="2652" r:id="rId9"/>
    <p:sldId id="2655" r:id="rId10"/>
    <p:sldId id="2658" r:id="rId11"/>
    <p:sldId id="2661" r:id="rId12"/>
    <p:sldId id="2664" r:id="rId13"/>
    <p:sldId id="2667" r:id="rId14"/>
    <p:sldId id="2670" r:id="rId15"/>
    <p:sldId id="2673" r:id="rId16"/>
    <p:sldId id="2676" r:id="rId17"/>
    <p:sldId id="2679" r:id="rId18"/>
    <p:sldId id="2682" r:id="rId19"/>
    <p:sldId id="2685" r:id="rId20"/>
    <p:sldId id="2688" r:id="rId21"/>
    <p:sldId id="2691" r:id="rId22"/>
    <p:sldId id="2694" r:id="rId23"/>
    <p:sldId id="2697" r:id="rId24"/>
    <p:sldId id="2700" r:id="rId25"/>
    <p:sldId id="2703" r:id="rId26"/>
    <p:sldId id="2706" r:id="rId27"/>
    <p:sldId id="2709" r:id="rId28"/>
    <p:sldId id="2712" r:id="rId29"/>
    <p:sldId id="2715"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tags" Target="../tags/tag44.xml"/><Relationship Id="rId11" Type="http://schemas.openxmlformats.org/officeDocument/2006/relationships/tags" Target="../tags/tag45.xml"/><Relationship Id="rId12" Type="http://schemas.openxmlformats.org/officeDocument/2006/relationships/tags" Target="../tags/tag46.xml"/><Relationship Id="rId13" Type="http://schemas.openxmlformats.org/officeDocument/2006/relationships/tags" Target="../tags/tag47.xml"/><Relationship Id="rId14" Type="http://schemas.openxmlformats.org/officeDocument/2006/relationships/tags" Target="../tags/tag48.xml"/><Relationship Id="rId15" Type="http://schemas.openxmlformats.org/officeDocument/2006/relationships/tags" Target="../tags/tag49.xml"/><Relationship Id="rId16" Type="http://schemas.openxmlformats.org/officeDocument/2006/relationships/tags" Target="../tags/tag50.xml"/><Relationship Id="rId17" Type="http://schemas.openxmlformats.org/officeDocument/2006/relationships/tags" Target="../tags/tag51.xml"/><Relationship Id="rId18" Type="http://schemas.openxmlformats.org/officeDocument/2006/relationships/tags" Target="../tags/tag52.xml"/><Relationship Id="rId19" Type="http://schemas.openxmlformats.org/officeDocument/2006/relationships/tags" Target="../tags/tag53.xml"/><Relationship Id="rId20" Type="http://schemas.openxmlformats.org/officeDocument/2006/relationships/tags" Target="../tags/tag54.xml"/><Relationship Id="rId21" Type="http://schemas.openxmlformats.org/officeDocument/2006/relationships/tags" Target="../tags/tag55.xml"/><Relationship Id="rId22" Type="http://schemas.openxmlformats.org/officeDocument/2006/relationships/tags" Target="../tags/tag56.xml"/><Relationship Id="rId23" Type="http://schemas.openxmlformats.org/officeDocument/2006/relationships/tags" Target="../tags/tag57.xml"/><Relationship Id="rId24" Type="http://schemas.openxmlformats.org/officeDocument/2006/relationships/tags" Target="../tags/tag58.xml"/><Relationship Id="rId25" Type="http://schemas.openxmlformats.org/officeDocument/2006/relationships/tags" Target="../tags/tag59.xml"/><Relationship Id="rId26" Type="http://schemas.openxmlformats.org/officeDocument/2006/relationships/tags" Target="../tags/tag60.xml"/><Relationship Id="rId2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tags" Target="../tags/tag77.xml"/><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tags" Target="../tags/tag109.xml"/><Relationship Id="rId5" Type="http://schemas.openxmlformats.org/officeDocument/2006/relationships/tags" Target="../tags/tag110.xml"/><Relationship Id="rId6" Type="http://schemas.openxmlformats.org/officeDocument/2006/relationships/tags" Target="../tags/tag111.xml"/><Relationship Id="rId7" Type="http://schemas.openxmlformats.org/officeDocument/2006/relationships/tags" Target="../tags/tag112.xml"/><Relationship Id="rId8" Type="http://schemas.openxmlformats.org/officeDocument/2006/relationships/tags" Target="../tags/tag113.xml"/><Relationship Id="rId9" Type="http://schemas.openxmlformats.org/officeDocument/2006/relationships/tags" Target="../tags/tag114.xml"/><Relationship Id="rId10" Type="http://schemas.openxmlformats.org/officeDocument/2006/relationships/tags" Target="../tags/tag115.xml"/><Relationship Id="rId11" Type="http://schemas.openxmlformats.org/officeDocument/2006/relationships/tags" Target="../tags/tag116.xml"/><Relationship Id="rId12" Type="http://schemas.openxmlformats.org/officeDocument/2006/relationships/tags" Target="../tags/tag117.xml"/><Relationship Id="rId13" Type="http://schemas.openxmlformats.org/officeDocument/2006/relationships/tags" Target="../tags/tag118.xml"/><Relationship Id="rId14" Type="http://schemas.openxmlformats.org/officeDocument/2006/relationships/tags" Target="../tags/tag119.xml"/><Relationship Id="rId15" Type="http://schemas.openxmlformats.org/officeDocument/2006/relationships/tags" Target="../tags/tag120.xml"/><Relationship Id="rId16" Type="http://schemas.openxmlformats.org/officeDocument/2006/relationships/tags" Target="../tags/tag121.xml"/><Relationship Id="rId17" Type="http://schemas.openxmlformats.org/officeDocument/2006/relationships/tags" Target="../tags/tag122.xml"/><Relationship Id="rId18" Type="http://schemas.openxmlformats.org/officeDocument/2006/relationships/tags" Target="../tags/tag123.xml"/><Relationship Id="rId19" Type="http://schemas.openxmlformats.org/officeDocument/2006/relationships/tags" Target="../tags/tag124.xml"/><Relationship Id="rId20" Type="http://schemas.openxmlformats.org/officeDocument/2006/relationships/tags" Target="../tags/tag125.xml"/><Relationship Id="rId21" Type="http://schemas.openxmlformats.org/officeDocument/2006/relationships/tags" Target="../tags/tag126.xml"/><Relationship Id="rId2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任意多边形: 形状 6" descr="波浪2资源 2"/>
          <p:cNvSpPr/>
          <p:nvPr userDrawn="1">
            <p:custDataLst>
              <p:tags r:id="rId1"/>
            </p:custDataLst>
          </p:nvPr>
        </p:nvSpPr>
        <p:spPr>
          <a:xfrm>
            <a:off x="6887209" y="669925"/>
            <a:ext cx="5304791" cy="6192323"/>
          </a:xfrm>
          <a:custGeom>
            <a:avLst/>
            <a:gdLst>
              <a:gd name="connsiteX0" fmla="*/ 4946557 w 5304791"/>
              <a:gd name="connsiteY0" fmla="*/ 0 h 6192323"/>
              <a:gd name="connsiteX1" fmla="*/ 5304791 w 5304791"/>
              <a:gd name="connsiteY1" fmla="*/ 0 h 6192323"/>
              <a:gd name="connsiteX2" fmla="*/ 5304791 w 5304791"/>
              <a:gd name="connsiteY2" fmla="*/ 6192323 h 6192323"/>
              <a:gd name="connsiteX3" fmla="*/ 0 w 5304791"/>
              <a:gd name="connsiteY3" fmla="*/ 6192323 h 6192323"/>
              <a:gd name="connsiteX4" fmla="*/ 0 w 5304791"/>
              <a:gd name="connsiteY4" fmla="*/ 4946212 h 6192323"/>
              <a:gd name="connsiteX5" fmla="*/ 818112 w 5304791"/>
              <a:gd name="connsiteY5" fmla="*/ 4128101 h 6192323"/>
              <a:gd name="connsiteX6" fmla="*/ 1295478 w 5304791"/>
              <a:gd name="connsiteY6" fmla="*/ 4128101 h 6192323"/>
              <a:gd name="connsiteX7" fmla="*/ 2064682 w 5304791"/>
              <a:gd name="connsiteY7" fmla="*/ 3358897 h 6192323"/>
              <a:gd name="connsiteX8" fmla="*/ 2064682 w 5304791"/>
              <a:gd name="connsiteY8" fmla="*/ 2881645 h 6192323"/>
              <a:gd name="connsiteX9" fmla="*/ 2882794 w 5304791"/>
              <a:gd name="connsiteY9" fmla="*/ 2063648 h 6192323"/>
              <a:gd name="connsiteX10" fmla="*/ 3360159 w 5304791"/>
              <a:gd name="connsiteY10" fmla="*/ 2063648 h 6192323"/>
              <a:gd name="connsiteX11" fmla="*/ 4129363 w 5304791"/>
              <a:gd name="connsiteY11" fmla="*/ 1294444 h 6192323"/>
              <a:gd name="connsiteX12" fmla="*/ 4129363 w 5304791"/>
              <a:gd name="connsiteY12" fmla="*/ 818112 h 6192323"/>
              <a:gd name="connsiteX13" fmla="*/ 4946557 w 5304791"/>
              <a:gd name="connsiteY13" fmla="*/ 0 h 6192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04791" h="6192323">
                <a:moveTo>
                  <a:pt x="4946557" y="0"/>
                </a:moveTo>
                <a:lnTo>
                  <a:pt x="5304791" y="0"/>
                </a:lnTo>
                <a:lnTo>
                  <a:pt x="5304791" y="6192323"/>
                </a:lnTo>
                <a:lnTo>
                  <a:pt x="0" y="6192323"/>
                </a:lnTo>
                <a:lnTo>
                  <a:pt x="0" y="4946212"/>
                </a:lnTo>
                <a:cubicBezTo>
                  <a:pt x="-63" y="4494356"/>
                  <a:pt x="366255" y="4128032"/>
                  <a:pt x="818112" y="4128101"/>
                </a:cubicBezTo>
                <a:lnTo>
                  <a:pt x="1295478" y="4128101"/>
                </a:lnTo>
                <a:cubicBezTo>
                  <a:pt x="1720296" y="4128101"/>
                  <a:pt x="2064682" y="3783715"/>
                  <a:pt x="2064682" y="3358897"/>
                </a:cubicBezTo>
                <a:lnTo>
                  <a:pt x="2064682" y="2881645"/>
                </a:lnTo>
                <a:cubicBezTo>
                  <a:pt x="2064682" y="2429836"/>
                  <a:pt x="2430984" y="2063580"/>
                  <a:pt x="2882794" y="2063648"/>
                </a:cubicBezTo>
                <a:lnTo>
                  <a:pt x="3360159" y="2063648"/>
                </a:lnTo>
                <a:cubicBezTo>
                  <a:pt x="3784978" y="2063648"/>
                  <a:pt x="4129363" y="1719263"/>
                  <a:pt x="4129363" y="1294444"/>
                </a:cubicBezTo>
                <a:lnTo>
                  <a:pt x="4129363" y="818112"/>
                </a:lnTo>
                <a:cubicBezTo>
                  <a:pt x="4129295" y="366613"/>
                  <a:pt x="4495057" y="444"/>
                  <a:pt x="4946557" y="0"/>
                </a:cubicBezTo>
                <a:close/>
              </a:path>
            </a:pathLst>
          </a:custGeom>
          <a:solidFill>
            <a:schemeClr val="accent1"/>
          </a:solidFill>
          <a:ln w="11469" cap="flat">
            <a:noFill/>
            <a:prstDash val="solid"/>
            <a:miter/>
          </a:ln>
        </p:spPr>
        <p:txBody>
          <a:bodyPr anchor="ctr" rtlCol="0"/>
          <a:p>
            <a:endParaRPr altLang="en-US" lang="zh-CN"/>
          </a:p>
        </p:txBody>
      </p:sp>
      <p:sp>
        <p:nvSpPr>
          <p:cNvPr id="1048670" name="椭圆 8"/>
          <p:cNvSpPr/>
          <p:nvPr userDrawn="1">
            <p:custDataLst>
              <p:tags r:id="rId2"/>
            </p:custDataLst>
          </p:nvPr>
        </p:nvSpPr>
        <p:spPr>
          <a:xfrm>
            <a:off x="6767195" y="4498975"/>
            <a:ext cx="1087755" cy="1087755"/>
          </a:xfrm>
          <a:prstGeom prst="ellipse"/>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72" name="椭圆 10"/>
          <p:cNvSpPr/>
          <p:nvPr userDrawn="1">
            <p:custDataLst>
              <p:tags r:id="rId3"/>
            </p:custDataLst>
          </p:nvPr>
        </p:nvSpPr>
        <p:spPr>
          <a:xfrm>
            <a:off x="6614795" y="4346575"/>
            <a:ext cx="1393190" cy="1393190"/>
          </a:xfrm>
          <a:prstGeom prst="ellipse"/>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74" name="椭圆 11"/>
          <p:cNvSpPr/>
          <p:nvPr userDrawn="1">
            <p:custDataLst>
              <p:tags r:id="rId4"/>
            </p:custDataLst>
          </p:nvPr>
        </p:nvSpPr>
        <p:spPr>
          <a:xfrm>
            <a:off x="6464300" y="4196080"/>
            <a:ext cx="1694180" cy="1694180"/>
          </a:xfrm>
          <a:prstGeom prst="ellipse"/>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76" name="椭圆 12"/>
          <p:cNvSpPr/>
          <p:nvPr userDrawn="1">
            <p:custDataLst>
              <p:tags r:id="rId5"/>
            </p:custDataLst>
          </p:nvPr>
        </p:nvSpPr>
        <p:spPr>
          <a:xfrm>
            <a:off x="6318250" y="4050030"/>
            <a:ext cx="1986280" cy="1986280"/>
          </a:xfrm>
          <a:prstGeom prst="ellipse"/>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78" name="椭圆 14"/>
          <p:cNvSpPr/>
          <p:nvPr userDrawn="1">
            <p:custDataLst>
              <p:tags r:id="rId6"/>
            </p:custDataLst>
          </p:nvPr>
        </p:nvSpPr>
        <p:spPr>
          <a:xfrm>
            <a:off x="6158865" y="3890645"/>
            <a:ext cx="2304415" cy="2304415"/>
          </a:xfrm>
          <a:prstGeom prst="ellipse"/>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15"/>
          <p:cNvGrpSpPr/>
          <p:nvPr userDrawn="1">
            <p:custDataLst>
              <p:tags r:id="rId7"/>
            </p:custDataLst>
          </p:nvPr>
        </p:nvGrpSpPr>
        <p:grpSpPr>
          <a:xfrm rot="5400000">
            <a:off x="1183958" y="384810"/>
            <a:ext cx="328295" cy="850900"/>
            <a:chOff x="8651" y="7205"/>
            <a:chExt cx="807" cy="2089"/>
          </a:xfrm>
          <a:solidFill>
            <a:schemeClr val="accent5"/>
          </a:solidFill>
        </p:grpSpPr>
        <p:grpSp>
          <p:nvGrpSpPr>
            <p:cNvPr id="37" name="组合 16"/>
            <p:cNvGrpSpPr/>
            <p:nvPr/>
          </p:nvGrpSpPr>
          <p:grpSpPr>
            <a:xfrm>
              <a:off x="8651" y="9115"/>
              <a:ext cx="806" cy="179"/>
              <a:chOff x="8651" y="9544"/>
              <a:chExt cx="806" cy="179"/>
            </a:xfrm>
            <a:grpFill/>
          </p:grpSpPr>
          <p:sp>
            <p:nvSpPr>
              <p:cNvPr id="1048680" name="椭圆 29"/>
              <p:cNvSpPr>
                <a:spLocks noChangeAspect="1"/>
              </p:cNvSpPr>
              <p:nvPr>
                <p:custDataLst>
                  <p:tags r:id="rId8"/>
                </p:custDataLst>
              </p:nvPr>
            </p:nvSpPr>
            <p:spPr>
              <a:xfrm rot="5400000" flipH="1">
                <a:off x="9278" y="9544"/>
                <a:ext cx="179"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82" name="椭圆 30"/>
              <p:cNvSpPr>
                <a:spLocks noChangeAspect="1"/>
              </p:cNvSpPr>
              <p:nvPr>
                <p:custDataLst>
                  <p:tags r:id="rId9"/>
                </p:custDataLst>
              </p:nvPr>
            </p:nvSpPr>
            <p:spPr>
              <a:xfrm rot="5400000" flipH="1">
                <a:off x="8651" y="9544"/>
                <a:ext cx="179"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39" name="组合 18"/>
            <p:cNvGrpSpPr/>
            <p:nvPr/>
          </p:nvGrpSpPr>
          <p:grpSpPr>
            <a:xfrm>
              <a:off x="8651" y="8479"/>
              <a:ext cx="807" cy="178"/>
              <a:chOff x="8651" y="8765"/>
              <a:chExt cx="807" cy="178"/>
            </a:xfrm>
            <a:grpFill/>
          </p:grpSpPr>
          <p:sp>
            <p:nvSpPr>
              <p:cNvPr id="1048684" name="椭圆 27"/>
              <p:cNvSpPr>
                <a:spLocks noChangeAspect="1"/>
              </p:cNvSpPr>
              <p:nvPr>
                <p:custDataLst>
                  <p:tags r:id="rId10"/>
                </p:custDataLst>
              </p:nvPr>
            </p:nvSpPr>
            <p:spPr>
              <a:xfrm rot="5400000" flipH="1">
                <a:off x="9279" y="876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86" name="椭圆 28"/>
              <p:cNvSpPr>
                <a:spLocks noChangeAspect="1"/>
              </p:cNvSpPr>
              <p:nvPr>
                <p:custDataLst>
                  <p:tags r:id="rId11"/>
                </p:custDataLst>
              </p:nvPr>
            </p:nvSpPr>
            <p:spPr>
              <a:xfrm rot="5400000" flipH="1">
                <a:off x="8651" y="876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41" name="组合 20"/>
            <p:cNvGrpSpPr/>
            <p:nvPr/>
          </p:nvGrpSpPr>
          <p:grpSpPr>
            <a:xfrm>
              <a:off x="8651" y="7842"/>
              <a:ext cx="807" cy="178"/>
              <a:chOff x="8651" y="7985"/>
              <a:chExt cx="807" cy="178"/>
            </a:xfrm>
            <a:grpFill/>
          </p:grpSpPr>
          <p:sp>
            <p:nvSpPr>
              <p:cNvPr id="1048688" name="椭圆 25"/>
              <p:cNvSpPr>
                <a:spLocks noChangeAspect="1"/>
              </p:cNvSpPr>
              <p:nvPr>
                <p:custDataLst>
                  <p:tags r:id="rId12"/>
                </p:custDataLst>
              </p:nvPr>
            </p:nvSpPr>
            <p:spPr>
              <a:xfrm rot="5400000" flipH="1">
                <a:off x="9279" y="798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90" name="椭圆 26"/>
              <p:cNvSpPr>
                <a:spLocks noChangeAspect="1"/>
              </p:cNvSpPr>
              <p:nvPr>
                <p:custDataLst>
                  <p:tags r:id="rId13"/>
                </p:custDataLst>
              </p:nvPr>
            </p:nvSpPr>
            <p:spPr>
              <a:xfrm rot="5400000" flipH="1">
                <a:off x="8651" y="798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43" name="组合 21"/>
            <p:cNvGrpSpPr/>
            <p:nvPr/>
          </p:nvGrpSpPr>
          <p:grpSpPr>
            <a:xfrm>
              <a:off x="8651" y="7205"/>
              <a:ext cx="807" cy="178"/>
              <a:chOff x="8651" y="7205"/>
              <a:chExt cx="807" cy="178"/>
            </a:xfrm>
            <a:grpFill/>
          </p:grpSpPr>
          <p:sp>
            <p:nvSpPr>
              <p:cNvPr id="1048692" name="椭圆 22"/>
              <p:cNvSpPr>
                <a:spLocks noChangeAspect="1"/>
              </p:cNvSpPr>
              <p:nvPr>
                <p:custDataLst>
                  <p:tags r:id="rId14"/>
                </p:custDataLst>
              </p:nvPr>
            </p:nvSpPr>
            <p:spPr>
              <a:xfrm rot="5400000" flipH="1">
                <a:off x="9279" y="720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694" name="椭圆 24"/>
              <p:cNvSpPr>
                <a:spLocks noChangeAspect="1"/>
              </p:cNvSpPr>
              <p:nvPr>
                <p:custDataLst>
                  <p:tags r:id="rId15"/>
                </p:custDataLst>
              </p:nvPr>
            </p:nvSpPr>
            <p:spPr>
              <a:xfrm rot="5400000" flipH="1">
                <a:off x="8651" y="720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sp>
        <p:nvSpPr>
          <p:cNvPr id="1048696" name="任意多边形: 形状 31" descr="波浪1资源 1"/>
          <p:cNvSpPr/>
          <p:nvPr userDrawn="1">
            <p:custDataLst>
              <p:tags r:id="rId16"/>
            </p:custDataLst>
          </p:nvPr>
        </p:nvSpPr>
        <p:spPr>
          <a:xfrm>
            <a:off x="9172576" y="2862604"/>
            <a:ext cx="3019425" cy="3993396"/>
          </a:xfrm>
          <a:custGeom>
            <a:avLst/>
            <a:gdLst>
              <a:gd name="connsiteX0" fmla="*/ 3019425 w 3019425"/>
              <a:gd name="connsiteY0" fmla="*/ 0 h 3993396"/>
              <a:gd name="connsiteX1" fmla="*/ 3019425 w 3019425"/>
              <a:gd name="connsiteY1" fmla="*/ 3993396 h 3993396"/>
              <a:gd name="connsiteX2" fmla="*/ 0 w 3019425"/>
              <a:gd name="connsiteY2" fmla="*/ 3993396 h 3993396"/>
              <a:gd name="connsiteX3" fmla="*/ 0 w 3019425"/>
              <a:gd name="connsiteY3" fmla="*/ 3117146 h 3993396"/>
              <a:gd name="connsiteX4" fmla="*/ 460299 w 3019425"/>
              <a:gd name="connsiteY4" fmla="*/ 2656847 h 3993396"/>
              <a:gd name="connsiteX5" fmla="*/ 876250 w 3019425"/>
              <a:gd name="connsiteY5" fmla="*/ 2656847 h 3993396"/>
              <a:gd name="connsiteX6" fmla="*/ 1336549 w 3019425"/>
              <a:gd name="connsiteY6" fmla="*/ 2196783 h 3993396"/>
              <a:gd name="connsiteX7" fmla="*/ 1336549 w 3019425"/>
              <a:gd name="connsiteY7" fmla="*/ 2196666 h 3993396"/>
              <a:gd name="connsiteX8" fmla="*/ 1336549 w 3019425"/>
              <a:gd name="connsiteY8" fmla="*/ 1780714 h 3993396"/>
              <a:gd name="connsiteX9" fmla="*/ 1796731 w 3019425"/>
              <a:gd name="connsiteY9" fmla="*/ 1320415 h 3993396"/>
              <a:gd name="connsiteX10" fmla="*/ 2212800 w 3019425"/>
              <a:gd name="connsiteY10" fmla="*/ 1320415 h 3993396"/>
              <a:gd name="connsiteX11" fmla="*/ 2672981 w 3019425"/>
              <a:gd name="connsiteY11" fmla="*/ 860234 h 3993396"/>
              <a:gd name="connsiteX12" fmla="*/ 2672981 w 3019425"/>
              <a:gd name="connsiteY12" fmla="*/ 860116 h 3993396"/>
              <a:gd name="connsiteX13" fmla="*/ 2672981 w 3019425"/>
              <a:gd name="connsiteY13" fmla="*/ 444400 h 3993396"/>
              <a:gd name="connsiteX14" fmla="*/ 2954111 w 3019425"/>
              <a:gd name="connsiteY14" fmla="*/ 20274 h 3993396"/>
              <a:gd name="connsiteX15" fmla="*/ 3019425 w 3019425"/>
              <a:gd name="connsiteY15" fmla="*/ 0 h 399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19425" h="3993396">
                <a:moveTo>
                  <a:pt x="3019425" y="0"/>
                </a:moveTo>
                <a:lnTo>
                  <a:pt x="3019425" y="3993396"/>
                </a:lnTo>
                <a:lnTo>
                  <a:pt x="0" y="3993396"/>
                </a:lnTo>
                <a:lnTo>
                  <a:pt x="0" y="3117146"/>
                </a:lnTo>
                <a:cubicBezTo>
                  <a:pt x="0" y="2862930"/>
                  <a:pt x="206083" y="2656847"/>
                  <a:pt x="460299" y="2656847"/>
                </a:cubicBezTo>
                <a:lnTo>
                  <a:pt x="876250" y="2656847"/>
                </a:lnTo>
                <a:cubicBezTo>
                  <a:pt x="1130402" y="2656912"/>
                  <a:pt x="1336484" y="2450934"/>
                  <a:pt x="1336549" y="2196783"/>
                </a:cubicBezTo>
                <a:cubicBezTo>
                  <a:pt x="1336549" y="2196744"/>
                  <a:pt x="1336549" y="2196705"/>
                  <a:pt x="1336549" y="2196666"/>
                </a:cubicBezTo>
                <a:lnTo>
                  <a:pt x="1336549" y="1780714"/>
                </a:lnTo>
                <a:cubicBezTo>
                  <a:pt x="1336549" y="1526544"/>
                  <a:pt x="1542561" y="1320480"/>
                  <a:pt x="1796731" y="1320415"/>
                </a:cubicBezTo>
                <a:lnTo>
                  <a:pt x="2212800" y="1320415"/>
                </a:lnTo>
                <a:cubicBezTo>
                  <a:pt x="2466951" y="1320415"/>
                  <a:pt x="2672981" y="1114385"/>
                  <a:pt x="2672981" y="860234"/>
                </a:cubicBezTo>
                <a:cubicBezTo>
                  <a:pt x="2672981" y="860195"/>
                  <a:pt x="2672981" y="860155"/>
                  <a:pt x="2672981" y="860116"/>
                </a:cubicBezTo>
                <a:lnTo>
                  <a:pt x="2672981" y="444400"/>
                </a:lnTo>
                <a:cubicBezTo>
                  <a:pt x="2672981" y="253738"/>
                  <a:pt x="2788903" y="90151"/>
                  <a:pt x="2954111" y="20274"/>
                </a:cubicBezTo>
                <a:lnTo>
                  <a:pt x="3019425" y="0"/>
                </a:lnTo>
                <a:close/>
              </a:path>
            </a:pathLst>
          </a:custGeom>
          <a:solidFill>
            <a:schemeClr val="accent4"/>
          </a:solidFill>
          <a:ln w="11760" cap="flat">
            <a:noFill/>
            <a:prstDash val="solid"/>
            <a:miter/>
          </a:ln>
        </p:spPr>
        <p:txBody>
          <a:bodyPr anchor="ctr" rtlCol="0"/>
          <a:p>
            <a:endParaRPr altLang="en-US" lang="zh-CN"/>
          </a:p>
        </p:txBody>
      </p:sp>
      <p:grpSp>
        <p:nvGrpSpPr>
          <p:cNvPr id="45" name="组合 32"/>
          <p:cNvGrpSpPr/>
          <p:nvPr userDrawn="1">
            <p:custDataLst>
              <p:tags r:id="rId17"/>
            </p:custDataLst>
          </p:nvPr>
        </p:nvGrpSpPr>
        <p:grpSpPr>
          <a:xfrm>
            <a:off x="3089660" y="0"/>
            <a:ext cx="2728840" cy="1364420"/>
            <a:chOff x="3089660" y="0"/>
            <a:chExt cx="2728840" cy="1364420"/>
          </a:xfrm>
        </p:grpSpPr>
        <p:sp>
          <p:nvSpPr>
            <p:cNvPr id="1048698" name="任意多边形: 形状 33"/>
            <p:cNvSpPr/>
            <p:nvPr>
              <p:custDataLst>
                <p:tags r:id="rId18"/>
              </p:custDataLst>
            </p:nvPr>
          </p:nvSpPr>
          <p:spPr>
            <a:xfrm>
              <a:off x="3825125" y="0"/>
              <a:ext cx="1257910" cy="628955"/>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p>
          </p:txBody>
        </p:sp>
        <p:sp>
          <p:nvSpPr>
            <p:cNvPr id="1048700" name="任意多边形: 形状 34"/>
            <p:cNvSpPr/>
            <p:nvPr>
              <p:custDataLst>
                <p:tags r:id="rId19"/>
              </p:custDataLst>
            </p:nvPr>
          </p:nvSpPr>
          <p:spPr>
            <a:xfrm>
              <a:off x="3651277" y="0"/>
              <a:ext cx="1605606" cy="802804"/>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702" name="任意多边形: 形状 35"/>
            <p:cNvSpPr/>
            <p:nvPr>
              <p:custDataLst>
                <p:tags r:id="rId20"/>
              </p:custDataLst>
            </p:nvPr>
          </p:nvSpPr>
          <p:spPr>
            <a:xfrm>
              <a:off x="3483452" y="0"/>
              <a:ext cx="1941257" cy="970629"/>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704" name="任意多边形: 形状 36"/>
            <p:cNvSpPr/>
            <p:nvPr>
              <p:custDataLst>
                <p:tags r:id="rId21"/>
              </p:custDataLst>
            </p:nvPr>
          </p:nvSpPr>
          <p:spPr>
            <a:xfrm>
              <a:off x="3301845" y="0"/>
              <a:ext cx="2304471" cy="1152236"/>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706" name="任意多边形: 形状 37"/>
            <p:cNvSpPr/>
            <p:nvPr>
              <p:custDataLst>
                <p:tags r:id="rId22"/>
              </p:custDataLst>
            </p:nvPr>
          </p:nvSpPr>
          <p:spPr>
            <a:xfrm>
              <a:off x="3089660" y="0"/>
              <a:ext cx="2728840" cy="1364420"/>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grpSp>
      <p:sp>
        <p:nvSpPr>
          <p:cNvPr id="1048708" name="标题 1"/>
          <p:cNvSpPr>
            <a:spLocks noGrp="1"/>
          </p:cNvSpPr>
          <p:nvPr>
            <p:ph type="ctrTitle" hasCustomPrompt="1"/>
            <p:custDataLst>
              <p:tags r:id="rId23"/>
            </p:custDataLst>
          </p:nvPr>
        </p:nvSpPr>
        <p:spPr>
          <a:xfrm>
            <a:off x="838200" y="2131488"/>
            <a:ext cx="8708376" cy="1800000"/>
          </a:xfrm>
        </p:spPr>
        <p:txBody>
          <a:bodyPr anchor="t">
            <a:normAutofit/>
          </a:bodyPr>
          <a:lstStyle>
            <a:lvl1pPr algn="l">
              <a:lnSpc>
                <a:spcPct val="100000"/>
              </a:lnSpc>
              <a:defRPr sz="5400">
                <a:solidFill>
                  <a:schemeClr val="accent4"/>
                </a:solidFill>
              </a:defRPr>
            </a:lvl1pPr>
          </a:lstStyle>
          <a:p>
            <a:r>
              <a:rPr altLang="en-US" dirty="0" lang="zh-CN"/>
              <a:t>单击此处编辑母版</a:t>
            </a:r>
            <a:br>
              <a:rPr altLang="zh-CN" dirty="0" lang="en-US"/>
            </a:br>
            <a:r>
              <a:rPr altLang="en-US" dirty="0" lang="zh-CN"/>
              <a:t>标题样式</a:t>
            </a:r>
            <a:endParaRPr altLang="en-US" dirty="0" lang="zh-CN"/>
          </a:p>
        </p:txBody>
      </p:sp>
      <p:sp>
        <p:nvSpPr>
          <p:cNvPr id="1048710" name="日期占位符 3"/>
          <p:cNvSpPr>
            <a:spLocks noGrp="1"/>
          </p:cNvSpPr>
          <p:nvPr>
            <p:ph type="dt" sz="half" idx="10"/>
            <p:custDataLst>
              <p:tags r:id="rId24"/>
            </p:custDataLst>
          </p:nvPr>
        </p:nvSpPr>
        <p:spPr/>
        <p:txBody>
          <a:bodyPr>
            <a:normAutofit/>
          </a:bodyPr>
          <a:p>
            <a:fld id="{5592522B-0F24-4480-B9DD-A9474A6880D6}" type="datetimeFigureOut">
              <a:rPr altLang="en-US" lang="zh-CN" smtClean="0"/>
            </a:fld>
            <a:endParaRPr altLang="en-US" lang="zh-CN"/>
          </a:p>
        </p:txBody>
      </p:sp>
      <p:sp>
        <p:nvSpPr>
          <p:cNvPr id="1048712" name="页脚占位符 4"/>
          <p:cNvSpPr>
            <a:spLocks noGrp="1"/>
          </p:cNvSpPr>
          <p:nvPr>
            <p:ph type="ftr" sz="quarter" idx="11"/>
            <p:custDataLst>
              <p:tags r:id="rId25"/>
            </p:custDataLst>
          </p:nvPr>
        </p:nvSpPr>
        <p:spPr/>
        <p:txBody>
          <a:bodyPr>
            <a:normAutofit/>
          </a:bodyPr>
          <a:p>
            <a:endParaRPr altLang="en-US" dirty="0" lang="zh-CN"/>
          </a:p>
        </p:txBody>
      </p:sp>
      <p:sp>
        <p:nvSpPr>
          <p:cNvPr id="1048714" name="灯片编号占位符 5"/>
          <p:cNvSpPr>
            <a:spLocks noGrp="1"/>
          </p:cNvSpPr>
          <p:nvPr>
            <p:ph type="sldNum" sz="quarter" idx="12"/>
            <p:custDataLst>
              <p:tags r:id="rId2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16" name="文本占位符 9"/>
          <p:cNvSpPr>
            <a:spLocks noGrp="1"/>
          </p:cNvSpPr>
          <p:nvPr>
            <p:ph type="body" sz="quarter" idx="13" hasCustomPrompt="1"/>
            <p:custDataLst>
              <p:tags r:id="rId27"/>
            </p:custDataLst>
          </p:nvPr>
        </p:nvSpPr>
        <p:spPr>
          <a:xfrm>
            <a:off x="842642" y="5230368"/>
            <a:ext cx="2743199" cy="976128"/>
          </a:xfrm>
        </p:spPr>
        <p:txBody>
          <a:bodyPr anchor="b">
            <a:normAutofit/>
          </a:bodyPr>
          <a:lstStyle>
            <a:lvl1pPr indent="0" marL="0">
              <a:lnSpc>
                <a:spcPct val="100000"/>
              </a:lnSpc>
              <a:buNone/>
              <a:defRPr b="1" sz="1600">
                <a:solidFill>
                  <a:schemeClr val="accent4"/>
                </a:solidFill>
              </a:defRPr>
            </a:lvl1pPr>
          </a:lstStyle>
          <a:p>
            <a:pPr lvl="0"/>
            <a:r>
              <a:rPr altLang="en-US" dirty="0" lang="zh-CN"/>
              <a:t>公司名占位符</a:t>
            </a:r>
            <a:endParaRPr altLang="en-US" dirty="0" lang="zh-CN"/>
          </a:p>
        </p:txBody>
      </p:sp>
      <p:sp>
        <p:nvSpPr>
          <p:cNvPr id="1048718" name="文本占位符 13"/>
          <p:cNvSpPr>
            <a:spLocks noGrp="1"/>
          </p:cNvSpPr>
          <p:nvPr>
            <p:ph type="body" sz="quarter" idx="14" hasCustomPrompt="1"/>
            <p:custDataLst>
              <p:tags r:id="rId28"/>
            </p:custDataLst>
          </p:nvPr>
        </p:nvSpPr>
        <p:spPr>
          <a:xfrm>
            <a:off x="3360716" y="4168127"/>
            <a:ext cx="2950805" cy="976128"/>
          </a:xfrm>
        </p:spPr>
        <p:txBody>
          <a:bodyPr anchor="t">
            <a:normAutofit/>
          </a:bodyPr>
          <a:lstStyle>
            <a:lvl1pPr algn="l" indent="0" marL="0">
              <a:lnSpc>
                <a:spcPct val="100000"/>
              </a:lnSpc>
              <a:buNone/>
              <a:defRPr sz="1600">
                <a:solidFill>
                  <a:schemeClr val="accent3"/>
                </a:solidFill>
              </a:defRPr>
            </a:lvl1pPr>
          </a:lstStyle>
          <a:p>
            <a:pPr lvl="0"/>
            <a:r>
              <a:rPr altLang="en-US" dirty="0" lang="zh-CN"/>
              <a:t>日期时间占位符</a:t>
            </a:r>
            <a:endParaRPr altLang="en-US" dirty="0" lang="zh-CN"/>
          </a:p>
        </p:txBody>
      </p:sp>
      <p:sp>
        <p:nvSpPr>
          <p:cNvPr id="1048720" name="文本占位符 23"/>
          <p:cNvSpPr>
            <a:spLocks noGrp="1"/>
          </p:cNvSpPr>
          <p:nvPr>
            <p:ph type="body" sz="quarter" idx="17" hasCustomPrompt="1"/>
            <p:custDataLst>
              <p:tags r:id="rId29"/>
            </p:custDataLst>
          </p:nvPr>
        </p:nvSpPr>
        <p:spPr>
          <a:xfrm>
            <a:off x="838200" y="4168895"/>
            <a:ext cx="2463645" cy="976128"/>
          </a:xfrm>
        </p:spPr>
        <p:txBody>
          <a:bodyPr anchor="t">
            <a:normAutofit/>
          </a:bodyPr>
          <a:lstStyle>
            <a:lvl1pPr algn="l" indent="0" marL="0">
              <a:lnSpc>
                <a:spcPct val="100000"/>
              </a:lnSpc>
              <a:buNone/>
              <a:defRPr sz="1600">
                <a:solidFill>
                  <a:schemeClr val="accent3"/>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7" name=""/>
        <p:cNvGrpSpPr/>
        <p:nvPr/>
      </p:nvGrpSpPr>
      <p:grpSpPr>
        <a:xfrm>
          <a:off x="0" y="0"/>
          <a:ext cx="0" cy="0"/>
          <a:chOff x="0" y="0"/>
          <a:chExt cx="0" cy="0"/>
        </a:xfrm>
      </p:grpSpPr>
      <p:sp>
        <p:nvSpPr>
          <p:cNvPr id="104872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28" name="页脚占位符 4"/>
          <p:cNvSpPr>
            <a:spLocks noGrp="1"/>
          </p:cNvSpPr>
          <p:nvPr>
            <p:ph type="ftr" sz="quarter" idx="11"/>
            <p:custDataLst>
              <p:tags r:id="rId4"/>
            </p:custDataLst>
          </p:nvPr>
        </p:nvSpPr>
        <p:spPr/>
        <p:txBody>
          <a:bodyPr/>
          <a:p>
            <a:endParaRPr altLang="en-US" lang="zh-CN"/>
          </a:p>
        </p:txBody>
      </p:sp>
      <p:sp>
        <p:nvSpPr>
          <p:cNvPr id="104873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9" name=""/>
        <p:cNvGrpSpPr/>
        <p:nvPr/>
      </p:nvGrpSpPr>
      <p:grpSpPr>
        <a:xfrm>
          <a:off x="0" y="0"/>
          <a:ext cx="0" cy="0"/>
          <a:chOff x="0" y="0"/>
          <a:chExt cx="0" cy="0"/>
        </a:xfrm>
      </p:grpSpPr>
      <p:sp>
        <p:nvSpPr>
          <p:cNvPr id="1048732" name="图片 8" descr="波浪3资源 2"/>
          <p:cNvSpPr/>
          <p:nvPr/>
        </p:nvSpPr>
        <p:spPr>
          <a:xfrm flipH="1">
            <a:off x="0" y="1166495"/>
            <a:ext cx="5688960" cy="5688960"/>
          </a:xfrm>
          <a:custGeom>
            <a:avLst/>
            <a:gdLst>
              <a:gd name="connsiteX0" fmla="*/ 5688961 w 5688960"/>
              <a:gd name="connsiteY0" fmla="*/ 0 h 5688960"/>
              <a:gd name="connsiteX1" fmla="*/ 5688961 w 5688960"/>
              <a:gd name="connsiteY1" fmla="*/ 5688961 h 5688960"/>
              <a:gd name="connsiteX2" fmla="*/ 0 w 5688960"/>
              <a:gd name="connsiteY2" fmla="*/ 5688961 h 5688960"/>
              <a:gd name="connsiteX3" fmla="*/ 1374264 w 5688960"/>
              <a:gd name="connsiteY3" fmla="*/ 5166681 h 5688960"/>
              <a:gd name="connsiteX4" fmla="*/ 1896543 w 5688960"/>
              <a:gd name="connsiteY4" fmla="*/ 3792417 h 5688960"/>
              <a:gd name="connsiteX5" fmla="*/ 3270808 w 5688960"/>
              <a:gd name="connsiteY5" fmla="*/ 3270138 h 5688960"/>
              <a:gd name="connsiteX6" fmla="*/ 3793087 w 5688960"/>
              <a:gd name="connsiteY6" fmla="*/ 1895740 h 5688960"/>
              <a:gd name="connsiteX7" fmla="*/ 5167485 w 5688960"/>
              <a:gd name="connsiteY7" fmla="*/ 1373461 h 5688960"/>
              <a:gd name="connsiteX8" fmla="*/ 5688961 w 5688960"/>
              <a:gd name="connsiteY8" fmla="*/ 0 h 568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8960" h="5688960">
                <a:moveTo>
                  <a:pt x="5688961" y="0"/>
                </a:moveTo>
                <a:lnTo>
                  <a:pt x="5688961" y="5688961"/>
                </a:lnTo>
                <a:lnTo>
                  <a:pt x="0" y="5688961"/>
                </a:lnTo>
                <a:cubicBezTo>
                  <a:pt x="473935" y="5214758"/>
                  <a:pt x="900195" y="5641018"/>
                  <a:pt x="1374264" y="5166681"/>
                </a:cubicBezTo>
                <a:cubicBezTo>
                  <a:pt x="1848333" y="4692345"/>
                  <a:pt x="1422073" y="4266352"/>
                  <a:pt x="1896543" y="3792417"/>
                </a:cubicBezTo>
                <a:cubicBezTo>
                  <a:pt x="2371014" y="3318482"/>
                  <a:pt x="2796739" y="3744475"/>
                  <a:pt x="3270808" y="3270138"/>
                </a:cubicBezTo>
                <a:cubicBezTo>
                  <a:pt x="3744877" y="2795801"/>
                  <a:pt x="3318616" y="2369809"/>
                  <a:pt x="3793087" y="1895740"/>
                </a:cubicBezTo>
                <a:cubicBezTo>
                  <a:pt x="4267558" y="1421671"/>
                  <a:pt x="4693416" y="1847797"/>
                  <a:pt x="5167485" y="1373461"/>
                </a:cubicBezTo>
                <a:cubicBezTo>
                  <a:pt x="5641554" y="899124"/>
                  <a:pt x="5214624" y="474069"/>
                  <a:pt x="5688961" y="0"/>
                </a:cubicBezTo>
                <a:close/>
              </a:path>
            </a:pathLst>
          </a:custGeom>
          <a:solidFill>
            <a:schemeClr val="accent4"/>
          </a:solidFill>
          <a:ln w="13380" cap="flat">
            <a:noFill/>
            <a:prstDash val="solid"/>
            <a:miter/>
          </a:ln>
        </p:spPr>
        <p:txBody>
          <a:bodyPr anchor="ctr" rtlCol="0"/>
          <a:p>
            <a:endParaRPr altLang="en-US" lang="zh-CN"/>
          </a:p>
        </p:txBody>
      </p:sp>
      <p:sp>
        <p:nvSpPr>
          <p:cNvPr id="1048734" name="日期占位符 6"/>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圆角矩形 9"/>
          <p:cNvSpPr/>
          <p:nvPr userDrawn="1">
            <p:custDataLst>
              <p:tags r:id="rId2"/>
            </p:custDataLst>
          </p:nvPr>
        </p:nvSpPr>
        <p:spPr>
          <a:xfrm flipH="1">
            <a:off x="2814955" y="2491740"/>
            <a:ext cx="2459990" cy="1563370"/>
          </a:xfrm>
          <a:prstGeom prst="roundRect">
            <a:avLst>
              <a:gd name="adj" fmla="val 50000"/>
            </a:avLst>
          </a:prstGeom>
          <a:solidFill>
            <a:schemeClr val="accent6">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51" name="组合 5"/>
          <p:cNvGrpSpPr/>
          <p:nvPr userDrawn="1">
            <p:custDataLst>
              <p:tags r:id="rId3"/>
            </p:custDataLst>
          </p:nvPr>
        </p:nvGrpSpPr>
        <p:grpSpPr>
          <a:xfrm>
            <a:off x="5137785" y="4574540"/>
            <a:ext cx="600710" cy="1326515"/>
            <a:chOff x="8651" y="7204"/>
            <a:chExt cx="946" cy="2089"/>
          </a:xfrm>
          <a:solidFill>
            <a:schemeClr val="accent5">
              <a:alpha val="50000"/>
            </a:schemeClr>
          </a:solidFill>
        </p:grpSpPr>
        <p:grpSp>
          <p:nvGrpSpPr>
            <p:cNvPr id="53" name="组合 9"/>
            <p:cNvGrpSpPr/>
            <p:nvPr/>
          </p:nvGrpSpPr>
          <p:grpSpPr>
            <a:xfrm>
              <a:off x="8651" y="9115"/>
              <a:ext cx="945" cy="178"/>
              <a:chOff x="8651" y="9544"/>
              <a:chExt cx="945" cy="178"/>
            </a:xfrm>
            <a:grpFill/>
          </p:grpSpPr>
          <p:sp>
            <p:nvSpPr>
              <p:cNvPr id="1048738" name="椭圆 19"/>
              <p:cNvSpPr>
                <a:spLocks noChangeAspect="1"/>
              </p:cNvSpPr>
              <p:nvPr>
                <p:custDataLst>
                  <p:tags r:id="rId4"/>
                </p:custDataLst>
              </p:nvPr>
            </p:nvSpPr>
            <p:spPr>
              <a:xfrm rot="5400000" flipH="1">
                <a:off x="9418" y="9544"/>
                <a:ext cx="179"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椭圆 20"/>
              <p:cNvSpPr>
                <a:spLocks noChangeAspect="1"/>
              </p:cNvSpPr>
              <p:nvPr>
                <p:custDataLst>
                  <p:tags r:id="rId5"/>
                </p:custDataLst>
              </p:nvPr>
            </p:nvSpPr>
            <p:spPr>
              <a:xfrm rot="5400000" flipH="1">
                <a:off x="8651" y="9544"/>
                <a:ext cx="179"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55" name="组合 10"/>
            <p:cNvGrpSpPr/>
            <p:nvPr/>
          </p:nvGrpSpPr>
          <p:grpSpPr>
            <a:xfrm>
              <a:off x="8651" y="8478"/>
              <a:ext cx="946" cy="178"/>
              <a:chOff x="8651" y="8764"/>
              <a:chExt cx="946" cy="178"/>
            </a:xfrm>
            <a:grpFill/>
          </p:grpSpPr>
          <p:sp>
            <p:nvSpPr>
              <p:cNvPr id="1048742" name="椭圆 17"/>
              <p:cNvSpPr>
                <a:spLocks noChangeAspect="1"/>
              </p:cNvSpPr>
              <p:nvPr>
                <p:custDataLst>
                  <p:tags r:id="rId6"/>
                </p:custDataLst>
              </p:nvPr>
            </p:nvSpPr>
            <p:spPr>
              <a:xfrm rot="5400000" flipH="1">
                <a:off x="9419" y="876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4" name="椭圆 18"/>
              <p:cNvSpPr>
                <a:spLocks noChangeAspect="1"/>
              </p:cNvSpPr>
              <p:nvPr>
                <p:custDataLst>
                  <p:tags r:id="rId7"/>
                </p:custDataLst>
              </p:nvPr>
            </p:nvSpPr>
            <p:spPr>
              <a:xfrm rot="5400000" flipH="1">
                <a:off x="8651" y="876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57" name="组合 11"/>
            <p:cNvGrpSpPr/>
            <p:nvPr/>
          </p:nvGrpSpPr>
          <p:grpSpPr>
            <a:xfrm>
              <a:off x="8651" y="7841"/>
              <a:ext cx="946" cy="178"/>
              <a:chOff x="8651" y="7984"/>
              <a:chExt cx="946" cy="178"/>
            </a:xfrm>
            <a:grpFill/>
          </p:grpSpPr>
          <p:sp>
            <p:nvSpPr>
              <p:cNvPr id="1048746" name="椭圆 15"/>
              <p:cNvSpPr>
                <a:spLocks noChangeAspect="1"/>
              </p:cNvSpPr>
              <p:nvPr>
                <p:custDataLst>
                  <p:tags r:id="rId8"/>
                </p:custDataLst>
              </p:nvPr>
            </p:nvSpPr>
            <p:spPr>
              <a:xfrm rot="5400000" flipH="1">
                <a:off x="9419" y="798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8" name="椭圆 16"/>
              <p:cNvSpPr>
                <a:spLocks noChangeAspect="1"/>
              </p:cNvSpPr>
              <p:nvPr>
                <p:custDataLst>
                  <p:tags r:id="rId9"/>
                </p:custDataLst>
              </p:nvPr>
            </p:nvSpPr>
            <p:spPr>
              <a:xfrm rot="5400000" flipH="1">
                <a:off x="8651" y="798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59" name="组合 12"/>
            <p:cNvGrpSpPr/>
            <p:nvPr/>
          </p:nvGrpSpPr>
          <p:grpSpPr>
            <a:xfrm>
              <a:off x="8651" y="7204"/>
              <a:ext cx="946" cy="178"/>
              <a:chOff x="8651" y="7204"/>
              <a:chExt cx="946" cy="178"/>
            </a:xfrm>
            <a:grpFill/>
          </p:grpSpPr>
          <p:sp>
            <p:nvSpPr>
              <p:cNvPr id="1048750" name="椭圆 13"/>
              <p:cNvSpPr>
                <a:spLocks noChangeAspect="1"/>
              </p:cNvSpPr>
              <p:nvPr>
                <p:custDataLst>
                  <p:tags r:id="rId10"/>
                </p:custDataLst>
              </p:nvPr>
            </p:nvSpPr>
            <p:spPr>
              <a:xfrm rot="5400000" flipH="1">
                <a:off x="9419" y="720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52" name="椭圆 14"/>
              <p:cNvSpPr>
                <a:spLocks noChangeAspect="1"/>
              </p:cNvSpPr>
              <p:nvPr>
                <p:custDataLst>
                  <p:tags r:id="rId11"/>
                </p:custDataLst>
              </p:nvPr>
            </p:nvSpPr>
            <p:spPr>
              <a:xfrm rot="5400000" flipH="1">
                <a:off x="8651" y="720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sp>
        <p:nvSpPr>
          <p:cNvPr id="1048754" name="椭圆 21"/>
          <p:cNvSpPr>
            <a:spLocks noChangeAspect="1"/>
          </p:cNvSpPr>
          <p:nvPr userDrawn="1">
            <p:custDataLst>
              <p:tags r:id="rId12"/>
            </p:custDataLst>
          </p:nvPr>
        </p:nvSpPr>
        <p:spPr>
          <a:xfrm flipH="1">
            <a:off x="1148715" y="1753235"/>
            <a:ext cx="3039745" cy="3040380"/>
          </a:xfrm>
          <a:prstGeom prst="ellipse"/>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61" name="组合 24"/>
          <p:cNvGrpSpPr/>
          <p:nvPr userDrawn="1">
            <p:custDataLst>
              <p:tags r:id="rId13"/>
            </p:custDataLst>
          </p:nvPr>
        </p:nvGrpSpPr>
        <p:grpSpPr>
          <a:xfrm rot="5400000">
            <a:off x="1190308" y="172403"/>
            <a:ext cx="467995" cy="1326515"/>
            <a:chOff x="8651" y="7205"/>
            <a:chExt cx="737" cy="2089"/>
          </a:xfrm>
          <a:solidFill>
            <a:schemeClr val="accent2"/>
          </a:solidFill>
        </p:grpSpPr>
        <p:grpSp>
          <p:nvGrpSpPr>
            <p:cNvPr id="63" name="组合 25"/>
            <p:cNvGrpSpPr/>
            <p:nvPr/>
          </p:nvGrpSpPr>
          <p:grpSpPr>
            <a:xfrm>
              <a:off x="8651" y="9115"/>
              <a:ext cx="736" cy="179"/>
              <a:chOff x="8651" y="9544"/>
              <a:chExt cx="736" cy="179"/>
            </a:xfrm>
            <a:grpFill/>
          </p:grpSpPr>
          <p:sp>
            <p:nvSpPr>
              <p:cNvPr id="1048756" name="椭圆 35"/>
              <p:cNvSpPr>
                <a:spLocks noChangeAspect="1"/>
              </p:cNvSpPr>
              <p:nvPr>
                <p:custDataLst>
                  <p:tags r:id="rId14"/>
                </p:custDataLst>
              </p:nvPr>
            </p:nvSpPr>
            <p:spPr>
              <a:xfrm rot="5400000" flipH="1">
                <a:off x="9208" y="9544"/>
                <a:ext cx="179"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58" name="椭圆 36"/>
              <p:cNvSpPr>
                <a:spLocks noChangeAspect="1"/>
              </p:cNvSpPr>
              <p:nvPr>
                <p:custDataLst>
                  <p:tags r:id="rId15"/>
                </p:custDataLst>
              </p:nvPr>
            </p:nvSpPr>
            <p:spPr>
              <a:xfrm rot="5400000" flipH="1">
                <a:off x="8651" y="9544"/>
                <a:ext cx="179"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65" name="组合 26"/>
            <p:cNvGrpSpPr/>
            <p:nvPr/>
          </p:nvGrpSpPr>
          <p:grpSpPr>
            <a:xfrm>
              <a:off x="8651" y="8479"/>
              <a:ext cx="737" cy="178"/>
              <a:chOff x="8651" y="8765"/>
              <a:chExt cx="737" cy="178"/>
            </a:xfrm>
            <a:grpFill/>
          </p:grpSpPr>
          <p:sp>
            <p:nvSpPr>
              <p:cNvPr id="1048760" name="椭圆 33"/>
              <p:cNvSpPr>
                <a:spLocks noChangeAspect="1"/>
              </p:cNvSpPr>
              <p:nvPr>
                <p:custDataLst>
                  <p:tags r:id="rId16"/>
                </p:custDataLst>
              </p:nvPr>
            </p:nvSpPr>
            <p:spPr>
              <a:xfrm rot="5400000" flipH="1">
                <a:off x="9209" y="876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62" name="椭圆 34"/>
              <p:cNvSpPr>
                <a:spLocks noChangeAspect="1"/>
              </p:cNvSpPr>
              <p:nvPr>
                <p:custDataLst>
                  <p:tags r:id="rId17"/>
                </p:custDataLst>
              </p:nvPr>
            </p:nvSpPr>
            <p:spPr>
              <a:xfrm rot="5400000" flipH="1">
                <a:off x="8651" y="876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67" name="组合 27"/>
            <p:cNvGrpSpPr/>
            <p:nvPr/>
          </p:nvGrpSpPr>
          <p:grpSpPr>
            <a:xfrm>
              <a:off x="8651" y="7842"/>
              <a:ext cx="737" cy="178"/>
              <a:chOff x="8651" y="7985"/>
              <a:chExt cx="737" cy="178"/>
            </a:xfrm>
            <a:grpFill/>
          </p:grpSpPr>
          <p:sp>
            <p:nvSpPr>
              <p:cNvPr id="1048764" name="椭圆 31"/>
              <p:cNvSpPr>
                <a:spLocks noChangeAspect="1"/>
              </p:cNvSpPr>
              <p:nvPr>
                <p:custDataLst>
                  <p:tags r:id="rId18"/>
                </p:custDataLst>
              </p:nvPr>
            </p:nvSpPr>
            <p:spPr>
              <a:xfrm rot="5400000" flipH="1">
                <a:off x="9209" y="798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66" name="椭圆 32"/>
              <p:cNvSpPr>
                <a:spLocks noChangeAspect="1"/>
              </p:cNvSpPr>
              <p:nvPr>
                <p:custDataLst>
                  <p:tags r:id="rId19"/>
                </p:custDataLst>
              </p:nvPr>
            </p:nvSpPr>
            <p:spPr>
              <a:xfrm rot="5400000" flipH="1">
                <a:off x="8651" y="798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nvGrpSpPr>
            <p:cNvPr id="69" name="组合 28"/>
            <p:cNvGrpSpPr/>
            <p:nvPr/>
          </p:nvGrpSpPr>
          <p:grpSpPr>
            <a:xfrm>
              <a:off x="8651" y="7205"/>
              <a:ext cx="737" cy="178"/>
              <a:chOff x="8651" y="7205"/>
              <a:chExt cx="737" cy="178"/>
            </a:xfrm>
            <a:grpFill/>
          </p:grpSpPr>
          <p:sp>
            <p:nvSpPr>
              <p:cNvPr id="1048768" name="椭圆 29"/>
              <p:cNvSpPr>
                <a:spLocks noChangeAspect="1"/>
              </p:cNvSpPr>
              <p:nvPr>
                <p:custDataLst>
                  <p:tags r:id="rId20"/>
                </p:custDataLst>
              </p:nvPr>
            </p:nvSpPr>
            <p:spPr>
              <a:xfrm rot="5400000" flipH="1">
                <a:off x="9209" y="720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70" name="椭圆 30"/>
              <p:cNvSpPr>
                <a:spLocks noChangeAspect="1"/>
              </p:cNvSpPr>
              <p:nvPr>
                <p:custDataLst>
                  <p:tags r:id="rId21"/>
                </p:custDataLst>
              </p:nvPr>
            </p:nvSpPr>
            <p:spPr>
              <a:xfrm rot="5400000" flipH="1">
                <a:off x="8651" y="7204"/>
                <a:ext cx="178" cy="179"/>
              </a:xfrm>
              <a:prstGeom prst="ellipse"/>
              <a:grp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grpSp>
      <p:sp>
        <p:nvSpPr>
          <p:cNvPr id="1048772" name="任意多边形: 形状 37"/>
          <p:cNvSpPr/>
          <p:nvPr userDrawn="1">
            <p:custDataLst>
              <p:tags r:id="rId22"/>
            </p:custDataLst>
          </p:nvPr>
        </p:nvSpPr>
        <p:spPr>
          <a:xfrm>
            <a:off x="0" y="5255895"/>
            <a:ext cx="1689100" cy="1172846"/>
          </a:xfrm>
          <a:custGeom>
            <a:avLst/>
            <a:gdLst>
              <a:gd name="connsiteX0" fmla="*/ 0 w 1689100"/>
              <a:gd name="connsiteY0" fmla="*/ 0 h 1172846"/>
              <a:gd name="connsiteX1" fmla="*/ 1102677 w 1689100"/>
              <a:gd name="connsiteY1" fmla="*/ 0 h 1172846"/>
              <a:gd name="connsiteX2" fmla="*/ 1677186 w 1689100"/>
              <a:gd name="connsiteY2" fmla="*/ 468238 h 1172846"/>
              <a:gd name="connsiteX3" fmla="*/ 1689100 w 1689100"/>
              <a:gd name="connsiteY3" fmla="*/ 586423 h 1172846"/>
              <a:gd name="connsiteX4" fmla="*/ 1677186 w 1689100"/>
              <a:gd name="connsiteY4" fmla="*/ 704607 h 1172846"/>
              <a:gd name="connsiteX5" fmla="*/ 1102677 w 1689100"/>
              <a:gd name="connsiteY5" fmla="*/ 1172845 h 1172846"/>
              <a:gd name="connsiteX6" fmla="*/ 0 w 1689100"/>
              <a:gd name="connsiteY6" fmla="*/ 1172846 h 1172846"/>
              <a:gd name="connsiteX7" fmla="*/ 0 w 1689100"/>
              <a:gd name="connsiteY7" fmla="*/ 0 h 1172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9100" h="1172846">
                <a:moveTo>
                  <a:pt x="0" y="0"/>
                </a:moveTo>
                <a:lnTo>
                  <a:pt x="1102677" y="0"/>
                </a:lnTo>
                <a:cubicBezTo>
                  <a:pt x="1386065" y="0"/>
                  <a:pt x="1622504" y="201016"/>
                  <a:pt x="1677186" y="468238"/>
                </a:cubicBezTo>
                <a:lnTo>
                  <a:pt x="1689100" y="586423"/>
                </a:lnTo>
                <a:lnTo>
                  <a:pt x="1677186" y="704607"/>
                </a:lnTo>
                <a:cubicBezTo>
                  <a:pt x="1622504" y="971830"/>
                  <a:pt x="1386065" y="1172845"/>
                  <a:pt x="1102677" y="1172845"/>
                </a:cubicBezTo>
                <a:lnTo>
                  <a:pt x="0" y="1172846"/>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74" name="标题 1"/>
          <p:cNvSpPr>
            <a:spLocks noGrp="1"/>
          </p:cNvSpPr>
          <p:nvPr>
            <p:ph type="title" hasCustomPrompt="1"/>
            <p:custDataLst>
              <p:tags r:id="rId23"/>
            </p:custDataLst>
          </p:nvPr>
        </p:nvSpPr>
        <p:spPr>
          <a:xfrm>
            <a:off x="1205556" y="1883753"/>
            <a:ext cx="2880000" cy="1644003"/>
          </a:xfrm>
        </p:spPr>
        <p:txBody>
          <a:bodyPr anchor="b">
            <a:normAutofit/>
          </a:bodyPr>
          <a:lstStyle>
            <a:lvl1pPr algn="ctr" rtl="0">
              <a:defRPr sz="6000">
                <a:solidFill>
                  <a:schemeClr val="bg1"/>
                </a:solidFill>
              </a:defRPr>
            </a:lvl1pPr>
          </a:lstStyle>
          <a:p>
            <a:r>
              <a:rPr altLang="en-US" dirty="0" lang="zh-CN"/>
              <a:t>标题</a:t>
            </a:r>
            <a:endParaRPr altLang="en-US" dirty="0" lang="zh-CN"/>
          </a:p>
        </p:txBody>
      </p:sp>
      <p:sp>
        <p:nvSpPr>
          <p:cNvPr id="1048776" name="文本占位符 2"/>
          <p:cNvSpPr>
            <a:spLocks noGrp="1"/>
          </p:cNvSpPr>
          <p:nvPr>
            <p:ph type="body" idx="1" hasCustomPrompt="1"/>
            <p:custDataLst>
              <p:tags r:id="rId24"/>
            </p:custDataLst>
          </p:nvPr>
        </p:nvSpPr>
        <p:spPr>
          <a:xfrm>
            <a:off x="1205557" y="3616668"/>
            <a:ext cx="2880000" cy="1071220"/>
          </a:xfrm>
        </p:spPr>
        <p:txBody>
          <a:bodyPr anchor="t"/>
          <a:lstStyle>
            <a:lvl1pPr algn="ctr" indent="0" marL="0">
              <a:buNone/>
              <a:defRPr b="0" sz="24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78" name="页脚占位符 7"/>
          <p:cNvSpPr>
            <a:spLocks noGrp="1"/>
          </p:cNvSpPr>
          <p:nvPr>
            <p:ph type="ftr" sz="quarter" idx="11"/>
            <p:custDataLst>
              <p:tags r:id="rId25"/>
            </p:custDataLst>
          </p:nvPr>
        </p:nvSpPr>
        <p:spPr/>
        <p:txBody>
          <a:bodyPr/>
          <a:p>
            <a:endParaRPr altLang="en-US" lang="zh-CN"/>
          </a:p>
        </p:txBody>
      </p:sp>
      <p:sp>
        <p:nvSpPr>
          <p:cNvPr id="1048780" name="灯片编号占位符 8"/>
          <p:cNvSpPr>
            <a:spLocks noGrp="1"/>
          </p:cNvSpPr>
          <p:nvPr>
            <p:ph type="sldNum" sz="quarter" idx="12"/>
            <p:custDataLst>
              <p:tags r:id="rId2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71" name=""/>
        <p:cNvGrpSpPr/>
        <p:nvPr/>
      </p:nvGrpSpPr>
      <p:grpSpPr>
        <a:xfrm>
          <a:off x="0" y="0"/>
          <a:ext cx="0" cy="0"/>
          <a:chOff x="0" y="0"/>
          <a:chExt cx="0" cy="0"/>
        </a:xfrm>
      </p:grpSpPr>
      <p:sp>
        <p:nvSpPr>
          <p:cNvPr id="1048782" name="图片 4" descr="波浪3资源 2"/>
          <p:cNvSpPr/>
          <p:nvPr/>
        </p:nvSpPr>
        <p:spPr>
          <a:xfrm flipH="1">
            <a:off x="0" y="1972310"/>
            <a:ext cx="4883505" cy="4883505"/>
          </a:xfrm>
          <a:custGeom>
            <a:avLst/>
            <a:gdLst>
              <a:gd name="connsiteX0" fmla="*/ 4883506 w 4883505"/>
              <a:gd name="connsiteY0" fmla="*/ 0 h 4883505"/>
              <a:gd name="connsiteX1" fmla="*/ 4883506 w 4883505"/>
              <a:gd name="connsiteY1" fmla="*/ 4883506 h 4883505"/>
              <a:gd name="connsiteX2" fmla="*/ 0 w 4883505"/>
              <a:gd name="connsiteY2" fmla="*/ 4883506 h 4883505"/>
              <a:gd name="connsiteX3" fmla="*/ 1179693 w 4883505"/>
              <a:gd name="connsiteY3" fmla="*/ 4435172 h 4883505"/>
              <a:gd name="connsiteX4" fmla="*/ 1628027 w 4883505"/>
              <a:gd name="connsiteY4" fmla="*/ 3255479 h 4883505"/>
              <a:gd name="connsiteX5" fmla="*/ 2807720 w 4883505"/>
              <a:gd name="connsiteY5" fmla="*/ 2807145 h 4883505"/>
              <a:gd name="connsiteX6" fmla="*/ 3256054 w 4883505"/>
              <a:gd name="connsiteY6" fmla="*/ 1627337 h 4883505"/>
              <a:gd name="connsiteX7" fmla="*/ 4435862 w 4883505"/>
              <a:gd name="connsiteY7" fmla="*/ 1179003 h 4883505"/>
              <a:gd name="connsiteX8" fmla="*/ 4883506 w 4883505"/>
              <a:gd name="connsiteY8" fmla="*/ 0 h 4883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3505" h="4883505">
                <a:moveTo>
                  <a:pt x="4883506" y="0"/>
                </a:moveTo>
                <a:lnTo>
                  <a:pt x="4883506" y="4883506"/>
                </a:lnTo>
                <a:lnTo>
                  <a:pt x="0" y="4883506"/>
                </a:lnTo>
                <a:cubicBezTo>
                  <a:pt x="406834" y="4476442"/>
                  <a:pt x="772744" y="4842351"/>
                  <a:pt x="1179693" y="4435172"/>
                </a:cubicBezTo>
                <a:cubicBezTo>
                  <a:pt x="1586642" y="4027993"/>
                  <a:pt x="1220733" y="3662313"/>
                  <a:pt x="1628027" y="3255479"/>
                </a:cubicBezTo>
                <a:cubicBezTo>
                  <a:pt x="2035321" y="2848645"/>
                  <a:pt x="2400771" y="3214324"/>
                  <a:pt x="2807720" y="2807145"/>
                </a:cubicBezTo>
                <a:cubicBezTo>
                  <a:pt x="3214669" y="2399966"/>
                  <a:pt x="2848760" y="2034286"/>
                  <a:pt x="3256054" y="1627337"/>
                </a:cubicBezTo>
                <a:cubicBezTo>
                  <a:pt x="3663348" y="1220388"/>
                  <a:pt x="4028913" y="1586182"/>
                  <a:pt x="4435862" y="1179003"/>
                </a:cubicBezTo>
                <a:cubicBezTo>
                  <a:pt x="4842811" y="771824"/>
                  <a:pt x="4476327" y="406949"/>
                  <a:pt x="4883506" y="0"/>
                </a:cubicBezTo>
                <a:close/>
              </a:path>
            </a:pathLst>
          </a:custGeom>
          <a:solidFill>
            <a:schemeClr val="accent1"/>
          </a:solidFill>
          <a:ln w="11475" cap="flat">
            <a:noFill/>
            <a:prstDash val="solid"/>
            <a:miter/>
          </a:ln>
        </p:spPr>
        <p:txBody>
          <a:bodyPr anchor="ctr" rtlCol="0"/>
          <a:p>
            <a:endParaRPr altLang="en-US" lang="zh-CN"/>
          </a:p>
        </p:txBody>
      </p:sp>
      <p:sp>
        <p:nvSpPr>
          <p:cNvPr id="1048784" name="图片 6" descr="波浪3资源 2"/>
          <p:cNvSpPr/>
          <p:nvPr/>
        </p:nvSpPr>
        <p:spPr>
          <a:xfrm flipV="1">
            <a:off x="8143875" y="0"/>
            <a:ext cx="4046315" cy="4046315"/>
          </a:xfrm>
          <a:custGeom>
            <a:avLst/>
            <a:gdLst>
              <a:gd name="connsiteX0" fmla="*/ 4046315 w 4046315"/>
              <a:gd name="connsiteY0" fmla="*/ 0 h 4046315"/>
              <a:gd name="connsiteX1" fmla="*/ 4046315 w 4046315"/>
              <a:gd name="connsiteY1" fmla="*/ 4046315 h 4046315"/>
              <a:gd name="connsiteX2" fmla="*/ 0 w 4046315"/>
              <a:gd name="connsiteY2" fmla="*/ 4046315 h 4046315"/>
              <a:gd name="connsiteX3" fmla="*/ 977456 w 4046315"/>
              <a:gd name="connsiteY3" fmla="*/ 3674840 h 4046315"/>
              <a:gd name="connsiteX4" fmla="*/ 1348931 w 4046315"/>
              <a:gd name="connsiteY4" fmla="*/ 2697385 h 4046315"/>
              <a:gd name="connsiteX5" fmla="*/ 2326386 w 4046315"/>
              <a:gd name="connsiteY5" fmla="*/ 2325910 h 4046315"/>
              <a:gd name="connsiteX6" fmla="*/ 2697861 w 4046315"/>
              <a:gd name="connsiteY6" fmla="*/ 1348359 h 4046315"/>
              <a:gd name="connsiteX7" fmla="*/ 3675412 w 4046315"/>
              <a:gd name="connsiteY7" fmla="*/ 976884 h 4046315"/>
              <a:gd name="connsiteX8" fmla="*/ 4046315 w 4046315"/>
              <a:gd name="connsiteY8" fmla="*/ 0 h 404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46315" h="4046315">
                <a:moveTo>
                  <a:pt x="4046315" y="0"/>
                </a:moveTo>
                <a:lnTo>
                  <a:pt x="4046315" y="4046315"/>
                </a:lnTo>
                <a:lnTo>
                  <a:pt x="0" y="4046315"/>
                </a:lnTo>
                <a:cubicBezTo>
                  <a:pt x="337090" y="3709035"/>
                  <a:pt x="640271" y="4012216"/>
                  <a:pt x="977456" y="3674840"/>
                </a:cubicBezTo>
                <a:cubicBezTo>
                  <a:pt x="1314641" y="3337465"/>
                  <a:pt x="1011460" y="3034474"/>
                  <a:pt x="1348931" y="2697385"/>
                </a:cubicBezTo>
                <a:cubicBezTo>
                  <a:pt x="1686401" y="2360295"/>
                  <a:pt x="1989201" y="2663285"/>
                  <a:pt x="2326386" y="2325910"/>
                </a:cubicBezTo>
                <a:cubicBezTo>
                  <a:pt x="2663571" y="1988534"/>
                  <a:pt x="2360390" y="1685544"/>
                  <a:pt x="2697861" y="1348359"/>
                </a:cubicBezTo>
                <a:cubicBezTo>
                  <a:pt x="3035332" y="1011174"/>
                  <a:pt x="3338227" y="1314260"/>
                  <a:pt x="3675412" y="976884"/>
                </a:cubicBezTo>
                <a:cubicBezTo>
                  <a:pt x="4012597" y="639509"/>
                  <a:pt x="3708940" y="337185"/>
                  <a:pt x="4046315" y="0"/>
                </a:cubicBezTo>
                <a:close/>
              </a:path>
            </a:pathLst>
          </a:custGeom>
          <a:solidFill>
            <a:schemeClr val="accent5">
              <a:lumMod val="40000"/>
              <a:lumOff val="60000"/>
            </a:schemeClr>
          </a:solidFill>
          <a:ln w="9525" cap="flat">
            <a:noFill/>
            <a:prstDash val="solid"/>
            <a:miter/>
          </a:ln>
        </p:spPr>
        <p:txBody>
          <a:bodyPr anchor="ctr" rtlCol="0"/>
          <a:p>
            <a:endParaRPr altLang="en-US" lang="zh-CN"/>
          </a:p>
        </p:txBody>
      </p:sp>
      <p:sp>
        <p:nvSpPr>
          <p:cNvPr id="1048786" name="椭圆 10"/>
          <p:cNvSpPr/>
          <p:nvPr userDrawn="1">
            <p:custDataLst>
              <p:tags r:id="rId1"/>
            </p:custDataLst>
          </p:nvPr>
        </p:nvSpPr>
        <p:spPr>
          <a:xfrm>
            <a:off x="1337945" y="4248785"/>
            <a:ext cx="1040130" cy="1040130"/>
          </a:xfrm>
          <a:prstGeom prst="ellipse"/>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88" name="椭圆 11"/>
          <p:cNvSpPr/>
          <p:nvPr userDrawn="1">
            <p:custDataLst>
              <p:tags r:id="rId2"/>
            </p:custDataLst>
          </p:nvPr>
        </p:nvSpPr>
        <p:spPr>
          <a:xfrm>
            <a:off x="1191895" y="4102735"/>
            <a:ext cx="1332230" cy="1332230"/>
          </a:xfrm>
          <a:prstGeom prst="ellipse"/>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90" name="椭圆 12"/>
          <p:cNvSpPr/>
          <p:nvPr userDrawn="1">
            <p:custDataLst>
              <p:tags r:id="rId3"/>
            </p:custDataLst>
          </p:nvPr>
        </p:nvSpPr>
        <p:spPr>
          <a:xfrm>
            <a:off x="1048385" y="3959225"/>
            <a:ext cx="1620520" cy="1620520"/>
          </a:xfrm>
          <a:prstGeom prst="ellipse"/>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92" name="椭圆 13"/>
          <p:cNvSpPr/>
          <p:nvPr userDrawn="1">
            <p:custDataLst>
              <p:tags r:id="rId4"/>
            </p:custDataLst>
          </p:nvPr>
        </p:nvSpPr>
        <p:spPr>
          <a:xfrm>
            <a:off x="908685" y="3819525"/>
            <a:ext cx="1899920" cy="1899920"/>
          </a:xfrm>
          <a:prstGeom prst="ellipse"/>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94" name="椭圆 14"/>
          <p:cNvSpPr/>
          <p:nvPr userDrawn="1">
            <p:custDataLst>
              <p:tags r:id="rId5"/>
            </p:custDataLst>
          </p:nvPr>
        </p:nvSpPr>
        <p:spPr>
          <a:xfrm>
            <a:off x="756285" y="3667125"/>
            <a:ext cx="2204085" cy="2204085"/>
          </a:xfrm>
          <a:prstGeom prst="ellipse"/>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96" name="椭圆 16"/>
          <p:cNvSpPr/>
          <p:nvPr userDrawn="1">
            <p:custDataLst>
              <p:tags r:id="rId6"/>
            </p:custDataLst>
          </p:nvPr>
        </p:nvSpPr>
        <p:spPr>
          <a:xfrm>
            <a:off x="9814560" y="1293495"/>
            <a:ext cx="992505" cy="992505"/>
          </a:xfrm>
          <a:prstGeom prst="ellipse"/>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98" name="椭圆 17"/>
          <p:cNvSpPr/>
          <p:nvPr userDrawn="1">
            <p:custDataLst>
              <p:tags r:id="rId7"/>
            </p:custDataLst>
          </p:nvPr>
        </p:nvSpPr>
        <p:spPr>
          <a:xfrm>
            <a:off x="9675495" y="1154430"/>
            <a:ext cx="1271270" cy="1271270"/>
          </a:xfrm>
          <a:prstGeom prst="ellipse"/>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0" name="椭圆 18"/>
          <p:cNvSpPr/>
          <p:nvPr userDrawn="1">
            <p:custDataLst>
              <p:tags r:id="rId8"/>
            </p:custDataLst>
          </p:nvPr>
        </p:nvSpPr>
        <p:spPr>
          <a:xfrm>
            <a:off x="9538335" y="1017270"/>
            <a:ext cx="1546225" cy="1546225"/>
          </a:xfrm>
          <a:prstGeom prst="ellipse"/>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椭圆 19"/>
          <p:cNvSpPr/>
          <p:nvPr userDrawn="1">
            <p:custDataLst>
              <p:tags r:id="rId9"/>
            </p:custDataLst>
          </p:nvPr>
        </p:nvSpPr>
        <p:spPr>
          <a:xfrm>
            <a:off x="9404985" y="883920"/>
            <a:ext cx="1812925" cy="1812925"/>
          </a:xfrm>
          <a:prstGeom prst="ellipse"/>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椭圆 20"/>
          <p:cNvSpPr/>
          <p:nvPr userDrawn="1">
            <p:custDataLst>
              <p:tags r:id="rId10"/>
            </p:custDataLst>
          </p:nvPr>
        </p:nvSpPr>
        <p:spPr>
          <a:xfrm>
            <a:off x="9259570" y="738505"/>
            <a:ext cx="2103120" cy="2103120"/>
          </a:xfrm>
          <a:prstGeom prst="ellipse"/>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6" name="标题 1"/>
          <p:cNvSpPr>
            <a:spLocks noGrp="1"/>
          </p:cNvSpPr>
          <p:nvPr>
            <p:ph type="title" hasCustomPrompt="1"/>
            <p:custDataLst>
              <p:tags r:id="rId11"/>
            </p:custDataLst>
          </p:nvPr>
        </p:nvSpPr>
        <p:spPr>
          <a:xfrm>
            <a:off x="1526400" y="3266144"/>
            <a:ext cx="9144000" cy="2006395"/>
          </a:xfrm>
        </p:spPr>
        <p:txBody>
          <a:bodyPr anchor="t">
            <a:normAutofit/>
          </a:bodyPr>
          <a:lstStyle>
            <a:lvl1pPr algn="ctr">
              <a:defRPr sz="4800"/>
            </a:lvl1pPr>
          </a:lstStyle>
          <a:p>
            <a:r>
              <a:rPr altLang="en-US" dirty="0" lang="zh-CN"/>
              <a:t>单击编辑母版标题样式</a:t>
            </a:r>
            <a:endParaRPr altLang="en-US" dirty="0" lang="zh-CN"/>
          </a:p>
        </p:txBody>
      </p:sp>
      <p:sp>
        <p:nvSpPr>
          <p:cNvPr id="1048808"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810" name="页脚占位符 4"/>
          <p:cNvSpPr>
            <a:spLocks noGrp="1"/>
          </p:cNvSpPr>
          <p:nvPr>
            <p:ph type="ftr" sz="quarter" idx="11"/>
            <p:custDataLst>
              <p:tags r:id="rId13"/>
            </p:custDataLst>
          </p:nvPr>
        </p:nvSpPr>
        <p:spPr/>
        <p:txBody>
          <a:bodyPr/>
          <a:p>
            <a:endParaRPr altLang="en-US" lang="zh-CN"/>
          </a:p>
        </p:txBody>
      </p:sp>
      <p:sp>
        <p:nvSpPr>
          <p:cNvPr id="1048812"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814" name="文本占位符 7"/>
          <p:cNvSpPr>
            <a:spLocks noGrp="1"/>
          </p:cNvSpPr>
          <p:nvPr>
            <p:ph type="body" sz="quarter" idx="13" hasCustomPrompt="1"/>
            <p:custDataLst>
              <p:tags r:id="rId15"/>
            </p:custDataLst>
          </p:nvPr>
        </p:nvSpPr>
        <p:spPr>
          <a:xfrm>
            <a:off x="1524000" y="856666"/>
            <a:ext cx="9144000" cy="2203901"/>
          </a:xfrm>
        </p:spPr>
        <p:txBody>
          <a:bodyPr anchor="b">
            <a:normAutofit/>
          </a:bodyPr>
          <a:lstStyle>
            <a:lvl1pPr algn="ctr" indent="0" marL="0">
              <a:buNone/>
              <a:defRPr b="1" sz="6000">
                <a:ln>
                  <a:solidFill>
                    <a:schemeClr val="accent4">
                      <a:alpha val="40000"/>
                    </a:schemeClr>
                  </a:solidFill>
                </a:ln>
                <a:no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73" name=""/>
        <p:cNvGrpSpPr/>
        <p:nvPr/>
      </p:nvGrpSpPr>
      <p:grpSpPr>
        <a:xfrm>
          <a:off x="0" y="0"/>
          <a:ext cx="0" cy="0"/>
          <a:chOff x="0" y="0"/>
          <a:chExt cx="0" cy="0"/>
        </a:xfrm>
      </p:grpSpPr>
      <p:sp>
        <p:nvSpPr>
          <p:cNvPr id="1048816"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818"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20"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22"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824" name="页脚占位符 5"/>
          <p:cNvSpPr>
            <a:spLocks noGrp="1"/>
          </p:cNvSpPr>
          <p:nvPr>
            <p:ph type="ftr" sz="quarter" idx="11"/>
            <p:custDataLst>
              <p:tags r:id="rId5"/>
            </p:custDataLst>
          </p:nvPr>
        </p:nvSpPr>
        <p:spPr/>
        <p:txBody>
          <a:bodyPr/>
          <a:p>
            <a:endParaRPr altLang="en-US" lang="zh-CN"/>
          </a:p>
        </p:txBody>
      </p:sp>
      <p:sp>
        <p:nvSpPr>
          <p:cNvPr id="1048826"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75" name=""/>
        <p:cNvGrpSpPr/>
        <p:nvPr/>
      </p:nvGrpSpPr>
      <p:grpSpPr>
        <a:xfrm>
          <a:off x="0" y="0"/>
          <a:ext cx="0" cy="0"/>
          <a:chOff x="0" y="0"/>
          <a:chExt cx="0" cy="0"/>
        </a:xfrm>
      </p:grpSpPr>
      <p:sp>
        <p:nvSpPr>
          <p:cNvPr id="1048828"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830"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832"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34"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836"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38"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840" name="页脚占位符 7"/>
          <p:cNvSpPr>
            <a:spLocks noGrp="1"/>
          </p:cNvSpPr>
          <p:nvPr>
            <p:ph type="ftr" sz="quarter" idx="11"/>
            <p:custDataLst>
              <p:tags r:id="rId7"/>
            </p:custDataLst>
          </p:nvPr>
        </p:nvSpPr>
        <p:spPr/>
        <p:txBody>
          <a:bodyPr/>
          <a:p>
            <a:endParaRPr altLang="en-US" lang="zh-CN"/>
          </a:p>
        </p:txBody>
      </p:sp>
      <p:sp>
        <p:nvSpPr>
          <p:cNvPr id="1048842"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77" name=""/>
        <p:cNvGrpSpPr/>
        <p:nvPr/>
      </p:nvGrpSpPr>
      <p:grpSpPr>
        <a:xfrm>
          <a:off x="0" y="0"/>
          <a:ext cx="0" cy="0"/>
          <a:chOff x="0" y="0"/>
          <a:chExt cx="0" cy="0"/>
        </a:xfrm>
      </p:grpSpPr>
      <p:sp>
        <p:nvSpPr>
          <p:cNvPr id="104884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846"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848" name="页脚占位符 3"/>
          <p:cNvSpPr>
            <a:spLocks noGrp="1"/>
          </p:cNvSpPr>
          <p:nvPr>
            <p:ph type="ftr" sz="quarter" idx="11"/>
            <p:custDataLst>
              <p:tags r:id="rId3"/>
            </p:custDataLst>
          </p:nvPr>
        </p:nvSpPr>
        <p:spPr/>
        <p:txBody>
          <a:bodyPr/>
          <a:p>
            <a:endParaRPr altLang="en-US" lang="zh-CN"/>
          </a:p>
        </p:txBody>
      </p:sp>
      <p:sp>
        <p:nvSpPr>
          <p:cNvPr id="1048850"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79" name=""/>
        <p:cNvGrpSpPr/>
        <p:nvPr/>
      </p:nvGrpSpPr>
      <p:grpSpPr>
        <a:xfrm>
          <a:off x="0" y="0"/>
          <a:ext cx="0" cy="0"/>
          <a:chOff x="0" y="0"/>
          <a:chExt cx="0" cy="0"/>
        </a:xfrm>
      </p:grpSpPr>
      <p:sp>
        <p:nvSpPr>
          <p:cNvPr id="1048852"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854" name="页脚占位符 2"/>
          <p:cNvSpPr>
            <a:spLocks noGrp="1"/>
          </p:cNvSpPr>
          <p:nvPr>
            <p:ph type="ftr" sz="quarter" idx="11"/>
            <p:custDataLst>
              <p:tags r:id="rId2"/>
            </p:custDataLst>
          </p:nvPr>
        </p:nvSpPr>
        <p:spPr/>
        <p:txBody>
          <a:bodyPr/>
          <a:p>
            <a:endParaRPr altLang="en-US" lang="zh-CN"/>
          </a:p>
        </p:txBody>
      </p:sp>
      <p:sp>
        <p:nvSpPr>
          <p:cNvPr id="1048856"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81" name=""/>
        <p:cNvGrpSpPr/>
        <p:nvPr/>
      </p:nvGrpSpPr>
      <p:grpSpPr>
        <a:xfrm>
          <a:off x="0" y="0"/>
          <a:ext cx="0" cy="0"/>
          <a:chOff x="0" y="0"/>
          <a:chExt cx="0" cy="0"/>
        </a:xfrm>
      </p:grpSpPr>
      <p:sp>
        <p:nvSpPr>
          <p:cNvPr id="1048858"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60"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862" name="页脚占位符 4"/>
          <p:cNvSpPr>
            <a:spLocks noGrp="1"/>
          </p:cNvSpPr>
          <p:nvPr>
            <p:ph type="ftr" sz="quarter" idx="11"/>
            <p:custDataLst>
              <p:tags r:id="rId3"/>
            </p:custDataLst>
          </p:nvPr>
        </p:nvSpPr>
        <p:spPr/>
        <p:txBody>
          <a:bodyPr/>
          <a:p>
            <a:endParaRPr altLang="en-US" lang="zh-CN"/>
          </a:p>
        </p:txBody>
      </p:sp>
      <p:sp>
        <p:nvSpPr>
          <p:cNvPr id="1048864"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83" name=""/>
        <p:cNvGrpSpPr/>
        <p:nvPr/>
      </p:nvGrpSpPr>
      <p:grpSpPr>
        <a:xfrm>
          <a:off x="0" y="0"/>
          <a:ext cx="0" cy="0"/>
          <a:chOff x="0" y="0"/>
          <a:chExt cx="0" cy="0"/>
        </a:xfrm>
      </p:grpSpPr>
      <p:sp>
        <p:nvSpPr>
          <p:cNvPr id="1048866"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868"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870"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72" name="页脚占位符 7"/>
          <p:cNvSpPr>
            <a:spLocks noGrp="1"/>
          </p:cNvSpPr>
          <p:nvPr>
            <p:ph type="ftr" sz="quarter" idx="11"/>
            <p:custDataLst>
              <p:tags r:id="rId4"/>
            </p:custDataLst>
          </p:nvPr>
        </p:nvSpPr>
        <p:spPr/>
        <p:txBody>
          <a:bodyPr/>
          <a:p>
            <a:endParaRPr altLang="en-US" lang="zh-CN"/>
          </a:p>
        </p:txBody>
      </p:sp>
      <p:sp>
        <p:nvSpPr>
          <p:cNvPr id="1048874"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85" name=""/>
        <p:cNvGrpSpPr/>
        <p:nvPr/>
      </p:nvGrpSpPr>
      <p:grpSpPr>
        <a:xfrm>
          <a:off x="0" y="0"/>
          <a:ext cx="0" cy="0"/>
          <a:chOff x="0" y="0"/>
          <a:chExt cx="0" cy="0"/>
        </a:xfrm>
      </p:grpSpPr>
      <p:sp>
        <p:nvSpPr>
          <p:cNvPr id="1048876" name="图片 8" descr="波浪3资源 2"/>
          <p:cNvSpPr/>
          <p:nvPr/>
        </p:nvSpPr>
        <p:spPr>
          <a:xfrm>
            <a:off x="5334000" y="0"/>
            <a:ext cx="6854934" cy="6854934"/>
          </a:xfrm>
          <a:custGeom>
            <a:avLst/>
            <a:gdLst>
              <a:gd name="connsiteX0" fmla="*/ 6854934 w 6854934"/>
              <a:gd name="connsiteY0" fmla="*/ 0 h 6854934"/>
              <a:gd name="connsiteX1" fmla="*/ 6854934 w 6854934"/>
              <a:gd name="connsiteY1" fmla="*/ 6854934 h 6854934"/>
              <a:gd name="connsiteX2" fmla="*/ 0 w 6854934"/>
              <a:gd name="connsiteY2" fmla="*/ 6854934 h 6854934"/>
              <a:gd name="connsiteX3" fmla="*/ 1655925 w 6854934"/>
              <a:gd name="connsiteY3" fmla="*/ 6225612 h 6854934"/>
              <a:gd name="connsiteX4" fmla="*/ 2285247 w 6854934"/>
              <a:gd name="connsiteY4" fmla="*/ 4569687 h 6854934"/>
              <a:gd name="connsiteX5" fmla="*/ 3941172 w 6854934"/>
              <a:gd name="connsiteY5" fmla="*/ 3940365 h 6854934"/>
              <a:gd name="connsiteX6" fmla="*/ 4570494 w 6854934"/>
              <a:gd name="connsiteY6" fmla="*/ 2284279 h 6854934"/>
              <a:gd name="connsiteX7" fmla="*/ 6226580 w 6854934"/>
              <a:gd name="connsiteY7" fmla="*/ 1654956 h 6854934"/>
              <a:gd name="connsiteX8" fmla="*/ 6854934 w 6854934"/>
              <a:gd name="connsiteY8" fmla="*/ 0 h 6854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4934" h="6854934">
                <a:moveTo>
                  <a:pt x="6854934" y="0"/>
                </a:moveTo>
                <a:lnTo>
                  <a:pt x="6854934" y="6854934"/>
                </a:lnTo>
                <a:lnTo>
                  <a:pt x="0" y="6854934"/>
                </a:lnTo>
                <a:cubicBezTo>
                  <a:pt x="571070" y="6283542"/>
                  <a:pt x="1084694" y="6797166"/>
                  <a:pt x="1655925" y="6225612"/>
                </a:cubicBezTo>
                <a:cubicBezTo>
                  <a:pt x="2227156" y="5654058"/>
                  <a:pt x="1713532" y="5140757"/>
                  <a:pt x="2285247" y="4569687"/>
                </a:cubicBezTo>
                <a:cubicBezTo>
                  <a:pt x="2856962" y="3998618"/>
                  <a:pt x="3369941" y="4511919"/>
                  <a:pt x="3941172" y="3940365"/>
                </a:cubicBezTo>
                <a:cubicBezTo>
                  <a:pt x="4512403" y="3368811"/>
                  <a:pt x="3998779" y="2855510"/>
                  <a:pt x="4570494" y="2284279"/>
                </a:cubicBezTo>
                <a:cubicBezTo>
                  <a:pt x="5142210" y="1713048"/>
                  <a:pt x="5655349" y="2226510"/>
                  <a:pt x="6226580" y="1654956"/>
                </a:cubicBezTo>
                <a:cubicBezTo>
                  <a:pt x="6797811" y="1083403"/>
                  <a:pt x="6283381" y="571231"/>
                  <a:pt x="6854934" y="0"/>
                </a:cubicBezTo>
                <a:close/>
              </a:path>
            </a:pathLst>
          </a:custGeom>
          <a:solidFill>
            <a:schemeClr val="accent4"/>
          </a:solidFill>
          <a:ln w="16136" cap="flat">
            <a:noFill/>
            <a:prstDash val="solid"/>
            <a:miter/>
          </a:ln>
        </p:spPr>
        <p:txBody>
          <a:bodyPr anchor="ctr" rtlCol="0"/>
          <a:p>
            <a:endParaRPr altLang="en-US" lang="zh-CN">
              <a:solidFill>
                <a:schemeClr val="accent4"/>
              </a:solidFill>
            </a:endParaRPr>
          </a:p>
        </p:txBody>
      </p:sp>
      <p:sp>
        <p:nvSpPr>
          <p:cNvPr id="1048878" name="椭圆 22"/>
          <p:cNvSpPr>
            <a:spLocks noChangeAspect="1"/>
          </p:cNvSpPr>
          <p:nvPr userDrawn="1">
            <p:custDataLst>
              <p:tags r:id="rId1"/>
            </p:custDataLst>
          </p:nvPr>
        </p:nvSpPr>
        <p:spPr>
          <a:xfrm rot="10800000">
            <a:off x="8393430" y="658495"/>
            <a:ext cx="113665"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0" name="椭圆 24"/>
          <p:cNvSpPr>
            <a:spLocks noChangeAspect="1"/>
          </p:cNvSpPr>
          <p:nvPr userDrawn="1">
            <p:custDataLst>
              <p:tags r:id="rId2"/>
            </p:custDataLst>
          </p:nvPr>
        </p:nvSpPr>
        <p:spPr>
          <a:xfrm rot="10800000">
            <a:off x="8393430" y="1012190"/>
            <a:ext cx="113665"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2" name="椭圆 20"/>
          <p:cNvSpPr>
            <a:spLocks noChangeAspect="1"/>
          </p:cNvSpPr>
          <p:nvPr userDrawn="1">
            <p:custDataLst>
              <p:tags r:id="rId3"/>
            </p:custDataLst>
          </p:nvPr>
        </p:nvSpPr>
        <p:spPr>
          <a:xfrm rot="10800000">
            <a:off x="8797925" y="657860"/>
            <a:ext cx="113030"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4" name="椭圆 21"/>
          <p:cNvSpPr>
            <a:spLocks noChangeAspect="1"/>
          </p:cNvSpPr>
          <p:nvPr userDrawn="1">
            <p:custDataLst>
              <p:tags r:id="rId4"/>
            </p:custDataLst>
          </p:nvPr>
        </p:nvSpPr>
        <p:spPr>
          <a:xfrm rot="10800000">
            <a:off x="8797925" y="1012190"/>
            <a:ext cx="113030"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6" name="椭圆 16"/>
          <p:cNvSpPr>
            <a:spLocks noChangeAspect="1"/>
          </p:cNvSpPr>
          <p:nvPr userDrawn="1">
            <p:custDataLst>
              <p:tags r:id="rId5"/>
            </p:custDataLst>
          </p:nvPr>
        </p:nvSpPr>
        <p:spPr>
          <a:xfrm rot="10800000">
            <a:off x="9202420" y="657860"/>
            <a:ext cx="113030"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88" name="椭圆 18"/>
          <p:cNvSpPr>
            <a:spLocks noChangeAspect="1"/>
          </p:cNvSpPr>
          <p:nvPr userDrawn="1">
            <p:custDataLst>
              <p:tags r:id="rId6"/>
            </p:custDataLst>
          </p:nvPr>
        </p:nvSpPr>
        <p:spPr>
          <a:xfrm rot="10800000">
            <a:off x="9202420" y="1012190"/>
            <a:ext cx="113030"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0" name="椭圆 14"/>
          <p:cNvSpPr>
            <a:spLocks noChangeAspect="1"/>
          </p:cNvSpPr>
          <p:nvPr userDrawn="1">
            <p:custDataLst>
              <p:tags r:id="rId7"/>
            </p:custDataLst>
          </p:nvPr>
        </p:nvSpPr>
        <p:spPr>
          <a:xfrm rot="10800000">
            <a:off x="9606915" y="657860"/>
            <a:ext cx="113030"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2" name="椭圆 15"/>
          <p:cNvSpPr>
            <a:spLocks noChangeAspect="1"/>
          </p:cNvSpPr>
          <p:nvPr userDrawn="1">
            <p:custDataLst>
              <p:tags r:id="rId8"/>
            </p:custDataLst>
          </p:nvPr>
        </p:nvSpPr>
        <p:spPr>
          <a:xfrm rot="10800000">
            <a:off x="9606915" y="1012190"/>
            <a:ext cx="113030" cy="113665"/>
          </a:xfrm>
          <a:prstGeom prst="ellipse"/>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4" name="任意多边形: 形状 25"/>
          <p:cNvSpPr/>
          <p:nvPr userDrawn="1">
            <p:custDataLst>
              <p:tags r:id="rId9"/>
            </p:custDataLst>
          </p:nvPr>
        </p:nvSpPr>
        <p:spPr>
          <a:xfrm>
            <a:off x="9776460" y="4785995"/>
            <a:ext cx="2415540" cy="1172846"/>
          </a:xfrm>
          <a:custGeom>
            <a:avLst/>
            <a:gdLst>
              <a:gd name="connsiteX0" fmla="*/ 586423 w 2415540"/>
              <a:gd name="connsiteY0" fmla="*/ 0 h 1172846"/>
              <a:gd name="connsiteX1" fmla="*/ 2415540 w 2415540"/>
              <a:gd name="connsiteY1" fmla="*/ 0 h 1172846"/>
              <a:gd name="connsiteX2" fmla="*/ 2415540 w 2415540"/>
              <a:gd name="connsiteY2" fmla="*/ 1172846 h 1172846"/>
              <a:gd name="connsiteX3" fmla="*/ 586423 w 2415540"/>
              <a:gd name="connsiteY3" fmla="*/ 1172845 h 1172846"/>
              <a:gd name="connsiteX4" fmla="*/ 11914 w 2415540"/>
              <a:gd name="connsiteY4" fmla="*/ 704607 h 1172846"/>
              <a:gd name="connsiteX5" fmla="*/ 0 w 2415540"/>
              <a:gd name="connsiteY5" fmla="*/ 586423 h 1172846"/>
              <a:gd name="connsiteX6" fmla="*/ 11914 w 2415540"/>
              <a:gd name="connsiteY6" fmla="*/ 468238 h 1172846"/>
              <a:gd name="connsiteX7" fmla="*/ 586423 w 2415540"/>
              <a:gd name="connsiteY7" fmla="*/ 0 h 1172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5540" h="1172846">
                <a:moveTo>
                  <a:pt x="586423" y="0"/>
                </a:moveTo>
                <a:lnTo>
                  <a:pt x="2415540" y="0"/>
                </a:lnTo>
                <a:lnTo>
                  <a:pt x="2415540" y="1172846"/>
                </a:lnTo>
                <a:lnTo>
                  <a:pt x="586423" y="1172845"/>
                </a:lnTo>
                <a:cubicBezTo>
                  <a:pt x="303035" y="1172845"/>
                  <a:pt x="66596" y="971830"/>
                  <a:pt x="11914" y="704607"/>
                </a:cubicBezTo>
                <a:lnTo>
                  <a:pt x="0" y="586423"/>
                </a:lnTo>
                <a:lnTo>
                  <a:pt x="11914" y="468238"/>
                </a:lnTo>
                <a:cubicBezTo>
                  <a:pt x="66596" y="201016"/>
                  <a:pt x="303035" y="0"/>
                  <a:pt x="586423"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896" name="任意多边形: 形状 27"/>
          <p:cNvSpPr/>
          <p:nvPr userDrawn="1">
            <p:custDataLst>
              <p:tags r:id="rId10"/>
            </p:custDataLst>
          </p:nvPr>
        </p:nvSpPr>
        <p:spPr>
          <a:xfrm>
            <a:off x="1626870" y="0"/>
            <a:ext cx="1257935" cy="628650"/>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p>
        </p:txBody>
      </p:sp>
      <p:sp>
        <p:nvSpPr>
          <p:cNvPr id="1048898" name="任意多边形: 形状 28"/>
          <p:cNvSpPr/>
          <p:nvPr userDrawn="1">
            <p:custDataLst>
              <p:tags r:id="rId11"/>
            </p:custDataLst>
          </p:nvPr>
        </p:nvSpPr>
        <p:spPr>
          <a:xfrm>
            <a:off x="1452880" y="0"/>
            <a:ext cx="1605915" cy="802640"/>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900" name="任意多边形: 形状 29"/>
          <p:cNvSpPr/>
          <p:nvPr userDrawn="1">
            <p:custDataLst>
              <p:tags r:id="rId12"/>
            </p:custDataLst>
          </p:nvPr>
        </p:nvSpPr>
        <p:spPr>
          <a:xfrm>
            <a:off x="1285240" y="0"/>
            <a:ext cx="1941195" cy="970915"/>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902" name="任意多边形: 形状 30"/>
          <p:cNvSpPr/>
          <p:nvPr userDrawn="1">
            <p:custDataLst>
              <p:tags r:id="rId13"/>
            </p:custDataLst>
          </p:nvPr>
        </p:nvSpPr>
        <p:spPr>
          <a:xfrm>
            <a:off x="1103630" y="0"/>
            <a:ext cx="2304415" cy="1152525"/>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904" name="任意多边形: 形状 31"/>
          <p:cNvSpPr/>
          <p:nvPr userDrawn="1">
            <p:custDataLst>
              <p:tags r:id="rId14"/>
            </p:custDataLst>
          </p:nvPr>
        </p:nvSpPr>
        <p:spPr>
          <a:xfrm>
            <a:off x="890905" y="0"/>
            <a:ext cx="2728595" cy="1364615"/>
          </a:xfrm>
          <a:custGeom>
            <a:avLst/>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ah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2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zh-CN" dirty="0" lang="en-US"/>
          </a:p>
          <a:p>
            <a:pPr algn="ctr"/>
            <a:endParaRPr altLang="en-US" dirty="0" lang="zh-CN"/>
          </a:p>
        </p:txBody>
      </p:sp>
      <p:sp>
        <p:nvSpPr>
          <p:cNvPr id="1048906" name="标题 1"/>
          <p:cNvSpPr>
            <a:spLocks noGrp="1"/>
          </p:cNvSpPr>
          <p:nvPr>
            <p:ph type="ctrTitle" hasCustomPrompt="1"/>
            <p:custDataLst>
              <p:tags r:id="rId15"/>
            </p:custDataLst>
          </p:nvPr>
        </p:nvSpPr>
        <p:spPr>
          <a:xfrm>
            <a:off x="838200" y="1200313"/>
            <a:ext cx="8768398" cy="2255687"/>
          </a:xfrm>
        </p:spPr>
        <p:txBody>
          <a:bodyPr anchor="b"/>
          <a:lstStyle>
            <a:lvl1pPr algn="l">
              <a:lnSpc>
                <a:spcPct val="100000"/>
              </a:lnSpc>
              <a:defRPr sz="6000"/>
            </a:lvl1pPr>
          </a:lstStyle>
          <a:p>
            <a:r>
              <a:rPr altLang="en-US" dirty="0" lang="zh-CN"/>
              <a:t>单击编辑母版标题样式</a:t>
            </a:r>
            <a:endParaRPr altLang="en-US" dirty="0" lang="zh-CN"/>
          </a:p>
        </p:txBody>
      </p:sp>
      <p:sp>
        <p:nvSpPr>
          <p:cNvPr id="1048908" name="日期占位符 3"/>
          <p:cNvSpPr>
            <a:spLocks noGrp="1"/>
          </p:cNvSpPr>
          <p:nvPr>
            <p:ph type="dt" sz="half" idx="10"/>
            <p:custDataLst>
              <p:tags r:id="rId16"/>
            </p:custDataLst>
          </p:nvPr>
        </p:nvSpPr>
        <p:spPr/>
        <p:txBody>
          <a:bodyPr/>
          <a:p>
            <a:fld id="{5592522B-0F24-4480-B9DD-A9474A6880D6}" type="datetimeFigureOut">
              <a:rPr altLang="en-US" lang="zh-CN" smtClean="0"/>
            </a:fld>
            <a:endParaRPr altLang="en-US" lang="zh-CN"/>
          </a:p>
        </p:txBody>
      </p:sp>
      <p:sp>
        <p:nvSpPr>
          <p:cNvPr id="1048910" name="页脚占位符 4"/>
          <p:cNvSpPr>
            <a:spLocks noGrp="1"/>
          </p:cNvSpPr>
          <p:nvPr>
            <p:ph type="ftr" sz="quarter" idx="11"/>
            <p:custDataLst>
              <p:tags r:id="rId17"/>
            </p:custDataLst>
          </p:nvPr>
        </p:nvSpPr>
        <p:spPr/>
        <p:txBody>
          <a:bodyPr/>
          <a:p>
            <a:endParaRPr altLang="en-US" lang="zh-CN"/>
          </a:p>
        </p:txBody>
      </p:sp>
      <p:sp>
        <p:nvSpPr>
          <p:cNvPr id="1048912" name="灯片编号占位符 5"/>
          <p:cNvSpPr>
            <a:spLocks noGrp="1"/>
          </p:cNvSpPr>
          <p:nvPr>
            <p:ph type="sldNum" sz="quarter" idx="12"/>
            <p:custDataLst>
              <p:tags r:id="rId18"/>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914" name="文本占位符 9"/>
          <p:cNvSpPr>
            <a:spLocks noGrp="1"/>
          </p:cNvSpPr>
          <p:nvPr>
            <p:ph type="body" sz="quarter" idx="13" hasCustomPrompt="1"/>
            <p:custDataLst>
              <p:tags r:id="rId19"/>
            </p:custDataLst>
          </p:nvPr>
        </p:nvSpPr>
        <p:spPr>
          <a:xfrm>
            <a:off x="886326" y="5123536"/>
            <a:ext cx="5711905" cy="834976"/>
          </a:xfrm>
        </p:spPr>
        <p:txBody>
          <a:bodyPr anchor="b">
            <a:normAutofit/>
          </a:bodyPr>
          <a:lstStyle>
            <a:lvl1pPr indent="0" marL="0">
              <a:lnSpc>
                <a:spcPct val="100000"/>
              </a:lnSpc>
              <a:buNone/>
              <a:defRPr b="1" sz="1600">
                <a:solidFill>
                  <a:schemeClr val="accent4"/>
                </a:solidFill>
              </a:defRPr>
            </a:lvl1pPr>
          </a:lstStyle>
          <a:p>
            <a:pPr lvl="0"/>
            <a:r>
              <a:rPr altLang="en-US" dirty="0" lang="zh-CN"/>
              <a:t>公司名占位符</a:t>
            </a:r>
            <a:endParaRPr altLang="en-US" dirty="0" lang="zh-CN"/>
          </a:p>
        </p:txBody>
      </p:sp>
      <p:sp>
        <p:nvSpPr>
          <p:cNvPr id="1048916" name="文本占位符 13"/>
          <p:cNvSpPr>
            <a:spLocks noGrp="1"/>
          </p:cNvSpPr>
          <p:nvPr>
            <p:ph type="body" sz="quarter" idx="14" hasCustomPrompt="1"/>
            <p:custDataLst>
              <p:tags r:id="rId20"/>
            </p:custDataLst>
          </p:nvPr>
        </p:nvSpPr>
        <p:spPr>
          <a:xfrm>
            <a:off x="3718231" y="3919467"/>
            <a:ext cx="2880000" cy="1025602"/>
          </a:xfrm>
        </p:spPr>
        <p:txBody>
          <a:bodyPr anchor="t">
            <a:normAutofit/>
          </a:bodyPr>
          <a:lstStyle>
            <a:lvl1pPr algn="l" indent="0" marL="0">
              <a:lnSpc>
                <a:spcPct val="100000"/>
              </a:lnSpc>
              <a:buNone/>
              <a:defRPr sz="1600">
                <a:solidFill>
                  <a:schemeClr val="accent3"/>
                </a:solidFill>
              </a:defRPr>
            </a:lvl1pPr>
          </a:lstStyle>
          <a:p>
            <a:pPr lvl="0"/>
            <a:r>
              <a:rPr altLang="en-US" dirty="0" lang="zh-CN"/>
              <a:t>日期时间占位符</a:t>
            </a:r>
            <a:endParaRPr altLang="en-US" dirty="0" lang="zh-CN"/>
          </a:p>
        </p:txBody>
      </p:sp>
      <p:sp>
        <p:nvSpPr>
          <p:cNvPr id="1048918" name="文本占位符 23"/>
          <p:cNvSpPr>
            <a:spLocks noGrp="1"/>
          </p:cNvSpPr>
          <p:nvPr>
            <p:ph type="body" sz="quarter" idx="17" hasCustomPrompt="1"/>
            <p:custDataLst>
              <p:tags r:id="rId21"/>
            </p:custDataLst>
          </p:nvPr>
        </p:nvSpPr>
        <p:spPr>
          <a:xfrm>
            <a:off x="886326" y="3921543"/>
            <a:ext cx="2743200" cy="1025602"/>
          </a:xfrm>
        </p:spPr>
        <p:txBody>
          <a:bodyPr anchor="t">
            <a:normAutofit/>
          </a:bodyPr>
          <a:lstStyle>
            <a:lvl1pPr algn="l" indent="0" marL="0">
              <a:lnSpc>
                <a:spcPct val="100000"/>
              </a:lnSpc>
              <a:buNone/>
              <a:defRPr sz="1600">
                <a:solidFill>
                  <a:schemeClr val="accent3"/>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tags" Target="../tags/tag132.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057" r:id="rId1"/>
    <p:sldLayoutId id="2147489058" r:id="rId2"/>
    <p:sldLayoutId id="2147489059" r:id="rId3"/>
    <p:sldLayoutId id="2147489060" r:id="rId4"/>
    <p:sldLayoutId id="2147489061" r:id="rId5"/>
    <p:sldLayoutId id="2147489062" r:id="rId6"/>
    <p:sldLayoutId id="2147489063" r:id="rId7"/>
    <p:sldLayoutId id="2147489064" r:id="rId8"/>
    <p:sldLayoutId id="2147489065" r:id="rId9"/>
    <p:sldLayoutId id="2147489066" r:id="rId10"/>
    <p:sldLayoutId id="214748906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9094" r:id="rId1"/>
    <p:sldLayoutId id="2147489095" r:id="rId2"/>
    <p:sldLayoutId id="2147489096" r:id="rId3"/>
    <p:sldLayoutId id="2147489097" r:id="rId4"/>
    <p:sldLayoutId id="2147489098" r:id="rId5"/>
    <p:sldLayoutId id="2147489099" r:id="rId6"/>
    <p:sldLayoutId id="2147489100" r:id="rId7"/>
    <p:sldLayoutId id="2147489101" r:id="rId8"/>
    <p:sldLayoutId id="2147489102" r:id="rId9"/>
    <p:sldLayoutId id="2147489103" r:id="rId10"/>
    <p:sldLayoutId id="2147489104" r:id="rId11"/>
  </p:sldLayoutIdLst>
  <p:txStyles>
    <p:titleStyle>
      <a:lvl1pPr algn="l" defTabSz="914400" eaLnBrk="1" hangingPunct="1" latinLnBrk="0" rtl="0">
        <a:lnSpc>
          <a:spcPct val="100000"/>
        </a:lnSpc>
        <a:spcBef>
          <a:spcPct val="0"/>
        </a:spcBef>
        <a:buNone/>
        <a:defRPr b="1" sz="3600" kern="1200">
          <a:solidFill>
            <a:schemeClr val="accent4"/>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tags" Target="../tags/tag172.xml"/><Relationship Id="rId14" Type="http://schemas.openxmlformats.org/officeDocument/2006/relationships/tags" Target="../tags/tag173.xml"/><Relationship Id="rId1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tags" Target="../tags/tag205.xml"/><Relationship Id="rId18" Type="http://schemas.openxmlformats.org/officeDocument/2006/relationships/tags" Target="../tags/tag206.xml"/><Relationship Id="rId19" Type="http://schemas.openxmlformats.org/officeDocument/2006/relationships/tags" Target="../tags/tag207.xml"/><Relationship Id="rId20" Type="http://schemas.openxmlformats.org/officeDocument/2006/relationships/tags" Target="../tags/tag208.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tags" Target="../tags/tag361.xml"/><Relationship Id="rId14" Type="http://schemas.openxmlformats.org/officeDocument/2006/relationships/tags" Target="../tags/tag362.xml"/><Relationship Id="rId15" Type="http://schemas.openxmlformats.org/officeDocument/2006/relationships/tags" Target="../tags/tag363.xml"/><Relationship Id="rId16" Type="http://schemas.openxmlformats.org/officeDocument/2006/relationships/tags" Target="../tags/tag364.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tags" Target="../tags/tag381.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31488"/>
            <a:ext cx="8708376" cy="1800000"/>
          </a:xfrm>
        </p:spPr>
        <p:txBody>
          <a:bodyPr/>
          <a:p>
            <a:r>
              <a:rPr altLang="en-US" dirty="0" lang="zh-CN"/>
              <a:t>学校双减培养学生良好的学习习惯与方法</a:t>
            </a:r>
            <a:endParaRPr altLang="en-US" dirty="0" lang="zh-CN"/>
          </a:p>
        </p:txBody>
      </p:sp>
      <p:sp>
        <p:nvSpPr>
          <p:cNvPr id="1048650" name="公司名"/>
          <p:cNvSpPr>
            <a:spLocks noGrp="1"/>
          </p:cNvSpPr>
          <p:nvPr>
            <p:ph type="body" sz="quarter" idx="13"/>
            <p:custDataLst>
              <p:tags r:id="rId2"/>
            </p:custDataLst>
          </p:nvPr>
        </p:nvSpPr>
        <p:spPr>
          <a:xfrm>
            <a:off x="842642" y="5230368"/>
            <a:ext cx="2743199" cy="976128"/>
          </a:xfrm>
        </p:spPr>
        <p:txBody>
          <a:bodyPr/>
          <a:p>
            <a:r>
              <a:rPr altLang="zh-CN" dirty="0" lang="en-US"/>
              <a:t>YOUR LOGO</a:t>
            </a:r>
            <a:endParaRPr altLang="en-US" dirty="0" lang="zh-CN"/>
          </a:p>
        </p:txBody>
      </p:sp>
      <p:sp>
        <p:nvSpPr>
          <p:cNvPr id="1048652" name="日期时间"/>
          <p:cNvSpPr>
            <a:spLocks noGrp="1"/>
          </p:cNvSpPr>
          <p:nvPr>
            <p:ph type="body" sz="quarter" idx="14"/>
            <p:custDataLst>
              <p:tags r:id="rId3"/>
            </p:custDataLst>
          </p:nvPr>
        </p:nvSpPr>
        <p:spPr>
          <a:xfrm>
            <a:off x="3360716" y="4168127"/>
            <a:ext cx="2950805" cy="976128"/>
          </a:xfrm>
        </p:spPr>
        <p:txBody>
          <a:bodyPr/>
          <a:p>
            <a:r>
              <a:rPr altLang="en-US" dirty="0" lang="zh-CN"/>
              <a:t>汇报时间：</a:t>
            </a:r>
            <a:r>
              <a:rPr altLang="zh-CN" dirty="0" lang="en-US"/>
              <a:t>20XX/XX/XX</a:t>
            </a:r>
            <a:endParaRPr altLang="zh-CN" dirty="0" lang="en-US"/>
          </a:p>
        </p:txBody>
      </p:sp>
      <p:sp>
        <p:nvSpPr>
          <p:cNvPr id="1048654" name="署名"/>
          <p:cNvSpPr>
            <a:spLocks noGrp="1"/>
          </p:cNvSpPr>
          <p:nvPr>
            <p:ph type="body" sz="quarter" idx="17"/>
            <p:custDataLst>
              <p:tags r:id="rId4"/>
            </p:custDataLst>
          </p:nvPr>
        </p:nvSpPr>
        <p:spPr>
          <a:xfrm>
            <a:off x="838200" y="4168895"/>
            <a:ext cx="2463645" cy="976128"/>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048974" name="序号"/>
          <p:cNvSpPr txBox="1"/>
          <p:nvPr>
            <p:custDataLst>
              <p:tags r:id="rId1"/>
            </p:custDataLst>
          </p:nvPr>
        </p:nvSpPr>
        <p:spPr>
          <a:xfrm>
            <a:off x="6299200" y="669290"/>
            <a:ext cx="575945" cy="575945"/>
          </a:xfrm>
          <a:prstGeom prst="roundRect">
            <a:avLst>
              <a:gd name="adj" fmla="val 50000"/>
            </a:avLst>
          </a:prstGeom>
          <a:solidFill>
            <a:schemeClr val="accent3"/>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1</a:t>
            </a:r>
            <a:endParaRPr b="1" dirty="0" sz="2400" lang="en-US">
              <a:solidFill>
                <a:schemeClr val="lt1">
                  <a:lumMod val="100000"/>
                </a:schemeClr>
              </a:solidFill>
              <a:latin typeface="+mj-ea"/>
              <a:ea typeface="+mj-ea"/>
            </a:endParaRPr>
          </a:p>
        </p:txBody>
      </p:sp>
      <p:sp>
        <p:nvSpPr>
          <p:cNvPr id="1048976" name="项标题"/>
          <p:cNvSpPr txBox="1"/>
          <p:nvPr>
            <p:custDataLst>
              <p:tags r:id="rId2"/>
            </p:custDataLst>
          </p:nvPr>
        </p:nvSpPr>
        <p:spPr>
          <a:xfrm>
            <a:off x="7138670" y="741045"/>
            <a:ext cx="4684395" cy="467995"/>
          </a:xfrm>
          <a:prstGeom prst="rect"/>
          <a:noFill/>
        </p:spPr>
        <p:txBody>
          <a:bodyPr anchor="t" bIns="0" lIns="0" rIns="0" rtlCol="0" tIns="0" wrap="square">
            <a:normAutofit/>
          </a:bodyPr>
          <a:p>
            <a:pPr>
              <a:lnSpc>
                <a:spcPct val="100000"/>
              </a:lnSpc>
            </a:pPr>
            <a:r>
              <a:rPr altLang="en-US" b="1" dirty="0" sz="1400" lang="zh-CN" spc="300">
                <a:solidFill>
                  <a:schemeClr val="accent4"/>
                </a:solidFill>
                <a:latin typeface="+mj-ea"/>
                <a:ea typeface="+mj-ea"/>
              </a:rPr>
              <a:t>双减政策的背景与意义</a:t>
            </a:r>
            <a:endParaRPr altLang="en-US" b="1" dirty="0" sz="1400" lang="zh-CN" spc="300">
              <a:solidFill>
                <a:schemeClr val="accent4"/>
              </a:solidFill>
              <a:latin typeface="+mj-ea"/>
              <a:ea typeface="+mj-ea"/>
            </a:endParaRPr>
          </a:p>
        </p:txBody>
      </p:sp>
      <p:sp>
        <p:nvSpPr>
          <p:cNvPr id="1048978" name="序号"/>
          <p:cNvSpPr txBox="1"/>
          <p:nvPr>
            <p:custDataLst>
              <p:tags r:id="rId3"/>
            </p:custDataLst>
          </p:nvPr>
        </p:nvSpPr>
        <p:spPr>
          <a:xfrm>
            <a:off x="6299200" y="1643380"/>
            <a:ext cx="575945" cy="575945"/>
          </a:xfrm>
          <a:prstGeom prst="roundRect">
            <a:avLst>
              <a:gd name="adj" fmla="val 50000"/>
            </a:avLst>
          </a:prstGeom>
          <a:solidFill>
            <a:schemeClr val="accent3"/>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2</a:t>
            </a:r>
            <a:endParaRPr b="1" dirty="0" sz="2400" lang="en-US">
              <a:solidFill>
                <a:schemeClr val="lt1">
                  <a:lumMod val="100000"/>
                </a:schemeClr>
              </a:solidFill>
              <a:latin typeface="+mj-ea"/>
              <a:ea typeface="+mj-ea"/>
            </a:endParaRPr>
          </a:p>
        </p:txBody>
      </p:sp>
      <p:sp>
        <p:nvSpPr>
          <p:cNvPr id="1048980" name="项标题"/>
          <p:cNvSpPr txBox="1"/>
          <p:nvPr>
            <p:custDataLst>
              <p:tags r:id="rId4"/>
            </p:custDataLst>
          </p:nvPr>
        </p:nvSpPr>
        <p:spPr>
          <a:xfrm>
            <a:off x="7138670" y="1715135"/>
            <a:ext cx="4684395" cy="467995"/>
          </a:xfrm>
          <a:prstGeom prst="rect"/>
          <a:noFill/>
        </p:spPr>
        <p:txBody>
          <a:bodyPr anchor="t" bIns="0" lIns="0" rIns="0" rtlCol="0" tIns="0" wrap="square">
            <a:normAutofit/>
          </a:bodyPr>
          <a:p>
            <a:pPr>
              <a:lnSpc>
                <a:spcPct val="100000"/>
              </a:lnSpc>
            </a:pPr>
            <a:r>
              <a:rPr altLang="en-US" b="1" dirty="0" sz="1400" lang="zh-CN" spc="300">
                <a:solidFill>
                  <a:schemeClr val="accent4"/>
                </a:solidFill>
                <a:latin typeface="+mj-ea"/>
                <a:ea typeface="+mj-ea"/>
              </a:rPr>
              <a:t>双减政策的具体措施</a:t>
            </a:r>
            <a:endParaRPr altLang="en-US" b="1" dirty="0" sz="1400" lang="zh-CN" spc="300">
              <a:solidFill>
                <a:schemeClr val="accent4"/>
              </a:solidFill>
              <a:latin typeface="+mj-ea"/>
              <a:ea typeface="+mj-ea"/>
            </a:endParaRPr>
          </a:p>
        </p:txBody>
      </p:sp>
      <p:sp>
        <p:nvSpPr>
          <p:cNvPr id="1048982" name="序号"/>
          <p:cNvSpPr txBox="1"/>
          <p:nvPr>
            <p:custDataLst>
              <p:tags r:id="rId5"/>
            </p:custDataLst>
          </p:nvPr>
        </p:nvSpPr>
        <p:spPr>
          <a:xfrm>
            <a:off x="6299200" y="2616835"/>
            <a:ext cx="575945" cy="575945"/>
          </a:xfrm>
          <a:prstGeom prst="roundRect">
            <a:avLst>
              <a:gd name="adj" fmla="val 50000"/>
            </a:avLst>
          </a:prstGeom>
          <a:solidFill>
            <a:schemeClr val="accent3"/>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3</a:t>
            </a:r>
            <a:endParaRPr b="1" dirty="0" sz="2400" lang="en-US">
              <a:solidFill>
                <a:schemeClr val="lt1">
                  <a:lumMod val="100000"/>
                </a:schemeClr>
              </a:solidFill>
              <a:latin typeface="+mj-ea"/>
              <a:ea typeface="+mj-ea"/>
            </a:endParaRPr>
          </a:p>
        </p:txBody>
      </p:sp>
      <p:sp>
        <p:nvSpPr>
          <p:cNvPr id="1048984" name="项标题"/>
          <p:cNvSpPr txBox="1"/>
          <p:nvPr>
            <p:custDataLst>
              <p:tags r:id="rId6"/>
            </p:custDataLst>
          </p:nvPr>
        </p:nvSpPr>
        <p:spPr>
          <a:xfrm>
            <a:off x="7138670" y="2689225"/>
            <a:ext cx="4684395" cy="467995"/>
          </a:xfrm>
          <a:prstGeom prst="rect"/>
          <a:noFill/>
        </p:spPr>
        <p:txBody>
          <a:bodyPr anchor="t" bIns="0" lIns="0" rIns="0" rtlCol="0" tIns="0" wrap="square">
            <a:normAutofit/>
          </a:bodyPr>
          <a:p>
            <a:pPr>
              <a:lnSpc>
                <a:spcPct val="100000"/>
              </a:lnSpc>
            </a:pPr>
            <a:r>
              <a:rPr altLang="en-US" b="1" dirty="0" sz="1400" lang="zh-CN" spc="300">
                <a:solidFill>
                  <a:schemeClr val="accent4"/>
                </a:solidFill>
                <a:latin typeface="+mj-ea"/>
                <a:ea typeface="+mj-ea"/>
              </a:rPr>
              <a:t>双减政策对学生学习习惯与方法的影响</a:t>
            </a:r>
            <a:endParaRPr altLang="en-US" b="1" dirty="0" sz="1400" lang="zh-CN" spc="300">
              <a:solidFill>
                <a:schemeClr val="accent4"/>
              </a:solidFill>
              <a:latin typeface="+mj-ea"/>
              <a:ea typeface="+mj-ea"/>
            </a:endParaRPr>
          </a:p>
        </p:txBody>
      </p:sp>
      <p:sp>
        <p:nvSpPr>
          <p:cNvPr id="1048986" name="序号"/>
          <p:cNvSpPr txBox="1"/>
          <p:nvPr>
            <p:custDataLst>
              <p:tags r:id="rId7"/>
            </p:custDataLst>
          </p:nvPr>
        </p:nvSpPr>
        <p:spPr>
          <a:xfrm>
            <a:off x="6299200" y="3590925"/>
            <a:ext cx="575945" cy="575945"/>
          </a:xfrm>
          <a:prstGeom prst="roundRect">
            <a:avLst>
              <a:gd name="adj" fmla="val 50000"/>
            </a:avLst>
          </a:prstGeom>
          <a:solidFill>
            <a:schemeClr val="accent3"/>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4</a:t>
            </a:r>
            <a:endParaRPr b="1" dirty="0" sz="2400" lang="en-US">
              <a:solidFill>
                <a:schemeClr val="lt1">
                  <a:lumMod val="100000"/>
                </a:schemeClr>
              </a:solidFill>
              <a:latin typeface="+mj-ea"/>
              <a:ea typeface="+mj-ea"/>
            </a:endParaRPr>
          </a:p>
        </p:txBody>
      </p:sp>
      <p:sp>
        <p:nvSpPr>
          <p:cNvPr id="1048988" name="项标题"/>
          <p:cNvSpPr txBox="1"/>
          <p:nvPr>
            <p:custDataLst>
              <p:tags r:id="rId8"/>
            </p:custDataLst>
          </p:nvPr>
        </p:nvSpPr>
        <p:spPr>
          <a:xfrm>
            <a:off x="7138670" y="3663315"/>
            <a:ext cx="4684395" cy="467995"/>
          </a:xfrm>
          <a:prstGeom prst="rect"/>
          <a:noFill/>
        </p:spPr>
        <p:txBody>
          <a:bodyPr anchor="t" bIns="0" lIns="0" rIns="0" rtlCol="0" tIns="0" wrap="square">
            <a:normAutofit fontScale="53571"/>
          </a:bodyPr>
          <a:p>
            <a:pPr>
              <a:lnSpc>
                <a:spcPct val="100000"/>
              </a:lnSpc>
            </a:pPr>
            <a:r>
              <a:rPr altLang="en-US" b="1" dirty="0" sz="2800" lang="zh-CN" spc="300">
                <a:solidFill>
                  <a:schemeClr val="accent4"/>
                </a:solidFill>
                <a:latin typeface="+mj-ea"/>
                <a:ea typeface="+mj-ea"/>
              </a:rPr>
              <a:t>学校在双减政策下如何培养学生良好的学习习惯与方法</a:t>
            </a:r>
            <a:endParaRPr altLang="en-US" b="1" dirty="0" sz="2800" lang="zh-CN" spc="300">
              <a:solidFill>
                <a:schemeClr val="accent4"/>
              </a:solidFill>
              <a:latin typeface="+mj-ea"/>
              <a:ea typeface="+mj-ea"/>
            </a:endParaRPr>
          </a:p>
        </p:txBody>
      </p:sp>
      <p:sp>
        <p:nvSpPr>
          <p:cNvPr id="1048990" name="标题"/>
          <p:cNvSpPr>
            <a:spLocks noGrp="1"/>
          </p:cNvSpPr>
          <p:nvPr>
            <p:ph type="title"/>
            <p:custDataLst>
              <p:tags r:id="rId9"/>
            </p:custDataLst>
          </p:nvPr>
        </p:nvSpPr>
        <p:spPr>
          <a:xfrm>
            <a:off x="1226820" y="2446668"/>
            <a:ext cx="2880000" cy="1081088"/>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992" name="副标题"/>
          <p:cNvSpPr>
            <a:spLocks noGrp="1"/>
          </p:cNvSpPr>
          <p:nvPr>
            <p:ph type="body" idx="1"/>
            <p:custDataLst>
              <p:tags r:id="rId10"/>
            </p:custDataLst>
          </p:nvPr>
        </p:nvSpPr>
        <p:spPr>
          <a:xfrm>
            <a:off x="1226821" y="3616668"/>
            <a:ext cx="2880000" cy="504000"/>
          </a:xfrm>
        </p:spPr>
        <p:txBody>
          <a:bodyPr/>
          <a:p>
            <a:r>
              <a:rPr altLang="zh-CN" dirty="0" lang="en-US">
                <a:solidFill>
                  <a:schemeClr val="lt1">
                    <a:lumMod val="100000"/>
                  </a:schemeClr>
                </a:solidFill>
              </a:rPr>
              <a:t>CONTENTS</a:t>
            </a:r>
            <a:endParaRPr altLang="en-US" dirty="0" lang="zh-CN">
              <a:solidFill>
                <a:schemeClr val="lt1">
                  <a:lumMod val="100000"/>
                </a:schemeClr>
              </a:solidFill>
            </a:endParaRPr>
          </a:p>
        </p:txBody>
      </p:sp>
      <p:sp>
        <p:nvSpPr>
          <p:cNvPr id="1048994" name="序号"/>
          <p:cNvSpPr txBox="1"/>
          <p:nvPr>
            <p:custDataLst>
              <p:tags r:id="rId11"/>
            </p:custDataLst>
          </p:nvPr>
        </p:nvSpPr>
        <p:spPr>
          <a:xfrm>
            <a:off x="6299835" y="4565015"/>
            <a:ext cx="575945" cy="575945"/>
          </a:xfrm>
          <a:prstGeom prst="roundRect">
            <a:avLst>
              <a:gd name="adj" fmla="val 50000"/>
            </a:avLst>
          </a:prstGeom>
          <a:solidFill>
            <a:schemeClr val="accent3"/>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5</a:t>
            </a:r>
            <a:endParaRPr b="1" dirty="0" sz="2400" lang="en-US">
              <a:solidFill>
                <a:schemeClr val="lt1">
                  <a:lumMod val="100000"/>
                </a:schemeClr>
              </a:solidFill>
              <a:latin typeface="+mj-ea"/>
              <a:ea typeface="+mj-ea"/>
            </a:endParaRPr>
          </a:p>
        </p:txBody>
      </p:sp>
      <p:sp>
        <p:nvSpPr>
          <p:cNvPr id="1048996" name="项标题"/>
          <p:cNvSpPr txBox="1"/>
          <p:nvPr>
            <p:custDataLst>
              <p:tags r:id="rId12"/>
            </p:custDataLst>
          </p:nvPr>
        </p:nvSpPr>
        <p:spPr>
          <a:xfrm>
            <a:off x="7139305" y="4637405"/>
            <a:ext cx="4684395" cy="467995"/>
          </a:xfrm>
          <a:prstGeom prst="rect"/>
          <a:noFill/>
        </p:spPr>
        <p:txBody>
          <a:bodyPr anchor="t" bIns="0" lIns="0" rIns="0" rtlCol="0" tIns="0" wrap="square">
            <a:normAutofit fontScale="53571"/>
          </a:bodyPr>
          <a:p>
            <a:pPr>
              <a:lnSpc>
                <a:spcPct val="100000"/>
              </a:lnSpc>
            </a:pPr>
            <a:r>
              <a:rPr altLang="en-US" b="1" dirty="0" sz="2800" lang="zh-CN" spc="300">
                <a:solidFill>
                  <a:schemeClr val="accent4"/>
                </a:solidFill>
                <a:latin typeface="+mj-ea"/>
                <a:ea typeface="+mj-ea"/>
              </a:rPr>
              <a:t>家长在双减政策下如何引导孩子培养良好的学习习惯与方法</a:t>
            </a:r>
            <a:endParaRPr altLang="en-US" b="1" dirty="0" sz="2800" lang="zh-CN" spc="300">
              <a:solidFill>
                <a:schemeClr val="accent4"/>
              </a:solidFill>
              <a:latin typeface="+mj-ea"/>
              <a:ea typeface="+mj-ea"/>
            </a:endParaRPr>
          </a:p>
        </p:txBody>
      </p:sp>
      <p:sp>
        <p:nvSpPr>
          <p:cNvPr id="1048998" name="序号"/>
          <p:cNvSpPr txBox="1"/>
          <p:nvPr>
            <p:custDataLst>
              <p:tags r:id="rId13"/>
            </p:custDataLst>
          </p:nvPr>
        </p:nvSpPr>
        <p:spPr>
          <a:xfrm>
            <a:off x="6299200" y="5539105"/>
            <a:ext cx="575945" cy="575945"/>
          </a:xfrm>
          <a:prstGeom prst="roundRect">
            <a:avLst>
              <a:gd name="adj" fmla="val 50000"/>
            </a:avLst>
          </a:prstGeom>
          <a:solidFill>
            <a:schemeClr val="accent3"/>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6</a:t>
            </a:r>
            <a:endParaRPr b="1" dirty="0" sz="2400" lang="en-US">
              <a:solidFill>
                <a:schemeClr val="lt1">
                  <a:lumMod val="100000"/>
                </a:schemeClr>
              </a:solidFill>
              <a:latin typeface="+mj-ea"/>
              <a:ea typeface="+mj-ea"/>
            </a:endParaRPr>
          </a:p>
        </p:txBody>
      </p:sp>
      <p:sp>
        <p:nvSpPr>
          <p:cNvPr id="1049000" name="项标题"/>
          <p:cNvSpPr txBox="1"/>
          <p:nvPr>
            <p:custDataLst>
              <p:tags r:id="rId14"/>
            </p:custDataLst>
          </p:nvPr>
        </p:nvSpPr>
        <p:spPr>
          <a:xfrm>
            <a:off x="7138670" y="5610860"/>
            <a:ext cx="4684395" cy="467995"/>
          </a:xfrm>
          <a:prstGeom prst="rect"/>
          <a:noFill/>
        </p:spPr>
        <p:txBody>
          <a:bodyPr anchor="t" bIns="0" lIns="0" rIns="0" rtlCol="0" tIns="0" wrap="square">
            <a:normAutofit fontScale="53571"/>
          </a:bodyPr>
          <a:p>
            <a:pPr>
              <a:lnSpc>
                <a:spcPct val="100000"/>
              </a:lnSpc>
            </a:pPr>
            <a:r>
              <a:rPr altLang="en-US" b="1" dirty="0" sz="2800" lang="zh-CN" spc="300">
                <a:solidFill>
                  <a:schemeClr val="accent4"/>
                </a:solidFill>
                <a:latin typeface="+mj-ea"/>
                <a:ea typeface="+mj-ea"/>
              </a:rPr>
              <a:t>社会各界在双减政策下如何支持学生良好学习习惯与方法的培养</a:t>
            </a:r>
            <a:endParaRPr altLang="en-US" b="1" dirty="0" sz="2800" lang="zh-CN" spc="300">
              <a:solidFill>
                <a:schemeClr val="accent4"/>
              </a:solidFill>
              <a:latin typeface="+mj-ea"/>
              <a:ea typeface="+mj-ea"/>
            </a:endParaRPr>
          </a:p>
        </p:txBody>
      </p:sp>
    </p:spTree>
    <p:custDataLst>
      <p:tags r:id="rId1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49" name=""/>
        <p:cNvGrpSpPr/>
        <p:nvPr/>
      </p:nvGrpSpPr>
      <p:grpSpPr>
        <a:xfrm>
          <a:off x="0" y="0"/>
          <a:ext cx="0" cy="0"/>
          <a:chOff x="0" y="0"/>
          <a:chExt cx="0" cy="0"/>
        </a:xfrm>
      </p:grpSpPr>
      <p:sp>
        <p:nvSpPr>
          <p:cNvPr id="1049114" name="标题"/>
          <p:cNvSpPr>
            <a:spLocks noGrp="1"/>
          </p:cNvSpPr>
          <p:nvPr>
            <p:ph type="title"/>
            <p:custDataLst>
              <p:tags r:id="rId1"/>
            </p:custDataLst>
          </p:nvPr>
        </p:nvSpPr>
        <p:spPr>
          <a:xfrm>
            <a:off x="1526400" y="3137808"/>
            <a:ext cx="9144000" cy="2006395"/>
          </a:xfrm>
        </p:spPr>
        <p:txBody>
          <a:bodyPr/>
          <a:p>
            <a:r>
              <a:rPr altLang="en-US" dirty="0" lang="zh-CN"/>
              <a:t>双减政策的背景与意义</a:t>
            </a:r>
            <a:endParaRPr altLang="en-US" dirty="0" lang="zh-CN"/>
          </a:p>
        </p:txBody>
      </p:sp>
      <p:sp>
        <p:nvSpPr>
          <p:cNvPr id="1049116" name="节编号"/>
          <p:cNvSpPr>
            <a:spLocks noGrp="1"/>
          </p:cNvSpPr>
          <p:nvPr>
            <p:ph type="body" sz="quarter" idx="13"/>
            <p:custDataLst>
              <p:tags r:id="rId2"/>
            </p:custDataLst>
          </p:nvPr>
        </p:nvSpPr>
        <p:spPr>
          <a:xfrm>
            <a:off x="1524000" y="728330"/>
            <a:ext cx="9144000" cy="2203901"/>
          </a:xfrm>
        </p:spPr>
        <p:txBody>
          <a:bodyPr/>
          <a:p>
            <a:r>
              <a:rPr altLang="zh-CN" dirty="0" lang="en-US"/>
              <a:t>PART ONE</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57" name=""/>
        <p:cNvGrpSpPr/>
        <p:nvPr/>
      </p:nvGrpSpPr>
      <p:grpSpPr>
        <a:xfrm>
          <a:off x="0" y="0"/>
          <a:ext cx="0" cy="0"/>
          <a:chOff x="0" y="0"/>
          <a:chExt cx="0" cy="0"/>
        </a:xfrm>
      </p:grpSpPr>
      <p:sp>
        <p:nvSpPr>
          <p:cNvPr id="1049198" name="标题 1"/>
          <p:cNvSpPr>
            <a:spLocks noGrp="1"/>
          </p:cNvSpPr>
          <p:nvPr>
            <p:ph type="title"/>
          </p:nvPr>
        </p:nvSpPr>
        <p:spPr/>
        <p:txBody>
          <a:bodyPr/>
          <a:p>
            <a:r>
              <a:rPr altLang="en-US" lang="zh-CN"/>
              <a:t>双减政策的出台背景</a:t>
            </a:r>
            <a:endParaRPr altLang="en-US" lang="zh-CN"/>
          </a:p>
        </p:txBody>
      </p:sp>
      <p:sp>
        <p:nvSpPr>
          <p:cNvPr id="104920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教育焦虑：家长对孩子的教育期望过高，导致孩子压力大、负担重</a:t>
            </a:r>
            <a:endParaRPr altLang="en-US" dirty="0" sz="1200" lang="zh-CN" spc="150">
              <a:solidFill>
                <a:schemeClr val="tx1">
                  <a:lumMod val="65000"/>
                  <a:lumOff val="35000"/>
                </a:schemeClr>
              </a:solidFill>
              <a:latin typeface="+mn-ea"/>
              <a:sym typeface="+mn-ea"/>
            </a:endParaRPr>
          </a:p>
        </p:txBody>
      </p:sp>
      <p:sp>
        <p:nvSpPr>
          <p:cNvPr id="104920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教育资源不均衡：优质教育资源有限，难以满足所有家庭的需求</a:t>
            </a:r>
            <a:endParaRPr altLang="en-US" dirty="0" sz="1200" lang="zh-CN" spc="150">
              <a:solidFill>
                <a:schemeClr val="tx1">
                  <a:lumMod val="65000"/>
                  <a:lumOff val="35000"/>
                </a:schemeClr>
              </a:solidFill>
              <a:latin typeface="+mn-ea"/>
              <a:sym typeface="+mn-ea"/>
            </a:endParaRPr>
          </a:p>
        </p:txBody>
      </p:sp>
      <p:sp>
        <p:nvSpPr>
          <p:cNvPr id="104920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学生学习能力差异：不同学生的学习能力存在差异，统一的教学要求难以满足个性化需求</a:t>
            </a:r>
            <a:endParaRPr altLang="en-US" dirty="0" sz="1200" lang="zh-CN" spc="150">
              <a:solidFill>
                <a:schemeClr val="tx1">
                  <a:lumMod val="65000"/>
                  <a:lumOff val="35000"/>
                </a:schemeClr>
              </a:solidFill>
              <a:latin typeface="+mn-ea"/>
              <a:sym typeface="+mn-ea"/>
            </a:endParaRPr>
          </a:p>
        </p:txBody>
      </p:sp>
      <p:sp>
        <p:nvSpPr>
          <p:cNvPr id="104920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身心健康问题：过度的学习压力影响学生的身心健康，甚至导致心理问题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65" name=""/>
        <p:cNvGrpSpPr/>
        <p:nvPr/>
      </p:nvGrpSpPr>
      <p:grpSpPr>
        <a:xfrm>
          <a:off x="0" y="0"/>
          <a:ext cx="0" cy="0"/>
          <a:chOff x="0" y="0"/>
          <a:chExt cx="0" cy="0"/>
        </a:xfrm>
      </p:grpSpPr>
      <p:sp>
        <p:nvSpPr>
          <p:cNvPr id="1049240" name="标题 1"/>
          <p:cNvSpPr>
            <a:spLocks noGrp="1"/>
          </p:cNvSpPr>
          <p:nvPr>
            <p:ph type="title"/>
          </p:nvPr>
        </p:nvSpPr>
        <p:spPr/>
        <p:txBody>
          <a:bodyPr/>
          <a:p>
            <a:r>
              <a:rPr altLang="en-US" lang="zh-CN"/>
              <a:t>双减政策的目标与意义</a:t>
            </a:r>
            <a:endParaRPr altLang="en-US" lang="zh-CN"/>
          </a:p>
        </p:txBody>
      </p:sp>
      <p:sp>
        <p:nvSpPr>
          <p:cNvPr id="104924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4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4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增强教育服务能力，满足人民群众多样化需求</a:t>
            </a:r>
            <a:endParaRPr altLang="en-US" dirty="0" sz="1200" lang="zh-CN" spc="150">
              <a:solidFill>
                <a:srgbClr val="FFFFFF"/>
              </a:solidFill>
              <a:latin typeface="+mn-ea"/>
              <a:sym typeface="+mn-ea"/>
            </a:endParaRPr>
          </a:p>
        </p:txBody>
      </p:sp>
      <p:sp>
        <p:nvSpPr>
          <p:cNvPr id="104925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推进教育公平，促进教育均衡发展</a:t>
            </a:r>
            <a:endParaRPr altLang="en-US" dirty="0" sz="1200" lang="zh-CN" spc="150">
              <a:solidFill>
                <a:schemeClr val="tx1">
                  <a:lumMod val="65000"/>
                  <a:lumOff val="35000"/>
                </a:schemeClr>
              </a:solidFill>
              <a:latin typeface="+mn-ea"/>
              <a:sym typeface="+mn-ea"/>
            </a:endParaRPr>
          </a:p>
        </p:txBody>
      </p:sp>
      <p:sp>
        <p:nvSpPr>
          <p:cNvPr id="104925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提高教育质量，培养创新人才</a:t>
            </a:r>
            <a:endParaRPr altLang="en-US" dirty="0" sz="1200" lang="zh-CN" spc="150">
              <a:solidFill>
                <a:srgbClr val="FFFFFF"/>
              </a:solidFill>
              <a:latin typeface="+mn-ea"/>
              <a:sym typeface="+mn-ea"/>
            </a:endParaRPr>
          </a:p>
        </p:txBody>
      </p:sp>
      <p:sp>
        <p:nvSpPr>
          <p:cNvPr id="104926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减轻学生课业负担，促进学生全面发展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73" name=""/>
        <p:cNvGrpSpPr/>
        <p:nvPr/>
      </p:nvGrpSpPr>
      <p:grpSpPr>
        <a:xfrm>
          <a:off x="0" y="0"/>
          <a:ext cx="0" cy="0"/>
          <a:chOff x="0" y="0"/>
          <a:chExt cx="0" cy="0"/>
        </a:xfrm>
      </p:grpSpPr>
      <p:sp>
        <p:nvSpPr>
          <p:cNvPr id="1049302" name="标题"/>
          <p:cNvSpPr>
            <a:spLocks noGrp="1"/>
          </p:cNvSpPr>
          <p:nvPr>
            <p:ph type="title"/>
            <p:custDataLst>
              <p:tags r:id="rId1"/>
            </p:custDataLst>
          </p:nvPr>
        </p:nvSpPr>
        <p:spPr>
          <a:xfrm>
            <a:off x="1526400" y="3137808"/>
            <a:ext cx="9144000" cy="2006395"/>
          </a:xfrm>
        </p:spPr>
        <p:txBody>
          <a:bodyPr/>
          <a:p>
            <a:r>
              <a:rPr altLang="en-US" dirty="0" lang="zh-CN"/>
              <a:t>双减政策的具体措施</a:t>
            </a:r>
            <a:endParaRPr altLang="en-US" dirty="0" lang="zh-CN"/>
          </a:p>
        </p:txBody>
      </p:sp>
      <p:sp>
        <p:nvSpPr>
          <p:cNvPr id="1049304" name="节编号"/>
          <p:cNvSpPr>
            <a:spLocks noGrp="1"/>
          </p:cNvSpPr>
          <p:nvPr>
            <p:ph type="body" sz="quarter" idx="13"/>
            <p:custDataLst>
              <p:tags r:id="rId2"/>
            </p:custDataLst>
          </p:nvPr>
        </p:nvSpPr>
        <p:spPr>
          <a:xfrm>
            <a:off x="1524000" y="728330"/>
            <a:ext cx="9144000" cy="2203901"/>
          </a:xfrm>
        </p:spPr>
        <p:txBody>
          <a:bodyPr/>
          <a:p>
            <a:r>
              <a:rPr altLang="zh-CN" dirty="0" lang="en-US"/>
              <a:t>PART TWO</a:t>
            </a:r>
            <a:endParaRPr altLang="zh-CN" dirty="0" lang="en-US"/>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81" name=""/>
        <p:cNvGrpSpPr/>
        <p:nvPr/>
      </p:nvGrpSpPr>
      <p:grpSpPr>
        <a:xfrm>
          <a:off x="0" y="0"/>
          <a:ext cx="0" cy="0"/>
          <a:chOff x="0" y="0"/>
          <a:chExt cx="0" cy="0"/>
        </a:xfrm>
      </p:grpSpPr>
      <p:sp>
        <p:nvSpPr>
          <p:cNvPr id="1049386" name="标题 1"/>
          <p:cNvSpPr>
            <a:spLocks noGrp="1"/>
          </p:cNvSpPr>
          <p:nvPr>
            <p:ph type="title"/>
          </p:nvPr>
        </p:nvSpPr>
        <p:spPr/>
        <p:txBody>
          <a:bodyPr/>
          <a:p>
            <a:r>
              <a:rPr altLang="en-US" lang="zh-CN"/>
              <a:t>减轻学生作业负担的措施</a:t>
            </a:r>
            <a:endParaRPr altLang="en-US" lang="zh-CN"/>
          </a:p>
        </p:txBody>
      </p:sp>
      <p:sp>
        <p:nvSpPr>
          <p:cNvPr id="104938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控制作业总量和时长</a:t>
            </a:r>
            <a:endParaRPr altLang="en-US" dirty="0" sz="1200" lang="zh-CN" spc="150">
              <a:solidFill>
                <a:schemeClr val="tx1">
                  <a:lumMod val="85000"/>
                  <a:lumOff val="15000"/>
                </a:schemeClr>
              </a:solidFill>
              <a:latin typeface="+mn-ea"/>
              <a:sym typeface="+mn-ea"/>
            </a:endParaRPr>
          </a:p>
        </p:txBody>
      </p:sp>
      <p:sp>
        <p:nvSpPr>
          <p:cNvPr id="104939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提高作业质量和有效性</a:t>
            </a:r>
            <a:endParaRPr altLang="en-US" dirty="0" sz="1200" lang="zh-CN" spc="150">
              <a:solidFill>
                <a:schemeClr val="tx1">
                  <a:lumMod val="85000"/>
                  <a:lumOff val="15000"/>
                </a:schemeClr>
              </a:solidFill>
              <a:latin typeface="+mn-ea"/>
              <a:sym typeface="+mn-ea"/>
            </a:endParaRPr>
          </a:p>
        </p:txBody>
      </p:sp>
      <p:sp>
        <p:nvSpPr>
          <p:cNvPr id="104939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建立作业公示制度</a:t>
            </a:r>
            <a:endParaRPr altLang="en-US" dirty="0" sz="1200" lang="zh-CN" spc="150">
              <a:solidFill>
                <a:schemeClr val="tx1">
                  <a:lumMod val="85000"/>
                  <a:lumOff val="15000"/>
                </a:schemeClr>
              </a:solidFill>
              <a:latin typeface="+mn-ea"/>
              <a:sym typeface="+mn-ea"/>
            </a:endParaRPr>
          </a:p>
        </p:txBody>
      </p:sp>
      <p:sp>
        <p:nvSpPr>
          <p:cNvPr id="104940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建立作业批改和反馈机制</a:t>
            </a:r>
            <a:endParaRPr altLang="en-US" dirty="0" sz="1200" lang="zh-CN" spc="150">
              <a:solidFill>
                <a:schemeClr val="tx1">
                  <a:lumMod val="85000"/>
                  <a:lumOff val="15000"/>
                </a:schemeClr>
              </a:solidFill>
              <a:latin typeface="+mn-ea"/>
              <a:sym typeface="+mn-ea"/>
            </a:endParaRPr>
          </a:p>
        </p:txBody>
      </p:sp>
      <p:sp>
        <p:nvSpPr>
          <p:cNvPr id="104940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89" name=""/>
        <p:cNvGrpSpPr/>
        <p:nvPr/>
      </p:nvGrpSpPr>
      <p:grpSpPr>
        <a:xfrm>
          <a:off x="0" y="0"/>
          <a:ext cx="0" cy="0"/>
          <a:chOff x="0" y="0"/>
          <a:chExt cx="0" cy="0"/>
        </a:xfrm>
      </p:grpSpPr>
      <p:sp>
        <p:nvSpPr>
          <p:cNvPr id="1049444" name="标题 1"/>
          <p:cNvSpPr>
            <a:spLocks noGrp="1"/>
          </p:cNvSpPr>
          <p:nvPr>
            <p:ph type="title"/>
          </p:nvPr>
        </p:nvSpPr>
        <p:spPr/>
        <p:txBody>
          <a:bodyPr/>
          <a:p>
            <a:r>
              <a:rPr altLang="en-US" lang="zh-CN"/>
              <a:t>减轻学生校外培训负担的措施</a:t>
            </a:r>
            <a:endParaRPr altLang="en-US" lang="zh-CN"/>
          </a:p>
        </p:txBody>
      </p:sp>
      <p:sp>
        <p:nvSpPr>
          <p:cNvPr id="104944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限制学科类培训机构的规模和数量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加强对校外培训机构的监管和评估，提高教学质量</a:t>
            </a:r>
            <a:endParaRPr dirty="0" sz="2000" err="1">
              <a:solidFill>
                <a:schemeClr val="tx1">
                  <a:lumMod val="75000"/>
                  <a:lumOff val="25000"/>
                </a:schemeClr>
              </a:solidFill>
              <a:latin typeface="+mn-ea"/>
              <a:ea typeface="+mn-ea"/>
              <a:cs typeface="+mn-ea"/>
              <a:sym typeface="+mn-lt"/>
            </a:endParaRPr>
          </a:p>
        </p:txBody>
      </p:sp>
      <p:sp>
        <p:nvSpPr>
          <p:cNvPr id="104946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7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推广多元化、个性化的教育模式，满足不同学生的需求</a:t>
            </a:r>
            <a:endParaRPr dirty="0" sz="2000" err="1">
              <a:solidFill>
                <a:schemeClr val="tx1">
                  <a:lumMod val="75000"/>
                  <a:lumOff val="25000"/>
                </a:schemeClr>
              </a:solidFill>
              <a:latin typeface="+mn-ea"/>
              <a:ea typeface="+mn-ea"/>
              <a:cs typeface="+mn-ea"/>
              <a:sym typeface="+mn-lt"/>
            </a:endParaRPr>
          </a:p>
        </p:txBody>
      </p:sp>
      <p:sp>
        <p:nvSpPr>
          <p:cNvPr id="10494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严格执行课程和作业标准，减轻学生课业负担</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97" name=""/>
        <p:cNvGrpSpPr/>
        <p:nvPr/>
      </p:nvGrpSpPr>
      <p:grpSpPr>
        <a:xfrm>
          <a:off x="0" y="0"/>
          <a:ext cx="0" cy="0"/>
          <a:chOff x="0" y="0"/>
          <a:chExt cx="0" cy="0"/>
        </a:xfrm>
      </p:grpSpPr>
      <p:sp>
        <p:nvSpPr>
          <p:cNvPr id="1049518" name="标题"/>
          <p:cNvSpPr>
            <a:spLocks noGrp="1"/>
          </p:cNvSpPr>
          <p:nvPr>
            <p:ph type="title"/>
            <p:custDataLst>
              <p:tags r:id="rId1"/>
            </p:custDataLst>
          </p:nvPr>
        </p:nvSpPr>
        <p:spPr>
          <a:xfrm>
            <a:off x="1526400" y="3137808"/>
            <a:ext cx="9144000" cy="2006395"/>
          </a:xfrm>
        </p:spPr>
        <p:txBody>
          <a:bodyPr/>
          <a:p>
            <a:r>
              <a:rPr altLang="en-US" dirty="0" lang="zh-CN"/>
              <a:t>双减政策对学生学习习惯与方法的影响</a:t>
            </a:r>
            <a:endParaRPr altLang="en-US" dirty="0" lang="zh-CN"/>
          </a:p>
        </p:txBody>
      </p:sp>
      <p:sp>
        <p:nvSpPr>
          <p:cNvPr id="1049520" name="节编号"/>
          <p:cNvSpPr>
            <a:spLocks noGrp="1"/>
          </p:cNvSpPr>
          <p:nvPr>
            <p:ph type="body" sz="quarter" idx="13"/>
            <p:custDataLst>
              <p:tags r:id="rId2"/>
            </p:custDataLst>
          </p:nvPr>
        </p:nvSpPr>
        <p:spPr>
          <a:xfrm>
            <a:off x="1524000" y="728330"/>
            <a:ext cx="9144000" cy="2203901"/>
          </a:xfrm>
        </p:spPr>
        <p:txBody>
          <a:bodyPr/>
          <a:p>
            <a:r>
              <a:rPr altLang="zh-CN" dirty="0" lang="en-US"/>
              <a:t>PART THREE</a:t>
            </a:r>
            <a:endParaRPr altLang="zh-CN" dirty="0" lang="en-US"/>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205" name=""/>
        <p:cNvGrpSpPr/>
        <p:nvPr/>
      </p:nvGrpSpPr>
      <p:grpSpPr>
        <a:xfrm>
          <a:off x="0" y="0"/>
          <a:ext cx="0" cy="0"/>
          <a:chOff x="0" y="0"/>
          <a:chExt cx="0" cy="0"/>
        </a:xfrm>
      </p:grpSpPr>
      <p:sp>
        <p:nvSpPr>
          <p:cNvPr id="1049602" name="标题 1"/>
          <p:cNvSpPr>
            <a:spLocks noGrp="1"/>
          </p:cNvSpPr>
          <p:nvPr>
            <p:ph type="title"/>
          </p:nvPr>
        </p:nvSpPr>
        <p:spPr/>
        <p:txBody>
          <a:bodyPr/>
          <a:p>
            <a:r>
              <a:rPr altLang="en-US" lang="zh-CN"/>
              <a:t>有利于学生自主学习习惯的培养</a:t>
            </a:r>
            <a:endParaRPr altLang="en-US" lang="zh-CN"/>
          </a:p>
        </p:txBody>
      </p:sp>
      <p:sp>
        <p:nvSpPr>
          <p:cNvPr id="104960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双减政策减少了学生的作业负担，让他们有更多时间自主安排学习计划</a:t>
            </a:r>
            <a:endParaRPr altLang="en-US" dirty="0" sz="1200" lang="zh-CN" spc="150">
              <a:solidFill>
                <a:schemeClr val="tx1">
                  <a:lumMod val="65000"/>
                  <a:lumOff val="35000"/>
                </a:schemeClr>
              </a:solidFill>
              <a:latin typeface="+mn-ea"/>
              <a:sym typeface="+mn-ea"/>
            </a:endParaRPr>
          </a:p>
        </p:txBody>
      </p:sp>
      <p:sp>
        <p:nvSpPr>
          <p:cNvPr id="104960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减轻了学生的考试压力，让他们能够更加注重平时的学习积累和自我评价</a:t>
            </a:r>
            <a:endParaRPr altLang="en-US" dirty="0" sz="1200" lang="zh-CN" spc="150">
              <a:solidFill>
                <a:schemeClr val="tx1">
                  <a:lumMod val="65000"/>
                  <a:lumOff val="35000"/>
                </a:schemeClr>
              </a:solidFill>
              <a:latin typeface="+mn-ea"/>
              <a:sym typeface="+mn-ea"/>
            </a:endParaRPr>
          </a:p>
        </p:txBody>
      </p:sp>
      <p:sp>
        <p:nvSpPr>
          <p:cNvPr id="104960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提供了更多的课外活动时间，让学生有机会发展自己的兴趣爱好和特长，促进个性化发展</a:t>
            </a:r>
            <a:endParaRPr altLang="en-US" dirty="0" sz="1200" lang="zh-CN" spc="150">
              <a:solidFill>
                <a:schemeClr val="tx1">
                  <a:lumMod val="65000"/>
                  <a:lumOff val="35000"/>
                </a:schemeClr>
              </a:solidFill>
              <a:latin typeface="+mn-ea"/>
              <a:sym typeface="+mn-ea"/>
            </a:endParaRPr>
          </a:p>
        </p:txBody>
      </p:sp>
      <p:sp>
        <p:nvSpPr>
          <p:cNvPr id="104961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强调了体育、美育等课程的重要性，让学生能够全面发展，提高综合素质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213" name=""/>
        <p:cNvGrpSpPr/>
        <p:nvPr/>
      </p:nvGrpSpPr>
      <p:grpSpPr>
        <a:xfrm>
          <a:off x="0" y="0"/>
          <a:ext cx="0" cy="0"/>
          <a:chOff x="0" y="0"/>
          <a:chExt cx="0" cy="0"/>
        </a:xfrm>
      </p:grpSpPr>
      <p:sp>
        <p:nvSpPr>
          <p:cNvPr id="1049644" name="标题 1"/>
          <p:cNvSpPr>
            <a:spLocks noGrp="1"/>
          </p:cNvSpPr>
          <p:nvPr>
            <p:ph type="title"/>
          </p:nvPr>
        </p:nvSpPr>
        <p:spPr/>
        <p:txBody>
          <a:bodyPr/>
          <a:p>
            <a:r>
              <a:rPr altLang="en-US" lang="zh-CN"/>
              <a:t>有利于学生时间管理能力的培养</a:t>
            </a:r>
            <a:endParaRPr altLang="en-US" lang="zh-CN"/>
          </a:p>
        </p:txBody>
      </p:sp>
      <p:sp>
        <p:nvSpPr>
          <p:cNvPr id="104964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双减政策提倡多元化评价，让学生更加全面地认识自己，合理安排时间，提高学习效率，有利于培养时间管理能力。</a:t>
            </a:r>
            <a:endParaRPr altLang="en-US" dirty="0" sz="2200" lang="zh-CN">
              <a:latin typeface="+mn-ea"/>
              <a:ea typeface="+mn-ea"/>
            </a:endParaRPr>
          </a:p>
        </p:txBody>
      </p:sp>
      <p:sp>
        <p:nvSpPr>
          <p:cNvPr id="104966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fontScale="9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在双减背景下，学校更加注重学生的个性化发展，提供多样化的课程和活动，让学生根据自己的兴趣和特长选择，有利于培养时间管理能力。</a:t>
            </a:r>
            <a:endParaRPr altLang="en-US" dirty="0" sz="2400" lang="zh-CN">
              <a:latin typeface="+mn-ea"/>
              <a:ea typeface="+mn-ea"/>
            </a:endParaRPr>
          </a:p>
        </p:txBody>
      </p:sp>
      <p:sp>
        <p:nvSpPr>
          <p:cNvPr id="104966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双减政策减少了学生的课外负担，让他们有更多时间自由分配，有利于培养时间管理能力。</a:t>
            </a:r>
            <a:endParaRPr altLang="en-US" dirty="0" sz="2200" lang="zh-CN">
              <a:latin typeface="+mn-ea"/>
              <a:ea typeface="+mn-ea"/>
            </a:endParaRPr>
          </a:p>
        </p:txBody>
      </p:sp>
      <p:sp>
        <p:nvSpPr>
          <p:cNvPr id="104966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学校在双减背景下，更加注重学生的自主学习和探究学习，要求学生自己安排学习时间和进度，有利于培养时间管理能力。</a:t>
            </a:r>
            <a:endParaRPr altLang="en-US" dirty="0" sz="22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221" name=""/>
        <p:cNvGrpSpPr/>
        <p:nvPr/>
      </p:nvGrpSpPr>
      <p:grpSpPr>
        <a:xfrm>
          <a:off x="0" y="0"/>
          <a:ext cx="0" cy="0"/>
          <a:chOff x="0" y="0"/>
          <a:chExt cx="0" cy="0"/>
        </a:xfrm>
      </p:grpSpPr>
      <p:sp>
        <p:nvSpPr>
          <p:cNvPr id="1049702" name="标题 1"/>
          <p:cNvSpPr>
            <a:spLocks noGrp="1"/>
          </p:cNvSpPr>
          <p:nvPr>
            <p:ph type="title"/>
          </p:nvPr>
        </p:nvSpPr>
        <p:spPr/>
        <p:txBody>
          <a:bodyPr/>
          <a:p>
            <a:r>
              <a:rPr altLang="en-US" lang="zh-CN"/>
              <a:t>有利于学生综合素质的提升</a:t>
            </a:r>
            <a:endParaRPr altLang="en-US" lang="zh-CN"/>
          </a:p>
        </p:txBody>
      </p:sp>
      <p:sp>
        <p:nvSpPr>
          <p:cNvPr id="104970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0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增加学生自主学习时间，培养独立思考能力</a:t>
            </a:r>
            <a:endParaRPr altLang="en-US" dirty="0" sz="2000" lang="zh-CN" spc="150">
              <a:solidFill>
                <a:schemeClr val="tx1">
                  <a:lumMod val="75000"/>
                  <a:lumOff val="25000"/>
                </a:schemeClr>
              </a:solidFill>
              <a:latin typeface="+mn-ea"/>
              <a:sym typeface="+mn-ea"/>
            </a:endParaRPr>
          </a:p>
        </p:txBody>
      </p:sp>
      <p:sp>
        <p:nvSpPr>
          <p:cNvPr id="104970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1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减轻学业压力，提高学习效率</a:t>
            </a:r>
            <a:endParaRPr altLang="en-US" dirty="0" sz="2000" lang="zh-CN" spc="150">
              <a:solidFill>
                <a:schemeClr val="tx1">
                  <a:lumMod val="75000"/>
                  <a:lumOff val="25000"/>
                </a:schemeClr>
              </a:solidFill>
              <a:latin typeface="+mn-ea"/>
              <a:sym typeface="+mn-ea"/>
            </a:endParaRPr>
          </a:p>
        </p:txBody>
      </p:sp>
      <p:sp>
        <p:nvSpPr>
          <p:cNvPr id="104971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1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促进个性化发展，发掘学生兴趣和特长</a:t>
            </a:r>
            <a:endParaRPr altLang="en-US" dirty="0" sz="2000" lang="zh-CN" spc="150">
              <a:solidFill>
                <a:schemeClr val="tx1">
                  <a:lumMod val="75000"/>
                  <a:lumOff val="25000"/>
                </a:schemeClr>
              </a:solidFill>
              <a:latin typeface="+mn-ea"/>
              <a:sym typeface="+mn-ea"/>
            </a:endParaRPr>
          </a:p>
        </p:txBody>
      </p:sp>
      <p:sp>
        <p:nvSpPr>
          <p:cNvPr id="104972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增强实践能力，培养创新精神</a:t>
            </a:r>
            <a:endParaRPr altLang="en-US" dirty="0" sz="2000" lang="zh-CN" spc="150">
              <a:solidFill>
                <a:schemeClr val="tx1">
                  <a:lumMod val="75000"/>
                  <a:lumOff val="25000"/>
                </a:schemeClr>
              </a:solidFill>
              <a:latin typeface="+mn-ea"/>
              <a:sym typeface="+mn-ea"/>
            </a:endParaRPr>
          </a:p>
        </p:txBody>
      </p:sp>
      <p:sp>
        <p:nvSpPr>
          <p:cNvPr id="104972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760" name="标题"/>
          <p:cNvSpPr>
            <a:spLocks noGrp="1"/>
          </p:cNvSpPr>
          <p:nvPr>
            <p:ph type="title"/>
            <p:custDataLst>
              <p:tags r:id="rId1"/>
            </p:custDataLst>
          </p:nvPr>
        </p:nvSpPr>
        <p:spPr>
          <a:xfrm>
            <a:off x="1526400" y="3137808"/>
            <a:ext cx="9144000" cy="2006395"/>
          </a:xfrm>
        </p:spPr>
        <p:txBody>
          <a:bodyPr/>
          <a:p>
            <a:r>
              <a:rPr altLang="en-US" dirty="0" lang="zh-CN"/>
              <a:t>学校在双减政策下如何培养学生良好的学习习惯与方法</a:t>
            </a:r>
            <a:endParaRPr altLang="en-US" dirty="0" lang="zh-CN"/>
          </a:p>
        </p:txBody>
      </p:sp>
      <p:sp>
        <p:nvSpPr>
          <p:cNvPr id="1049762" name="节编号"/>
          <p:cNvSpPr>
            <a:spLocks noGrp="1"/>
          </p:cNvSpPr>
          <p:nvPr>
            <p:ph type="body" sz="quarter" idx="13"/>
            <p:custDataLst>
              <p:tags r:id="rId2"/>
            </p:custDataLst>
          </p:nvPr>
        </p:nvSpPr>
        <p:spPr>
          <a:xfrm>
            <a:off x="1524000" y="728330"/>
            <a:ext cx="9144000" cy="2203901"/>
          </a:xfrm>
        </p:spPr>
        <p:txBody>
          <a:bodyPr/>
          <a:p>
            <a:r>
              <a:rPr altLang="zh-CN" dirty="0" lang="en-US"/>
              <a:t>PART FOUR</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237" name=""/>
        <p:cNvGrpSpPr/>
        <p:nvPr/>
      </p:nvGrpSpPr>
      <p:grpSpPr>
        <a:xfrm>
          <a:off x="0" y="0"/>
          <a:ext cx="0" cy="0"/>
          <a:chOff x="0" y="0"/>
          <a:chExt cx="0" cy="0"/>
        </a:xfrm>
      </p:grpSpPr>
      <p:sp>
        <p:nvSpPr>
          <p:cNvPr id="1049844" name="标题 1"/>
          <p:cNvSpPr>
            <a:spLocks noGrp="1"/>
          </p:cNvSpPr>
          <p:nvPr>
            <p:ph type="title"/>
          </p:nvPr>
        </p:nvSpPr>
        <p:spPr/>
        <p:txBody>
          <a:bodyPr/>
          <a:p>
            <a:r>
              <a:rPr altLang="en-US" lang="zh-CN"/>
              <a:t>优化课堂教学，提高教学质量</a:t>
            </a:r>
            <a:endParaRPr altLang="en-US" lang="zh-CN"/>
          </a:p>
        </p:txBody>
      </p:sp>
      <p:sp>
        <p:nvSpPr>
          <p:cNvPr id="104984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精讲多练，注重实效：学校应注重课堂效率，精选教学内容，精讲重点难点，留出更多时间让学生练习和巩固。</a:t>
            </a:r>
            <a:endParaRPr altLang="en-US" dirty="0" sz="1200" lang="zh-CN" spc="150">
              <a:solidFill>
                <a:schemeClr val="tx1">
                  <a:lumMod val="85000"/>
                  <a:lumOff val="15000"/>
                </a:schemeClr>
              </a:solidFill>
              <a:latin typeface="+mn-ea"/>
              <a:sym typeface="+mn-ea"/>
            </a:endParaRPr>
          </a:p>
        </p:txBody>
      </p:sp>
      <p:sp>
        <p:nvSpPr>
          <p:cNvPr id="104984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激发学生兴趣，培养自主学习能力：通过丰富多样的教学方法和手段，激发学生的学习兴趣和主动性，培养学生的自主学习能力。</a:t>
            </a:r>
            <a:endParaRPr altLang="en-US" dirty="0" sz="1200" lang="zh-CN" spc="150">
              <a:solidFill>
                <a:schemeClr val="tx1">
                  <a:lumMod val="85000"/>
                  <a:lumOff val="15000"/>
                </a:schemeClr>
              </a:solidFill>
              <a:latin typeface="+mn-ea"/>
              <a:sym typeface="+mn-ea"/>
            </a:endParaRPr>
          </a:p>
        </p:txBody>
      </p:sp>
      <p:sp>
        <p:nvSpPr>
          <p:cNvPr id="104985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注重个体差异，因材施教：教师应关注学生的个体差异，根据学生的不同需求和特点，采用不同的教学方法和策略，因材施教。</a:t>
            </a:r>
            <a:endParaRPr altLang="en-US" dirty="0" sz="1200" lang="zh-CN" spc="150">
              <a:solidFill>
                <a:schemeClr val="tx1">
                  <a:lumMod val="85000"/>
                  <a:lumOff val="15000"/>
                </a:schemeClr>
              </a:solidFill>
              <a:latin typeface="+mn-ea"/>
              <a:sym typeface="+mn-ea"/>
            </a:endParaRPr>
          </a:p>
        </p:txBody>
      </p:sp>
      <p:sp>
        <p:nvSpPr>
          <p:cNvPr id="104986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强化课堂纪律，营造良好学习氛围：学校应强化课堂纪律管理，营造一个安静、有序、积极向上的学习氛围，促使学生养成良好的学习习惯。</a:t>
            </a:r>
            <a:endParaRPr altLang="en-US" dirty="0" sz="1200" lang="zh-CN" spc="150">
              <a:solidFill>
                <a:schemeClr val="tx1">
                  <a:lumMod val="85000"/>
                  <a:lumOff val="15000"/>
                </a:schemeClr>
              </a:solidFill>
              <a:latin typeface="+mn-ea"/>
              <a:sym typeface="+mn-ea"/>
            </a:endParaRPr>
          </a:p>
        </p:txBody>
      </p:sp>
      <p:sp>
        <p:nvSpPr>
          <p:cNvPr id="104986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45" name=""/>
        <p:cNvGrpSpPr/>
        <p:nvPr/>
      </p:nvGrpSpPr>
      <p:grpSpPr>
        <a:xfrm>
          <a:off x="0" y="0"/>
          <a:ext cx="0" cy="0"/>
          <a:chOff x="0" y="0"/>
          <a:chExt cx="0" cy="0"/>
        </a:xfrm>
      </p:grpSpPr>
      <p:sp>
        <p:nvSpPr>
          <p:cNvPr id="1049902" name="标题 1"/>
          <p:cNvSpPr>
            <a:spLocks noGrp="1"/>
          </p:cNvSpPr>
          <p:nvPr>
            <p:ph type="title"/>
          </p:nvPr>
        </p:nvSpPr>
        <p:spPr/>
        <p:txBody>
          <a:bodyPr/>
          <a:p>
            <a:r>
              <a:rPr altLang="en-US" lang="zh-CN"/>
              <a:t>加强家校合作，形成教育合力</a:t>
            </a:r>
            <a:endParaRPr altLang="en-US" lang="zh-CN"/>
          </a:p>
        </p:txBody>
      </p:sp>
      <p:sp>
        <p:nvSpPr>
          <p:cNvPr id="104990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定期开展家长会，加强家校沟通</a:t>
            </a:r>
            <a:endParaRPr altLang="en-US" dirty="0" sz="1200" lang="zh-CN" spc="150">
              <a:solidFill>
                <a:schemeClr val="tx1">
                  <a:lumMod val="65000"/>
                  <a:lumOff val="35000"/>
                </a:schemeClr>
              </a:solidFill>
              <a:latin typeface="+mn-ea"/>
              <a:sym typeface="+mn-ea"/>
            </a:endParaRPr>
          </a:p>
        </p:txBody>
      </p:sp>
      <p:sp>
        <p:nvSpPr>
          <p:cNvPr id="104990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建立家长群，及时反馈学生学习情况</a:t>
            </a:r>
            <a:endParaRPr altLang="en-US" dirty="0" sz="1200" lang="zh-CN" spc="150">
              <a:solidFill>
                <a:schemeClr val="tx1">
                  <a:lumMod val="65000"/>
                  <a:lumOff val="35000"/>
                </a:schemeClr>
              </a:solidFill>
              <a:latin typeface="+mn-ea"/>
              <a:sym typeface="+mn-ea"/>
            </a:endParaRPr>
          </a:p>
        </p:txBody>
      </p:sp>
      <p:sp>
        <p:nvSpPr>
          <p:cNvPr id="104990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鼓励家长参与学校活动，增进亲子关系</a:t>
            </a:r>
            <a:endParaRPr altLang="en-US" dirty="0" sz="1200" lang="zh-CN" spc="150">
              <a:solidFill>
                <a:schemeClr val="tx1">
                  <a:lumMod val="65000"/>
                  <a:lumOff val="35000"/>
                </a:schemeClr>
              </a:solidFill>
              <a:latin typeface="+mn-ea"/>
              <a:sym typeface="+mn-ea"/>
            </a:endParaRPr>
          </a:p>
        </p:txBody>
      </p:sp>
      <p:sp>
        <p:nvSpPr>
          <p:cNvPr id="104991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组织家长培训，提高家庭教育水平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53" name=""/>
        <p:cNvGrpSpPr/>
        <p:nvPr/>
      </p:nvGrpSpPr>
      <p:grpSpPr>
        <a:xfrm>
          <a:off x="0" y="0"/>
          <a:ext cx="0" cy="0"/>
          <a:chOff x="0" y="0"/>
          <a:chExt cx="0" cy="0"/>
        </a:xfrm>
      </p:grpSpPr>
      <p:sp>
        <p:nvSpPr>
          <p:cNvPr id="1049944" name="标题 1"/>
          <p:cNvSpPr>
            <a:spLocks noGrp="1"/>
          </p:cNvSpPr>
          <p:nvPr>
            <p:ph type="title"/>
          </p:nvPr>
        </p:nvSpPr>
        <p:spPr/>
        <p:txBody>
          <a:bodyPr/>
          <a:p>
            <a:r>
              <a:rPr altLang="en-US" lang="zh-CN"/>
              <a:t>丰富校园文化活动，促进学生全面发展</a:t>
            </a:r>
            <a:endParaRPr altLang="en-US" lang="zh-CN"/>
          </a:p>
        </p:txBody>
      </p:sp>
      <p:sp>
        <p:nvSpPr>
          <p:cNvPr id="104994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组织多样化的学习活动，激发学生的学习兴趣和动力</a:t>
            </a:r>
            <a:endParaRPr altLang="en-US" dirty="0" sz="2000" lang="zh-CN" spc="150">
              <a:solidFill>
                <a:schemeClr val="tx1">
                  <a:lumMod val="75000"/>
                  <a:lumOff val="25000"/>
                </a:schemeClr>
              </a:solidFill>
              <a:latin typeface="+mn-ea"/>
              <a:sym typeface="+mn-ea"/>
            </a:endParaRPr>
          </a:p>
        </p:txBody>
      </p:sp>
      <p:sp>
        <p:nvSpPr>
          <p:cNvPr id="104995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5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开展丰富的社团活动，培养学生的兴趣爱好和特长</a:t>
            </a:r>
            <a:endParaRPr altLang="en-US" dirty="0" sz="2000" lang="zh-CN" spc="150">
              <a:solidFill>
                <a:schemeClr val="tx1">
                  <a:lumMod val="75000"/>
                  <a:lumOff val="25000"/>
                </a:schemeClr>
              </a:solidFill>
              <a:latin typeface="+mn-ea"/>
              <a:sym typeface="+mn-ea"/>
            </a:endParaRPr>
          </a:p>
        </p:txBody>
      </p:sp>
      <p:sp>
        <p:nvSpPr>
          <p:cNvPr id="104995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5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举办科技节、艺术节等活动，提高学生的创新能力和审美水平</a:t>
            </a:r>
            <a:endParaRPr altLang="en-US" dirty="0" sz="2000" lang="zh-CN" spc="150">
              <a:solidFill>
                <a:schemeClr val="tx1">
                  <a:lumMod val="75000"/>
                  <a:lumOff val="25000"/>
                </a:schemeClr>
              </a:solidFill>
              <a:latin typeface="+mn-ea"/>
              <a:sym typeface="+mn-ea"/>
            </a:endParaRPr>
          </a:p>
        </p:txBody>
      </p:sp>
      <p:sp>
        <p:nvSpPr>
          <p:cNvPr id="104996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鼓励学生参与社会实践和志愿服务，增强学生的社会责任感和奉献精神</a:t>
            </a:r>
            <a:endParaRPr altLang="en-US" dirty="0" sz="2000" lang="zh-CN" spc="150">
              <a:solidFill>
                <a:schemeClr val="tx1">
                  <a:lumMod val="75000"/>
                  <a:lumOff val="25000"/>
                </a:schemeClr>
              </a:solidFill>
              <a:latin typeface="+mn-ea"/>
              <a:sym typeface="+mn-ea"/>
            </a:endParaRPr>
          </a:p>
        </p:txBody>
      </p:sp>
      <p:sp>
        <p:nvSpPr>
          <p:cNvPr id="104996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61" name=""/>
        <p:cNvGrpSpPr/>
        <p:nvPr/>
      </p:nvGrpSpPr>
      <p:grpSpPr>
        <a:xfrm>
          <a:off x="0" y="0"/>
          <a:ext cx="0" cy="0"/>
          <a:chOff x="0" y="0"/>
          <a:chExt cx="0" cy="0"/>
        </a:xfrm>
      </p:grpSpPr>
      <p:sp>
        <p:nvSpPr>
          <p:cNvPr id="1050002" name="标题 1"/>
          <p:cNvSpPr>
            <a:spLocks noGrp="1"/>
          </p:cNvSpPr>
          <p:nvPr>
            <p:ph type="title"/>
          </p:nvPr>
        </p:nvSpPr>
        <p:spPr/>
        <p:txBody>
          <a:bodyPr/>
          <a:p>
            <a:r>
              <a:rPr altLang="en-US" lang="zh-CN"/>
              <a:t>关注学生个体差异，因材施教</a:t>
            </a:r>
            <a:endParaRPr altLang="en-US" lang="zh-CN"/>
          </a:p>
        </p:txBody>
      </p:sp>
      <p:sp>
        <p:nvSpPr>
          <p:cNvPr id="105000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0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学校应关注学生的个体差异，了解学生的学习特点和需求。</a:t>
            </a:r>
            <a:endParaRPr altLang="en-US" dirty="0" sz="2000" lang="zh-CN" spc="200">
              <a:solidFill>
                <a:schemeClr val="tx1">
                  <a:lumMod val="85000"/>
                  <a:lumOff val="15000"/>
                </a:schemeClr>
              </a:solidFill>
              <a:latin typeface="+mn-ea"/>
              <a:sym typeface="+mn-ea"/>
            </a:endParaRPr>
          </a:p>
        </p:txBody>
      </p:sp>
      <p:sp>
        <p:nvSpPr>
          <p:cNvPr id="105001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1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在双减政策下，学校可以调整课程设置和教学方式，更好地满足不同学生的需求。</a:t>
            </a:r>
            <a:endParaRPr altLang="en-US" dirty="0" sz="2000" lang="zh-CN" spc="200">
              <a:solidFill>
                <a:schemeClr val="tx1">
                  <a:lumMod val="85000"/>
                  <a:lumOff val="15000"/>
                </a:schemeClr>
              </a:solidFill>
              <a:latin typeface="+mn-ea"/>
              <a:sym typeface="+mn-ea"/>
            </a:endParaRPr>
          </a:p>
        </p:txBody>
      </p:sp>
      <p:sp>
        <p:nvSpPr>
          <p:cNvPr id="105001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2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教师可以通过个性化教学和差异化辅导来帮助学生更好地掌握知识和技能。</a:t>
            </a:r>
            <a:endParaRPr altLang="en-US" dirty="0" sz="2000" lang="zh-CN" spc="200">
              <a:solidFill>
                <a:schemeClr val="tx1">
                  <a:lumMod val="85000"/>
                  <a:lumOff val="15000"/>
                </a:schemeClr>
              </a:solidFill>
              <a:latin typeface="+mn-ea"/>
              <a:sym typeface="+mn-ea"/>
            </a:endParaRPr>
          </a:p>
        </p:txBody>
      </p:sp>
      <p:sp>
        <p:nvSpPr>
          <p:cNvPr id="105002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2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2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学校可以开展多元化的课外活动，培养学生的兴趣和特长，促进学生的全面发展。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69" name=""/>
        <p:cNvGrpSpPr/>
        <p:nvPr/>
      </p:nvGrpSpPr>
      <p:grpSpPr>
        <a:xfrm>
          <a:off x="0" y="0"/>
          <a:ext cx="0" cy="0"/>
          <a:chOff x="0" y="0"/>
          <a:chExt cx="0" cy="0"/>
        </a:xfrm>
      </p:grpSpPr>
      <p:sp>
        <p:nvSpPr>
          <p:cNvPr id="1050060" name="标题"/>
          <p:cNvSpPr>
            <a:spLocks noGrp="1"/>
          </p:cNvSpPr>
          <p:nvPr>
            <p:ph type="title"/>
            <p:custDataLst>
              <p:tags r:id="rId1"/>
            </p:custDataLst>
          </p:nvPr>
        </p:nvSpPr>
        <p:spPr>
          <a:xfrm>
            <a:off x="1526400" y="3137808"/>
            <a:ext cx="9144000" cy="2006395"/>
          </a:xfrm>
        </p:spPr>
        <p:txBody>
          <a:bodyPr/>
          <a:p>
            <a:r>
              <a:rPr altLang="en-US" dirty="0" lang="zh-CN"/>
              <a:t>家长在双减政策下如何引导孩子培养良好的学习习惯与方法</a:t>
            </a:r>
            <a:endParaRPr altLang="en-US" dirty="0" lang="zh-CN"/>
          </a:p>
        </p:txBody>
      </p:sp>
      <p:sp>
        <p:nvSpPr>
          <p:cNvPr id="1050062" name="节编号"/>
          <p:cNvSpPr>
            <a:spLocks noGrp="1"/>
          </p:cNvSpPr>
          <p:nvPr>
            <p:ph type="body" sz="quarter" idx="13"/>
            <p:custDataLst>
              <p:tags r:id="rId2"/>
            </p:custDataLst>
          </p:nvPr>
        </p:nvSpPr>
        <p:spPr>
          <a:xfrm>
            <a:off x="1524000" y="728330"/>
            <a:ext cx="9144000" cy="2203901"/>
          </a:xfrm>
        </p:spPr>
        <p:txBody>
          <a:bodyPr/>
          <a:p>
            <a:r>
              <a:rPr altLang="zh-CN" dirty="0" lang="en-US"/>
              <a:t>PART FIVE</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77" name=""/>
        <p:cNvGrpSpPr/>
        <p:nvPr/>
      </p:nvGrpSpPr>
      <p:grpSpPr>
        <a:xfrm>
          <a:off x="0" y="0"/>
          <a:ext cx="0" cy="0"/>
          <a:chOff x="0" y="0"/>
          <a:chExt cx="0" cy="0"/>
        </a:xfrm>
      </p:grpSpPr>
      <p:sp>
        <p:nvSpPr>
          <p:cNvPr id="1050144" name="标题 1"/>
          <p:cNvSpPr>
            <a:spLocks noGrp="1"/>
          </p:cNvSpPr>
          <p:nvPr>
            <p:ph type="title"/>
          </p:nvPr>
        </p:nvSpPr>
        <p:spPr/>
        <p:txBody>
          <a:bodyPr/>
          <a:p>
            <a:r>
              <a:rPr altLang="en-US" lang="zh-CN"/>
              <a:t>合理安排孩子作息时间，保证充足睡眠</a:t>
            </a:r>
            <a:endParaRPr altLang="en-US" lang="zh-CN"/>
          </a:p>
        </p:txBody>
      </p:sp>
      <p:sp>
        <p:nvSpPr>
          <p:cNvPr id="105014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制定作息时间表：确保孩子每天有规律的作息时间，有助于提高学习效率。</a:t>
            </a:r>
            <a:endParaRPr altLang="en-US" dirty="0" sz="1200" lang="zh-CN" spc="150">
              <a:solidFill>
                <a:schemeClr val="tx1">
                  <a:lumMod val="85000"/>
                  <a:lumOff val="15000"/>
                </a:schemeClr>
              </a:solidFill>
              <a:latin typeface="+mn-ea"/>
              <a:sym typeface="+mn-ea"/>
            </a:endParaRPr>
          </a:p>
        </p:txBody>
      </p:sp>
      <p:sp>
        <p:nvSpPr>
          <p:cNvPr id="105014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保证睡眠时间：孩子需要充足的睡眠才能保持精力充沛，有助于提高学习效果。</a:t>
            </a:r>
            <a:endParaRPr altLang="en-US" dirty="0" sz="1200" lang="zh-CN" spc="150">
              <a:solidFill>
                <a:schemeClr val="tx1">
                  <a:lumMod val="85000"/>
                  <a:lumOff val="15000"/>
                </a:schemeClr>
              </a:solidFill>
              <a:latin typeface="+mn-ea"/>
              <a:sym typeface="+mn-ea"/>
            </a:endParaRPr>
          </a:p>
        </p:txBody>
      </p:sp>
      <p:sp>
        <p:nvSpPr>
          <p:cNvPr id="105015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避免过度疲劳：过度疲劳会影响孩子的身心健康和学习效果，因此要合理安排学习和休息时间。</a:t>
            </a:r>
            <a:endParaRPr altLang="en-US" dirty="0" sz="1200" lang="zh-CN" spc="150">
              <a:solidFill>
                <a:schemeClr val="tx1">
                  <a:lumMod val="85000"/>
                  <a:lumOff val="15000"/>
                </a:schemeClr>
              </a:solidFill>
              <a:latin typeface="+mn-ea"/>
              <a:sym typeface="+mn-ea"/>
            </a:endParaRPr>
          </a:p>
        </p:txBody>
      </p:sp>
      <p:sp>
        <p:nvSpPr>
          <p:cNvPr id="105016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培养自律习惯：让孩子养成自律的习惯，能够自主地安排学习和休息时间，有助于提高学习效果。</a:t>
            </a:r>
            <a:endParaRPr altLang="en-US" dirty="0" sz="1200" lang="zh-CN" spc="150">
              <a:solidFill>
                <a:schemeClr val="tx1">
                  <a:lumMod val="85000"/>
                  <a:lumOff val="15000"/>
                </a:schemeClr>
              </a:solidFill>
              <a:latin typeface="+mn-ea"/>
              <a:sym typeface="+mn-ea"/>
            </a:endParaRPr>
          </a:p>
        </p:txBody>
      </p:sp>
      <p:sp>
        <p:nvSpPr>
          <p:cNvPr id="105016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85" name=""/>
        <p:cNvGrpSpPr/>
        <p:nvPr/>
      </p:nvGrpSpPr>
      <p:grpSpPr>
        <a:xfrm>
          <a:off x="0" y="0"/>
          <a:ext cx="0" cy="0"/>
          <a:chOff x="0" y="0"/>
          <a:chExt cx="0" cy="0"/>
        </a:xfrm>
      </p:grpSpPr>
      <p:sp>
        <p:nvSpPr>
          <p:cNvPr id="1050202" name="标题 1"/>
          <p:cNvSpPr>
            <a:spLocks noGrp="1"/>
          </p:cNvSpPr>
          <p:nvPr>
            <p:ph type="title"/>
          </p:nvPr>
        </p:nvSpPr>
        <p:spPr/>
        <p:txBody>
          <a:bodyPr/>
          <a:p>
            <a:r>
              <a:rPr altLang="en-US" lang="zh-CN"/>
              <a:t>鼓励孩子多参加户外活动，增强体质</a:t>
            </a:r>
            <a:endParaRPr altLang="en-US" lang="zh-CN"/>
          </a:p>
        </p:txBody>
      </p:sp>
      <p:sp>
        <p:nvSpPr>
          <p:cNvPr id="105020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户外活动有助于增强孩子的体质，提高免疫力</a:t>
            </a:r>
            <a:endParaRPr altLang="en-US" dirty="0" sz="2000" lang="zh-CN" spc="150">
              <a:solidFill>
                <a:schemeClr val="tx1">
                  <a:lumMod val="75000"/>
                  <a:lumOff val="25000"/>
                </a:schemeClr>
              </a:solidFill>
              <a:latin typeface="+mn-ea"/>
              <a:sym typeface="+mn-ea"/>
            </a:endParaRPr>
          </a:p>
        </p:txBody>
      </p:sp>
      <p:sp>
        <p:nvSpPr>
          <p:cNvPr id="105020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1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户外活动有助于培养孩子的自主探索能力，激发创造力</a:t>
            </a:r>
            <a:endParaRPr altLang="en-US" dirty="0" sz="2000" lang="zh-CN" spc="150">
              <a:solidFill>
                <a:schemeClr val="tx1">
                  <a:lumMod val="75000"/>
                  <a:lumOff val="25000"/>
                </a:schemeClr>
              </a:solidFill>
              <a:latin typeface="+mn-ea"/>
              <a:sym typeface="+mn-ea"/>
            </a:endParaRPr>
          </a:p>
        </p:txBody>
      </p:sp>
      <p:sp>
        <p:nvSpPr>
          <p:cNvPr id="105021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1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户外活动有助于培养孩子的团队协作能力，增强社交能力</a:t>
            </a:r>
            <a:endParaRPr altLang="en-US" dirty="0" sz="2000" lang="zh-CN" spc="150">
              <a:solidFill>
                <a:schemeClr val="tx1">
                  <a:lumMod val="75000"/>
                  <a:lumOff val="25000"/>
                </a:schemeClr>
              </a:solidFill>
              <a:latin typeface="+mn-ea"/>
              <a:sym typeface="+mn-ea"/>
            </a:endParaRPr>
          </a:p>
        </p:txBody>
      </p:sp>
      <p:sp>
        <p:nvSpPr>
          <p:cNvPr id="105022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2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2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户外活动有助于缓解孩子的压力，促进身心健康</a:t>
            </a:r>
            <a:endParaRPr altLang="en-US" dirty="0" sz="2000" lang="zh-CN" spc="150">
              <a:solidFill>
                <a:schemeClr val="tx1">
                  <a:lumMod val="75000"/>
                  <a:lumOff val="25000"/>
                </a:schemeClr>
              </a:solidFill>
              <a:latin typeface="+mn-ea"/>
              <a:sym typeface="+mn-ea"/>
            </a:endParaRPr>
          </a:p>
        </p:txBody>
      </p:sp>
      <p:sp>
        <p:nvSpPr>
          <p:cNvPr id="105022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93" name=""/>
        <p:cNvGrpSpPr/>
        <p:nvPr/>
      </p:nvGrpSpPr>
      <p:grpSpPr>
        <a:xfrm>
          <a:off x="0" y="0"/>
          <a:ext cx="0" cy="0"/>
          <a:chOff x="0" y="0"/>
          <a:chExt cx="0" cy="0"/>
        </a:xfrm>
      </p:grpSpPr>
      <p:sp>
        <p:nvSpPr>
          <p:cNvPr id="1050260" name="标题 1"/>
          <p:cNvSpPr>
            <a:spLocks noGrp="1"/>
          </p:cNvSpPr>
          <p:nvPr>
            <p:ph type="title"/>
          </p:nvPr>
        </p:nvSpPr>
        <p:spPr/>
        <p:txBody>
          <a:bodyPr/>
          <a:p>
            <a:r>
              <a:rPr altLang="en-US" lang="zh-CN"/>
              <a:t>培养孩子自主学习的习惯，提高学习效率</a:t>
            </a:r>
            <a:endParaRPr altLang="en-US" lang="zh-CN"/>
          </a:p>
        </p:txBody>
      </p:sp>
      <p:sp>
        <p:nvSpPr>
          <p:cNvPr id="105026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制定学习计划：帮助孩子制定合理的学习计划，明确学习目标</a:t>
            </a:r>
            <a:endParaRPr altLang="en-US" dirty="0" sz="2000" lang="zh-CN" spc="150">
              <a:solidFill>
                <a:schemeClr val="tx1">
                  <a:lumMod val="85000"/>
                  <a:lumOff val="15000"/>
                </a:schemeClr>
              </a:solidFill>
              <a:latin typeface="+mn-ea"/>
              <a:sym typeface="+mn-ea"/>
            </a:endParaRPr>
          </a:p>
        </p:txBody>
      </p:sp>
      <p:sp>
        <p:nvSpPr>
          <p:cNvPr id="105026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培养时间观念：教导孩子合理安排时间，提高时间利用效率</a:t>
            </a:r>
            <a:endParaRPr altLang="en-US" dirty="0" sz="2000" lang="zh-CN" spc="150">
              <a:solidFill>
                <a:schemeClr val="tx1">
                  <a:lumMod val="85000"/>
                  <a:lumOff val="15000"/>
                </a:schemeClr>
              </a:solidFill>
              <a:latin typeface="+mn-ea"/>
              <a:sym typeface="+mn-ea"/>
            </a:endParaRPr>
          </a:p>
        </p:txBody>
      </p:sp>
      <p:sp>
        <p:nvSpPr>
          <p:cNvPr id="105027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激发学习兴趣：鼓励孩子发现自己的兴趣点，从兴趣出发主动学习</a:t>
            </a:r>
            <a:endParaRPr altLang="en-US" dirty="0" sz="2000" lang="zh-CN" spc="150">
              <a:solidFill>
                <a:schemeClr val="tx1">
                  <a:lumMod val="85000"/>
                  <a:lumOff val="15000"/>
                </a:schemeClr>
              </a:solidFill>
              <a:latin typeface="+mn-ea"/>
              <a:sym typeface="+mn-ea"/>
            </a:endParaRPr>
          </a:p>
        </p:txBody>
      </p:sp>
      <p:sp>
        <p:nvSpPr>
          <p:cNvPr id="105028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营造学习氛围：为孩子创造良好的学习环境，提供必要的学习工具和资料</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301" name=""/>
        <p:cNvGrpSpPr/>
        <p:nvPr/>
      </p:nvGrpSpPr>
      <p:grpSpPr>
        <a:xfrm>
          <a:off x="0" y="0"/>
          <a:ext cx="0" cy="0"/>
          <a:chOff x="0" y="0"/>
          <a:chExt cx="0" cy="0"/>
        </a:xfrm>
      </p:grpSpPr>
      <p:sp>
        <p:nvSpPr>
          <p:cNvPr id="1050318" name="标题 1"/>
          <p:cNvSpPr>
            <a:spLocks noGrp="1"/>
          </p:cNvSpPr>
          <p:nvPr>
            <p:ph type="title"/>
          </p:nvPr>
        </p:nvSpPr>
        <p:spPr/>
        <p:txBody>
          <a:bodyPr/>
          <a:p>
            <a:r>
              <a:rPr altLang="en-US" lang="zh-CN"/>
              <a:t>关注孩子心理健康，及时进行心理疏导</a:t>
            </a:r>
            <a:endParaRPr altLang="en-US" lang="zh-CN"/>
          </a:p>
        </p:txBody>
      </p:sp>
      <p:sp>
        <p:nvSpPr>
          <p:cNvPr id="105032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家长应关注孩子的心理健康，及时发现和解决孩子的心理问题。</a:t>
            </a:r>
            <a:endParaRPr altLang="en-US" dirty="0" sz="1200" lang="zh-CN" spc="150">
              <a:solidFill>
                <a:schemeClr val="tx1">
                  <a:lumMod val="85000"/>
                  <a:lumOff val="15000"/>
                </a:schemeClr>
              </a:solidFill>
              <a:latin typeface="+mn-ea"/>
              <a:sym typeface="+mn-ea"/>
            </a:endParaRPr>
          </a:p>
        </p:txBody>
      </p:sp>
      <p:sp>
        <p:nvSpPr>
          <p:cNvPr id="105032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2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2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在孩子遇到挫折和困难时，家长应及时进行心理疏导，帮助孩子树立信心。</a:t>
            </a:r>
            <a:endParaRPr altLang="en-US" dirty="0" sz="1200" lang="zh-CN" spc="150">
              <a:solidFill>
                <a:schemeClr val="tx1">
                  <a:lumMod val="85000"/>
                  <a:lumOff val="15000"/>
                </a:schemeClr>
              </a:solidFill>
              <a:latin typeface="+mn-ea"/>
              <a:sym typeface="+mn-ea"/>
            </a:endParaRPr>
          </a:p>
        </p:txBody>
      </p:sp>
      <p:sp>
        <p:nvSpPr>
          <p:cNvPr id="105032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家长可以与孩子一起制定学习计划，培养孩子自主学习的习惯。</a:t>
            </a:r>
            <a:endParaRPr altLang="en-US" dirty="0" sz="1200" lang="zh-CN" spc="150">
              <a:solidFill>
                <a:schemeClr val="tx1">
                  <a:lumMod val="85000"/>
                  <a:lumOff val="15000"/>
                </a:schemeClr>
              </a:solidFill>
              <a:latin typeface="+mn-ea"/>
              <a:sym typeface="+mn-ea"/>
            </a:endParaRPr>
          </a:p>
        </p:txBody>
      </p:sp>
      <p:sp>
        <p:nvSpPr>
          <p:cNvPr id="105033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家长应该鼓励孩子多参加课外活动，拓展孩子的兴趣爱好，缓解学习压力。</a:t>
            </a:r>
            <a:endParaRPr altLang="en-US" dirty="0" sz="1200" lang="zh-CN" spc="150">
              <a:solidFill>
                <a:schemeClr val="tx1">
                  <a:lumMod val="85000"/>
                  <a:lumOff val="15000"/>
                </a:schemeClr>
              </a:solidFill>
              <a:latin typeface="+mn-ea"/>
              <a:sym typeface="+mn-ea"/>
            </a:endParaRPr>
          </a:p>
        </p:txBody>
      </p:sp>
      <p:sp>
        <p:nvSpPr>
          <p:cNvPr id="105034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309" name=""/>
        <p:cNvGrpSpPr/>
        <p:nvPr/>
      </p:nvGrpSpPr>
      <p:grpSpPr>
        <a:xfrm>
          <a:off x="0" y="0"/>
          <a:ext cx="0" cy="0"/>
          <a:chOff x="0" y="0"/>
          <a:chExt cx="0" cy="0"/>
        </a:xfrm>
      </p:grpSpPr>
      <p:sp>
        <p:nvSpPr>
          <p:cNvPr id="1050376" name="标题"/>
          <p:cNvSpPr>
            <a:spLocks noGrp="1"/>
          </p:cNvSpPr>
          <p:nvPr>
            <p:ph type="title"/>
            <p:custDataLst>
              <p:tags r:id="rId1"/>
            </p:custDataLst>
          </p:nvPr>
        </p:nvSpPr>
        <p:spPr>
          <a:xfrm>
            <a:off x="1526400" y="3137808"/>
            <a:ext cx="9144000" cy="2006395"/>
          </a:xfrm>
        </p:spPr>
        <p:txBody>
          <a:bodyPr/>
          <a:p>
            <a:r>
              <a:rPr altLang="en-US" dirty="0" lang="zh-CN"/>
              <a:t>社会各界在双减政策下如何支持学生良好学习习惯与方法的培养</a:t>
            </a:r>
            <a:endParaRPr altLang="en-US" dirty="0" lang="zh-CN"/>
          </a:p>
        </p:txBody>
      </p:sp>
      <p:sp>
        <p:nvSpPr>
          <p:cNvPr id="1050378" name="节编号"/>
          <p:cNvSpPr>
            <a:spLocks noGrp="1"/>
          </p:cNvSpPr>
          <p:nvPr>
            <p:ph type="body" sz="quarter" idx="13"/>
            <p:custDataLst>
              <p:tags r:id="rId2"/>
            </p:custDataLst>
          </p:nvPr>
        </p:nvSpPr>
        <p:spPr>
          <a:xfrm>
            <a:off x="1524000" y="728330"/>
            <a:ext cx="9144000" cy="2203901"/>
          </a:xfrm>
        </p:spPr>
        <p:txBody>
          <a:bodyPr/>
          <a:p>
            <a:r>
              <a:rPr altLang="zh-CN" dirty="0" lang="en-US"/>
              <a:t>PART SIX</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317" name=""/>
        <p:cNvGrpSpPr/>
        <p:nvPr/>
      </p:nvGrpSpPr>
      <p:grpSpPr>
        <a:xfrm>
          <a:off x="0" y="0"/>
          <a:ext cx="0" cy="0"/>
          <a:chOff x="0" y="0"/>
          <a:chExt cx="0" cy="0"/>
        </a:xfrm>
      </p:grpSpPr>
      <p:sp>
        <p:nvSpPr>
          <p:cNvPr id="1050460" name="标题 1"/>
          <p:cNvSpPr>
            <a:spLocks noGrp="1"/>
          </p:cNvSpPr>
          <p:nvPr>
            <p:ph type="title"/>
          </p:nvPr>
        </p:nvSpPr>
        <p:spPr/>
        <p:txBody>
          <a:bodyPr/>
          <a:p>
            <a:r>
              <a:rPr altLang="en-US" lang="zh-CN"/>
              <a:t>媒体宣传双减政策的意义与成果</a:t>
            </a:r>
            <a:endParaRPr altLang="en-US" lang="zh-CN"/>
          </a:p>
        </p:txBody>
      </p:sp>
      <p:sp>
        <p:nvSpPr>
          <p:cNvPr id="105046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6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6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媒体宣传双减政策，提高学生和家长对减负的认识，促进教育观念的转变。</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6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7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72" name="TextBox 2"/>
          <p:cNvSpPr txBox="1"/>
          <p:nvPr>
            <p:custDataLst>
              <p:tags r:id="rId6"/>
            </p:custDataLst>
          </p:nvPr>
        </p:nvSpPr>
        <p:spPr>
          <a:xfrm>
            <a:off x="3669017"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媒体宣传双减政策的成果，展示减负对学生全面发展的积极影响，增强社会对减负的信心和支持。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7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7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78" name="TextBox 2"/>
          <p:cNvSpPr txBox="1"/>
          <p:nvPr>
            <p:custDataLst>
              <p:tags r:id="rId9"/>
            </p:custDataLst>
          </p:nvPr>
        </p:nvSpPr>
        <p:spPr>
          <a:xfrm>
            <a:off x="6348206"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媒体宣传双减政策的意义，引导社会关注学生减负问题，推动教育公平和优质均衡发展。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8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8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媒体宣传双减政策的成功案例，提供可借鉴的经验和做法，促进减负工作的深入开展。</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325" name=""/>
        <p:cNvGrpSpPr/>
        <p:nvPr/>
      </p:nvGrpSpPr>
      <p:grpSpPr>
        <a:xfrm>
          <a:off x="0" y="0"/>
          <a:ext cx="0" cy="0"/>
          <a:chOff x="0" y="0"/>
          <a:chExt cx="0" cy="0"/>
        </a:xfrm>
      </p:grpSpPr>
      <p:sp>
        <p:nvSpPr>
          <p:cNvPr id="1050518" name="标题 1"/>
          <p:cNvSpPr>
            <a:spLocks noGrp="1"/>
          </p:cNvSpPr>
          <p:nvPr>
            <p:ph type="title"/>
          </p:nvPr>
        </p:nvSpPr>
        <p:spPr/>
        <p:txBody>
          <a:bodyPr/>
          <a:p>
            <a:r>
              <a:rPr altLang="en-US" lang="zh-CN"/>
              <a:t>社会组织开展有益于学生全面发展的活动</a:t>
            </a:r>
            <a:endParaRPr altLang="en-US" lang="zh-CN"/>
          </a:p>
        </p:txBody>
      </p:sp>
      <p:sp>
        <p:nvSpPr>
          <p:cNvPr id="105052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开设艺术课程，培养学生的审美能力和创造力</a:t>
            </a:r>
            <a:endParaRPr altLang="zh-CN" dirty="0" lang="en-US">
              <a:solidFill>
                <a:schemeClr val="dk1">
                  <a:lumMod val="80000"/>
                  <a:lumOff val="20000"/>
                </a:schemeClr>
              </a:solidFill>
              <a:latin typeface="+mn-ea"/>
              <a:sym typeface="+mn-ea"/>
            </a:endParaRPr>
          </a:p>
        </p:txBody>
      </p:sp>
      <p:sp>
        <p:nvSpPr>
          <p:cNvPr id="105052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开展课外阅读活动，引导学生养成阅读习惯</a:t>
            </a:r>
            <a:endParaRPr altLang="en-US" dirty="0" lang="zh-CN">
              <a:solidFill>
                <a:schemeClr val="dk1">
                  <a:lumMod val="80000"/>
                  <a:lumOff val="20000"/>
                </a:schemeClr>
              </a:solidFill>
              <a:latin typeface="+mn-ea"/>
              <a:sym typeface="+mn-ea"/>
            </a:endParaRPr>
          </a:p>
        </p:txBody>
      </p:sp>
      <p:sp>
        <p:nvSpPr>
          <p:cNvPr id="105053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组织科技竞赛，提高学生的创新能力和实践能力</a:t>
            </a:r>
            <a:endParaRPr altLang="en-US" dirty="0" lang="zh-CN">
              <a:solidFill>
                <a:schemeClr val="dk1">
                  <a:lumMod val="80000"/>
                  <a:lumOff val="20000"/>
                </a:schemeClr>
              </a:solidFill>
              <a:latin typeface="+mn-ea"/>
              <a:sym typeface="+mn-ea"/>
            </a:endParaRPr>
          </a:p>
        </p:txBody>
      </p:sp>
      <p:sp>
        <p:nvSpPr>
          <p:cNvPr id="105054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开展体育活动，增强学生身体素质和团队协作能力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333" name=""/>
        <p:cNvGrpSpPr/>
        <p:nvPr/>
      </p:nvGrpSpPr>
      <p:grpSpPr>
        <a:xfrm>
          <a:off x="0" y="0"/>
          <a:ext cx="0" cy="0"/>
          <a:chOff x="0" y="0"/>
          <a:chExt cx="0" cy="0"/>
        </a:xfrm>
      </p:grpSpPr>
      <p:sp>
        <p:nvSpPr>
          <p:cNvPr id="1050584" name="标题 1"/>
          <p:cNvSpPr>
            <a:spLocks noGrp="1"/>
          </p:cNvSpPr>
          <p:nvPr>
            <p:ph type="title"/>
          </p:nvPr>
        </p:nvSpPr>
        <p:spPr/>
        <p:txBody>
          <a:bodyPr/>
          <a:p>
            <a:r>
              <a:rPr altLang="en-US" lang="zh-CN"/>
              <a:t>企业提供有益于学生成长的实践机会</a:t>
            </a:r>
            <a:endParaRPr altLang="en-US" lang="zh-CN"/>
          </a:p>
        </p:txBody>
      </p:sp>
      <p:sp>
        <p:nvSpPr>
          <p:cNvPr id="105058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8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企业参与学校教育，提供实习、实践机会，帮助学生将理论知识应用于实际工作中，提高实践能力。</a:t>
            </a:r>
            <a:endParaRPr altLang="en-US" dirty="0" sz="2000" lang="zh-CN" spc="150">
              <a:solidFill>
                <a:schemeClr val="tx1">
                  <a:lumMod val="75000"/>
                  <a:lumOff val="25000"/>
                </a:schemeClr>
              </a:solidFill>
              <a:latin typeface="+mn-ea"/>
              <a:sym typeface="+mn-ea"/>
            </a:endParaRPr>
          </a:p>
        </p:txBody>
      </p:sp>
      <p:sp>
        <p:nvSpPr>
          <p:cNvPr id="105059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9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9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企业与学校合作，共同开展职业规划、职业技能培训等活动，引导学生树立正确的职业观念，提高就业竞争力。</a:t>
            </a:r>
            <a:endParaRPr altLang="en-US" dirty="0" sz="2000" lang="zh-CN" spc="150">
              <a:solidFill>
                <a:schemeClr val="tx1">
                  <a:lumMod val="75000"/>
                  <a:lumOff val="25000"/>
                </a:schemeClr>
              </a:solidFill>
              <a:latin typeface="+mn-ea"/>
              <a:sym typeface="+mn-ea"/>
            </a:endParaRPr>
          </a:p>
        </p:txBody>
      </p:sp>
      <p:sp>
        <p:nvSpPr>
          <p:cNvPr id="105059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9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0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企业提供奖学金、助学金等资助，减轻学生经济负担，让他们能够更好地专注于学习和实践。</a:t>
            </a:r>
            <a:endParaRPr altLang="en-US" dirty="0" sz="2000" lang="zh-CN" spc="150">
              <a:solidFill>
                <a:schemeClr val="tx1">
                  <a:lumMod val="75000"/>
                  <a:lumOff val="25000"/>
                </a:schemeClr>
              </a:solidFill>
              <a:latin typeface="+mn-ea"/>
              <a:sym typeface="+mn-ea"/>
            </a:endParaRPr>
          </a:p>
        </p:txBody>
      </p:sp>
      <p:sp>
        <p:nvSpPr>
          <p:cNvPr id="105060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0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0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企业通过开展社会公益活动，如志愿者服务、环保活动等，增强学生的社会责任感和团队合作意识，促进个人成长。</a:t>
            </a:r>
            <a:endParaRPr altLang="en-US" dirty="0" sz="2000" lang="zh-CN" spc="150">
              <a:solidFill>
                <a:schemeClr val="tx1">
                  <a:lumMod val="75000"/>
                  <a:lumOff val="25000"/>
                </a:schemeClr>
              </a:solidFill>
              <a:latin typeface="+mn-ea"/>
              <a:sym typeface="+mn-ea"/>
            </a:endParaRPr>
          </a:p>
        </p:txBody>
      </p:sp>
      <p:sp>
        <p:nvSpPr>
          <p:cNvPr id="105060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41" name=""/>
        <p:cNvGrpSpPr/>
        <p:nvPr/>
      </p:nvGrpSpPr>
      <p:grpSpPr>
        <a:xfrm>
          <a:off x="0" y="0"/>
          <a:ext cx="0" cy="0"/>
          <a:chOff x="0" y="0"/>
          <a:chExt cx="0" cy="0"/>
        </a:xfrm>
      </p:grpSpPr>
      <p:sp>
        <p:nvSpPr>
          <p:cNvPr id="1050642" name="标题"/>
          <p:cNvSpPr>
            <a:spLocks noGrp="1"/>
          </p:cNvSpPr>
          <p:nvPr>
            <p:ph type="ctrTitle"/>
            <p:custDataLst>
              <p:tags r:id="rId1"/>
            </p:custDataLst>
          </p:nvPr>
        </p:nvSpPr>
        <p:spPr>
          <a:xfrm>
            <a:off x="838200" y="1200313"/>
            <a:ext cx="8768398" cy="2255687"/>
          </a:xfrm>
        </p:spPr>
        <p:txBody>
          <a:bodyPr/>
          <a:p>
            <a:r>
              <a:rPr altLang="zh-CN" dirty="0" lang="en-US"/>
              <a:t>THANK</a:t>
            </a:r>
            <a:r>
              <a:rPr altLang="en-US" dirty="0" lang="zh-CN"/>
              <a:t> </a:t>
            </a:r>
            <a:r>
              <a:rPr altLang="zh-CN" dirty="0" lang="en-US"/>
              <a:t>YOU</a:t>
            </a:r>
            <a:endParaRPr altLang="en-US" dirty="0" lang="zh-CN"/>
          </a:p>
        </p:txBody>
      </p:sp>
      <p:sp>
        <p:nvSpPr>
          <p:cNvPr id="1050644" name="公司名"/>
          <p:cNvSpPr>
            <a:spLocks noGrp="1"/>
          </p:cNvSpPr>
          <p:nvPr>
            <p:ph type="body" sz="quarter" idx="13"/>
            <p:custDataLst>
              <p:tags r:id="rId2"/>
            </p:custDataLst>
          </p:nvPr>
        </p:nvSpPr>
        <p:spPr>
          <a:xfrm>
            <a:off x="886326" y="5123536"/>
            <a:ext cx="5711905" cy="834976"/>
          </a:xfrm>
        </p:spPr>
        <p:txBody>
          <a:bodyPr/>
          <a:p>
            <a:r>
              <a:rPr altLang="zh-CN" dirty="0" lang="en-US"/>
              <a:t>YOUR</a:t>
            </a:r>
            <a:r>
              <a:rPr altLang="en-US" dirty="0" lang="zh-CN"/>
              <a:t> </a:t>
            </a:r>
            <a:r>
              <a:rPr altLang="zh-CN" dirty="0" lang="en-US"/>
              <a:t>LOGO</a:t>
            </a:r>
            <a:endParaRPr altLang="en-US" dirty="0" lang="zh-CN"/>
          </a:p>
        </p:txBody>
      </p:sp>
      <p:sp>
        <p:nvSpPr>
          <p:cNvPr id="1050646" name="日期时间"/>
          <p:cNvSpPr>
            <a:spLocks noGrp="1"/>
          </p:cNvSpPr>
          <p:nvPr>
            <p:ph type="body" sz="quarter" idx="14"/>
            <p:custDataLst>
              <p:tags r:id="rId3"/>
            </p:custDataLst>
          </p:nvPr>
        </p:nvSpPr>
        <p:spPr>
          <a:xfrm>
            <a:off x="3718231" y="3919467"/>
            <a:ext cx="2880000" cy="1025602"/>
          </a:xfrm>
        </p:spPr>
        <p:txBody>
          <a:bodyPr/>
          <a:p>
            <a:r>
              <a:rPr altLang="en-US" dirty="0" lang="zh-CN"/>
              <a:t>汇报时间：</a:t>
            </a:r>
            <a:r>
              <a:rPr altLang="zh-CN" dirty="0" lang="en-US"/>
              <a:t>20XX/XX/XX</a:t>
            </a:r>
            <a:endParaRPr altLang="zh-CN" dirty="0" lang="en-US"/>
          </a:p>
        </p:txBody>
      </p:sp>
      <p:sp>
        <p:nvSpPr>
          <p:cNvPr id="1050648" name="署名"/>
          <p:cNvSpPr>
            <a:spLocks noGrp="1"/>
          </p:cNvSpPr>
          <p:nvPr>
            <p:ph type="body" sz="quarter" idx="17"/>
            <p:custDataLst>
              <p:tags r:id="rId4"/>
            </p:custDataLst>
          </p:nvPr>
        </p:nvSpPr>
        <p:spPr>
          <a:xfrm>
            <a:off x="886326" y="3921543"/>
            <a:ext cx="2743200" cy="1025602"/>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BEAUTIFY_FLAG" val="#wm#"/>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BEAUTIFY_FLAG" val="#wm#"/>
  <p:tag name="KSO_WM_UNIT_TYPE" val="i"/>
  <p:tag name="KSO_WM_UNIT_INDEX" val="16"/>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BEAUTIFY_FLAG" val="#wm#"/>
  <p:tag name="KSO_WM_UNIT_TYPE" val="i"/>
  <p:tag name="KSO_WM_UNIT_INDEX" val="17"/>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BEAUTIFY_FLAG" val="#wm#"/>
  <p:tag name="KSO_WM_UNIT_TYPE" val="i"/>
  <p:tag name="KSO_WM_UNIT_INDEX" val="18"/>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BEAUTIFY_FLAG" val="#wm#"/>
  <p:tag name="KSO_WM_UNIT_TYPE" val="i"/>
  <p:tag name="KSO_WM_UNIT_INDEX" val="19"/>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BEAUTIFY_FLAG" val="#wm#"/>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1"/>
  <p:tag name="KSO_WM_UNIT_LAYERLEVEL" val="1"/>
  <p:tag name="KSO_WM_TAG_VERSION" val="1.0"/>
  <p:tag name="KSO_WM_BEAUTIFY_FLAG" val="#wm#"/>
  <p:tag name="KSO_WM_UNIT_TYPE" val="i"/>
  <p:tag name="KSO_WM_UNIT_INDEX" val="2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BEAUTIFY_FLAG" val="#wm#"/>
  <p:tag name="KSO_WM_UNIT_TYPE" val="i"/>
  <p:tag name="KSO_WM_UNIT_INDEX" val="22"/>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36"/>
  <p:tag name="KSO_WM_UNIT_TYPE" val="f"/>
  <p:tag name="KSO_WM_UNIT_INDEX" val="3"/>
  <p:tag name="KSO_WM_UNIT_SUBTYPE" val="g"/>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BEAUTIFY_FLAG" val="#wm#"/>
  <p:tag name="KSO_WM_UNIT_TYPE" val="i"/>
  <p:tag name="KSO_WM_UNIT_INDEX" val="1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BEAUTIFY_FLAG" val="#wm#"/>
  <p:tag name="KSO_WM_UNIT_TYPE" val="i"/>
  <p:tag name="KSO_WM_UNIT_INDEX" val="1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BEAUTIFY_FLAG" val="#wm#"/>
  <p:tag name="KSO_WM_UNIT_TYPE" val="i"/>
  <p:tag name="KSO_WM_UNIT_INDEX" val="2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BEAUTIFY_FLAG" val="#wm#"/>
  <p:tag name="KSO_WM_UNIT_TYPE" val="i"/>
  <p:tag name="KSO_WM_UNIT_INDEX" val="1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BEAUTIFY_FLAG" val="#wm#"/>
  <p:tag name="KSO_WM_UNIT_TYPE" val="i"/>
  <p:tag name="KSO_WM_UNIT_INDEX" val="11"/>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BEAUTIFY_FLAG" val="#wm#"/>
  <p:tag name="KSO_WM_UNIT_TYPE" val="i"/>
  <p:tag name="KSO_WM_UNIT_INDEX" val="1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BEAUTIFY_FLAG" val="#wm#"/>
  <p:tag name="KSO_WM_UNIT_TYPE" val="i"/>
  <p:tag name="KSO_WM_UNIT_INDEX" val="13"/>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BEAUTIFY_FLAG" val="#wm#"/>
  <p:tag name="KSO_WM_UNIT_TYPE" val="i"/>
  <p:tag name="KSO_WM_UNIT_INDEX" val="14"/>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BEAUTIFY_FLAG" val="#wm#"/>
  <p:tag name="KSO_WM_UNIT_TYPE" val="i"/>
  <p:tag name="KSO_WM_UNIT_INDEX" val="15"/>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81"/>
  <p:tag name="KSO_WM_UNIT_TYPE" val="f"/>
  <p:tag name="KSO_WM_UNIT_INDEX" val="3"/>
  <p:tag name="KSO_WM_UNIT_SUBTYPE" val="g"/>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0979"/>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NOCLEAR" val="0"/>
  <p:tag name="KSO_WM_TEMPLATE_CATEGORY" val="custom"/>
  <p:tag name="KSO_WM_TEMPLATE_INDEX" val="20230979"/>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9"/>
  <p:tag name="KSO_WM_TEMPLATE_THUMBS_INDEX" val="1、9"/>
</p:tagLst>
</file>

<file path=ppt/tags/tag13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9_1*a*1"/>
  <p:tag name="KSO_WM_TEMPLATE_CATEGORY" val="custom"/>
  <p:tag name="KSO_WM_TEMPLATE_INDEX" val="20230979"/>
  <p:tag name="KSO_WM_UNIT_LAYERLEVEL" val="1"/>
  <p:tag name="KSO_WM_TAG_VERSION" val="1.0"/>
  <p:tag name="KSO_WM_BEAUTIFY_FLAG" val="#wm#"/>
  <p:tag name="KSO_WM_UNIT_PRESET_TEXT" val="单击此处添加文档 标题内容"/>
</p:tagLst>
</file>

<file path=ppt/tags/tag134.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2"/>
  <p:tag name="KSO_WM_UNIT_ID" val="custom20230979_1*f*2"/>
  <p:tag name="KSO_WM_TEMPLATE_CATEGORY" val="custom"/>
  <p:tag name="KSO_WM_TEMPLATE_INDEX" val="20230979"/>
  <p:tag name="KSO_WM_UNIT_LAYERLEVEL" val="1"/>
  <p:tag name="KSO_WM_TAG_VERSION" val="1.0"/>
  <p:tag name="KSO_WM_BEAUTIFY_FLAG" val="#wm#"/>
  <p:tag name="KSO_WM_UNIT_SUBTYPE" val="g"/>
  <p:tag name="KSO_WM_UNIT_PRESET_TEXT" val="YOUR LOGO"/>
</p:tagLst>
</file>

<file path=ppt/tags/tag135.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79_1*f*1"/>
  <p:tag name="KSO_WM_TEMPLATE_CATEGORY" val="custom"/>
  <p:tag name="KSO_WM_TEMPLATE_INDEX" val="20230979"/>
  <p:tag name="KSO_WM_UNIT_LAYERLEVEL" val="1"/>
  <p:tag name="KSO_WM_TAG_VERSION" val="1.0"/>
  <p:tag name="KSO_WM_BEAUTIFY_FLAG" val="#wm#"/>
  <p:tag name="KSO_WM_UNIT_PRESET_TEXT" val="汇报时间：20XX/XX/XX"/>
</p:tagLst>
</file>

<file path=ppt/tags/tag136.xml><?xml version="1.0" encoding="utf-8"?>
<p:tagLst xmlns:p="http://schemas.openxmlformats.org/presentationml/2006/main">
  <p:tag name="KSO_WM_UNIT_NOCLEAR" val="0"/>
  <p:tag name="KSO_WM_UNIT_VALUE" val="33"/>
  <p:tag name="KSO_WM_UNIT_HIGHLIGHT" val="0"/>
  <p:tag name="KSO_WM_UNIT_COMPATIBLE" val="0"/>
  <p:tag name="KSO_WM_UNIT_DIAGRAM_ISNUMVISUAL" val="0"/>
  <p:tag name="KSO_WM_UNIT_DIAGRAM_ISREFERUNIT" val="0"/>
  <p:tag name="KSO_WM_UNIT_TYPE" val="f"/>
  <p:tag name="KSO_WM_UNIT_INDEX" val="3"/>
  <p:tag name="KSO_WM_UNIT_ID" val="custom20230979_1*f*3"/>
  <p:tag name="KSO_WM_TEMPLATE_CATEGORY" val="custom"/>
  <p:tag name="KSO_WM_TEMPLATE_INDEX" val="20230979"/>
  <p:tag name="KSO_WM_UNIT_LAYERLEVEL" val="1"/>
  <p:tag name="KSO_WM_TAG_VERSION" val="1.0"/>
  <p:tag name="KSO_WM_BEAUTIFY_FLAG" val="#wm#"/>
  <p:tag name="KSO_WM_UNIT_SUBTYPE" val="b"/>
  <p:tag name="KSO_WM_UNIT_PRESET_TEXT" val="汇报人：WPS"/>
</p:tagLst>
</file>

<file path=ppt/tags/tag137.xml><?xml version="1.0" encoding="utf-8"?>
<p:tagLst xmlns:p="http://schemas.openxmlformats.org/presentationml/2006/main">
  <p:tag name="KSO_WM_SLIDE_ID" val="custom20230979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9"/>
  <p:tag name="KSO_WM_SLIDE_LAYOUT" val="a_f"/>
  <p:tag name="KSO_WM_SLIDE_LAYOUT_CNT" val="1_3"/>
  <p:tag name="KSO_WM_SLIDE_TYPE" val="title"/>
  <p:tag name="KSO_WM_SLIDE_SUBTYPE" val="pureTxt"/>
  <p:tag name="KSO_WM_TEMPLATE_THUMBS_INDEX" val="1、9"/>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79_6*l_h_i*1_1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1"/>
  <p:tag name="KSO_WM_DIAGRAM_MAX_ITEMCNT" val="6"/>
  <p:tag name="KSO_WM_DIAGRAM_MIN_ITEMCNT" val="2"/>
  <p:tag name="KSO_WM_DIAGRAM_VIRTUALLY_FRAME" val="{&quot;height&quot;:428.8,&quot;width&quot;:43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9_6*l_h_a*1_1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8.8,&quot;width&quot;:4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79_6*l_h_i*1_2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2"/>
  <p:tag name="KSO_WM_DIAGRAM_MAX_ITEMCNT" val="6"/>
  <p:tag name="KSO_WM_DIAGRAM_MIN_ITEMCNT" val="2"/>
  <p:tag name="KSO_WM_DIAGRAM_VIRTUALLY_FRAME" val="{&quot;height&quot;:428.8,&quot;width&quot;:43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9_6*l_h_a*1_2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8.8,&quot;width&quot;:4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79_6*l_h_i*1_3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3"/>
  <p:tag name="KSO_WM_DIAGRAM_MAX_ITEMCNT" val="6"/>
  <p:tag name="KSO_WM_DIAGRAM_MIN_ITEMCNT" val="2"/>
  <p:tag name="KSO_WM_DIAGRAM_VIRTUALLY_FRAME" val="{&quot;height&quot;:428.8,&quot;width&quot;:43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9_6*l_h_a*1_3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8.8,&quot;width&quot;:4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79_6*l_h_i*1_4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4"/>
  <p:tag name="KSO_WM_DIAGRAM_MAX_ITEMCNT" val="6"/>
  <p:tag name="KSO_WM_DIAGRAM_MIN_ITEMCNT" val="2"/>
  <p:tag name="KSO_WM_DIAGRAM_VIRTUALLY_FRAME" val="{&quot;height&quot;:428.8,&quot;width&quot;:43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9_6*l_h_a*1_4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8.8,&quot;width&quot;:4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6*a*1"/>
  <p:tag name="KSO_WM_TEMPLATE_CATEGORY" val="custom"/>
  <p:tag name="KSO_WM_TEMPLATE_INDEX" val="20230979"/>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6*b*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79_6*l_h_i*1_5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5"/>
  <p:tag name="KSO_WM_DIAGRAM_MAX_ITEMCNT" val="6"/>
  <p:tag name="KSO_WM_DIAGRAM_MIN_ITEMCNT" val="2"/>
  <p:tag name="KSO_WM_DIAGRAM_VIRTUALLY_FRAME" val="{&quot;height&quot;:428.8,&quot;width&quot;:43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9_6*l_h_a*1_5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8.8,&quot;width&quot;:4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79_6*l_h_i*1_6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6"/>
  <p:tag name="KSO_WM_DIAGRAM_MAX_ITEMCNT" val="6"/>
  <p:tag name="KSO_WM_DIAGRAM_MIN_ITEMCNT" val="2"/>
  <p:tag name="KSO_WM_DIAGRAM_VIRTUALLY_FRAME" val="{&quot;height&quot;:428.8,&quot;width&quot;:43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9_6*l_h_a*1_6_1"/>
  <p:tag name="KSO_WM_TEMPLATE_CATEGORY" val="custom"/>
  <p:tag name="KSO_WM_TEMPLATE_INDEX" val="20230979"/>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8.8,&quot;width&quot;:4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SLIDE_ID" val="custom20230979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9"/>
  <p:tag name="KSO_WM_SLIDE_LAYOUT" val="a_b_l"/>
  <p:tag name="KSO_WM_SLIDE_LAYOUT_CNT" val="1_1_1"/>
  <p:tag name="KSO_WM_SLIDE_TYPE" val="contents"/>
  <p:tag name="KSO_WM_SLIDE_SUBTYPE" val="diag"/>
  <p:tag name="KSO_WM_DIAGRAM_GROUP_CODE" val="l1-1"/>
  <p:tag name="KSO_WM_SLIDE_DIAGTYPE" val="l"/>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1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ONE"/>
</p:tagLst>
</file>

<file path=ppt/tags/tag155.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1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17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TWO"/>
</p:tagLst>
</file>

<file path=ppt/tags/tag176.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21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THREE"/>
</p:tagLst>
</file>

<file path=ppt/tags/tag211.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2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24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FOUR"/>
</p:tagLst>
</file>

<file path=ppt/tags/tag242.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2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FIVE"/>
</p:tagLst>
</file>

<file path=ppt/tags/tag285.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7*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此处添加章节标题"/>
</p:tagLst>
</file>

<file path=ppt/tags/tag3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9_7*e*1"/>
  <p:tag name="KSO_WM_TEMPLATE_CATEGORY" val="custom"/>
  <p:tag name="KSO_WM_TEMPLATE_INDEX" val="20230979"/>
  <p:tag name="KSO_WM_UNIT_LAYERLEVEL" val="1"/>
  <p:tag name="KSO_WM_TAG_VERSION" val="1.0"/>
  <p:tag name="KSO_WM_BEAUTIFY_FLAG" val="#wm#"/>
  <p:tag name="KSO_WM_UNIT_NOCLEAR" val="0"/>
  <p:tag name="KSO_WM_UNIT_VALUE" val="13"/>
  <p:tag name="KSO_WM_UNIT_TYPE" val="e"/>
  <p:tag name="KSO_WM_UNIT_INDEX" val="1"/>
  <p:tag name="KSO_WM_UNIT_PRESET_TEXT" val="PART SIX"/>
</p:tagLst>
</file>

<file path=ppt/tags/tag336.xml><?xml version="1.0" encoding="utf-8"?>
<p:tagLst xmlns:p="http://schemas.openxmlformats.org/presentationml/2006/main">
  <p:tag name="KSO_WM_SLIDE_ID" val="custom20230979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9"/>
  <p:tag name="KSO_WM_SLIDE_TYPE" val="sectionTitle"/>
  <p:tag name="KSO_WM_SLIDE_SUBTYPE" val="pureTxt"/>
  <p:tag name="KSO_WM_SLIDE_LAYOUT" val="a_e"/>
  <p:tag name="KSO_WM_SLIDE_LAYOUT_CNT" val="1_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9*a*1"/>
  <p:tag name="KSO_WM_TEMPLATE_CATEGORY" val="custom"/>
  <p:tag name="KSO_WM_TEMPLATE_INDEX" val="20230979"/>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9*f*2"/>
  <p:tag name="KSO_WM_TEMPLATE_CATEGORY" val="custom"/>
  <p:tag name="KSO_WM_TEMPLATE_INDEX" val="20230979"/>
  <p:tag name="KSO_WM_UNIT_LAYERLEVEL" val="1"/>
  <p:tag name="KSO_WM_TAG_VERSION" val="1.0"/>
  <p:tag name="KSO_WM_BEAUTIFY_FLAG" val="#wm#"/>
  <p:tag name="KSO_WM_UNIT_NOCLEAR" val="0"/>
  <p:tag name="KSO_WM_UNIT_VALUE" val="81"/>
  <p:tag name="KSO_WM_UNIT_TYPE" val="f"/>
  <p:tag name="KSO_WM_UNIT_INDEX" val="2"/>
  <p:tag name="KSO_WM_UNIT_SUBTYPE" val="g"/>
  <p:tag name="KSO_WM_UNIT_PRESET_TEXT" val="YOUR LOGO"/>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9*f*1"/>
  <p:tag name="KSO_WM_TEMPLATE_CATEGORY" val="custom"/>
  <p:tag name="KSO_WM_TEMPLATE_INDEX" val="20230979"/>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X"/>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9_9*f*3"/>
  <p:tag name="KSO_WM_TEMPLATE_CATEGORY" val="custom"/>
  <p:tag name="KSO_WM_TEMPLATE_INDEX" val="20230979"/>
  <p:tag name="KSO_WM_UNIT_LAYERLEVEL" val="1"/>
  <p:tag name="KSO_WM_TAG_VERSION" val="1.0"/>
  <p:tag name="KSO_WM_BEAUTIFY_FLAG" val="#wm#"/>
  <p:tag name="KSO_WM_UNIT_SUBTYPE" val="b"/>
  <p:tag name="KSO_WM_UNIT_NOCLEAR" val="0"/>
  <p:tag name="KSO_WM_UNIT_VALUE" val="48"/>
  <p:tag name="KSO_WM_UNIT_TYPE" val="f"/>
  <p:tag name="KSO_WM_UNIT_INDEX" val="3"/>
  <p:tag name="KSO_WM_UNIT_PRESET_TEXT" val="汇报人：WPS"/>
</p:tagLst>
</file>

<file path=ppt/tags/tag381.xml><?xml version="1.0" encoding="utf-8"?>
<p:tagLst xmlns:p="http://schemas.openxmlformats.org/presentationml/2006/main">
  <p:tag name="KSO_WM_SLIDE_ID" val="custom20230979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9"/>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3">
      <a:dk1>
        <a:sysClr lastClr="000000" val="windowText"/>
      </a:dk1>
      <a:lt1>
        <a:sysClr lastClr="FFFFFF" val="window"/>
      </a:lt1>
      <a:dk2>
        <a:srgbClr val="1E3643"/>
      </a:dk2>
      <a:lt2>
        <a:srgbClr val="EAFCFB"/>
      </a:lt2>
      <a:accent1>
        <a:srgbClr val="20DAD6"/>
      </a:accent1>
      <a:accent2>
        <a:srgbClr val="43AFB6"/>
      </a:accent2>
      <a:accent3>
        <a:srgbClr val="3F8297"/>
      </a:accent3>
      <a:accent4>
        <a:srgbClr val="3D6C87"/>
      </a:accent4>
      <a:accent5>
        <a:srgbClr val="FFC961"/>
      </a:accent5>
      <a:accent6>
        <a:srgbClr val="FF9845"/>
      </a:accent6>
      <a:hlink>
        <a:srgbClr val="0026E5"/>
      </a:hlink>
      <a:folHlink>
        <a:srgbClr val="7E1FAD"/>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4">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smtClean="0">
            <a:solidFill>
              <a:schemeClr val="accent4"/>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2024-01-05T02:25:45Z</dcterms:created>
  <dcterms:modified xsi:type="dcterms:W3CDTF">2024-01-05T02:25:45Z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40657b98b6c042a18fbe933745a33f0b_21</vt:lpwstr>
  </property>
</Properties>
</file>