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067" r:id="rId1"/>
    <p:sldMasterId id="2147487104" r:id="rId2"/>
  </p:sldMasterIdLst>
  <p:notesMasterIdLst>
    <p:notesMasterId r:id="rId3"/>
  </p:notesMasterIdLst>
  <p:sldIdLst>
    <p:sldId id="1803" r:id="rId4"/>
    <p:sldId id="1806" r:id="rId5"/>
    <p:sldId id="1810" r:id="rId6"/>
    <p:sldId id="1814" r:id="rId7"/>
    <p:sldId id="1817" r:id="rId8"/>
    <p:sldId id="1820" r:id="rId9"/>
    <p:sldId id="1824" r:id="rId10"/>
    <p:sldId id="1828" r:id="rId11"/>
    <p:sldId id="1831" r:id="rId12"/>
    <p:sldId id="1834" r:id="rId13"/>
    <p:sldId id="1838" r:id="rId14"/>
    <p:sldId id="1842" r:id="rId15"/>
    <p:sldId id="1845" r:id="rId16"/>
    <p:sldId id="1848" r:id="rId17"/>
    <p:sldId id="1851" r:id="rId18"/>
    <p:sldId id="1855" r:id="rId19"/>
    <p:sldId id="1859" r:id="rId20"/>
    <p:sldId id="1862" r:id="rId21"/>
    <p:sldId id="1865" r:id="rId22"/>
    <p:sldId id="1869" r:id="rId23"/>
    <p:sldId id="1873" r:id="rId24"/>
    <p:sldId id="1876" r:id="rId25"/>
    <p:sldId id="1879" r:id="rId26"/>
    <p:sldId id="1882" r:id="rId27"/>
    <p:sldId id="1886" r:id="rId28"/>
    <p:sldId id="1890" r:id="rId29"/>
    <p:sldId id="1893" r:id="rId30"/>
    <p:sldId id="189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tags" Target="../tags/tag97.xml"/><Relationship Id="rId25" Type="http://schemas.openxmlformats.org/officeDocument/2006/relationships/tags" Target="../tags/tag98.xml"/><Relationship Id="rId26" Type="http://schemas.openxmlformats.org/officeDocument/2006/relationships/tags" Target="../tags/tag99.xml"/><Relationship Id="rId27" Type="http://schemas.openxmlformats.org/officeDocument/2006/relationships/tags" Target="../tags/tag100.xml"/><Relationship Id="rId28" Type="http://schemas.openxmlformats.org/officeDocument/2006/relationships/tags" Target="../tags/tag101.xml"/><Relationship Id="rId29" Type="http://schemas.openxmlformats.org/officeDocument/2006/relationships/tags" Target="../tags/tag102.xml"/><Relationship Id="rId30" Type="http://schemas.openxmlformats.org/officeDocument/2006/relationships/tags" Target="../tags/tag103.xml"/><Relationship Id="rId31" Type="http://schemas.openxmlformats.org/officeDocument/2006/relationships/tags" Target="../tags/tag104.xml"/><Relationship Id="rId32" Type="http://schemas.openxmlformats.org/officeDocument/2006/relationships/tags" Target="../tags/tag105.xml"/><Relationship Id="rId33" Type="http://schemas.openxmlformats.org/officeDocument/2006/relationships/tags" Target="../tags/tag106.xml"/><Relationship Id="rId34" Type="http://schemas.openxmlformats.org/officeDocument/2006/relationships/tags" Target="../tags/tag107.xml"/><Relationship Id="rId35" Type="http://schemas.openxmlformats.org/officeDocument/2006/relationships/tags" Target="../tags/tag108.xml"/><Relationship Id="rId36" Type="http://schemas.openxmlformats.org/officeDocument/2006/relationships/tags" Target="../tags/tag109.xml"/><Relationship Id="rId37" Type="http://schemas.openxmlformats.org/officeDocument/2006/relationships/tags" Target="../tags/tag110.xml"/><Relationship Id="rId38" Type="http://schemas.openxmlformats.org/officeDocument/2006/relationships/tags" Target="../tags/tag111.xml"/><Relationship Id="rId39" Type="http://schemas.openxmlformats.org/officeDocument/2006/relationships/tags" Target="../tags/tag112.xml"/><Relationship Id="rId40" Type="http://schemas.openxmlformats.org/officeDocument/2006/relationships/tags" Target="../tags/tag113.xml"/><Relationship Id="rId41" Type="http://schemas.openxmlformats.org/officeDocument/2006/relationships/tags" Target="../tags/tag114.xml"/><Relationship Id="rId42" Type="http://schemas.openxmlformats.org/officeDocument/2006/relationships/tags" Target="../tags/tag115.xml"/><Relationship Id="rId43" Type="http://schemas.openxmlformats.org/officeDocument/2006/relationships/tags" Target="../tags/tag116.xml"/><Relationship Id="rId44" Type="http://schemas.openxmlformats.org/officeDocument/2006/relationships/tags" Target="../tags/tag117.xml"/><Relationship Id="rId45" Type="http://schemas.openxmlformats.org/officeDocument/2006/relationships/tags" Target="../tags/tag118.xml"/><Relationship Id="rId46" Type="http://schemas.openxmlformats.org/officeDocument/2006/relationships/tags" Target="../tags/tag119.xml"/><Relationship Id="rId47" Type="http://schemas.openxmlformats.org/officeDocument/2006/relationships/tags" Target="../tags/tag120.xml"/><Relationship Id="rId48" Type="http://schemas.openxmlformats.org/officeDocument/2006/relationships/tags" Target="../tags/tag121.xml"/><Relationship Id="rId49" Type="http://schemas.openxmlformats.org/officeDocument/2006/relationships/tags" Target="../tags/tag122.xml"/><Relationship Id="rId50" Type="http://schemas.openxmlformats.org/officeDocument/2006/relationships/tags" Target="../tags/tag123.xml"/><Relationship Id="rId51" Type="http://schemas.openxmlformats.org/officeDocument/2006/relationships/tags" Target="../tags/tag124.xml"/><Relationship Id="rId52" Type="http://schemas.openxmlformats.org/officeDocument/2006/relationships/tags" Target="../tags/tag125.xml"/><Relationship Id="rId53" Type="http://schemas.openxmlformats.org/officeDocument/2006/relationships/tags" Target="../tags/tag126.xml"/><Relationship Id="rId54" Type="http://schemas.openxmlformats.org/officeDocument/2006/relationships/tags" Target="../tags/tag127.xml"/><Relationship Id="rId55" Type="http://schemas.openxmlformats.org/officeDocument/2006/relationships/tags" Target="../tags/tag128.xml"/><Relationship Id="rId56" Type="http://schemas.openxmlformats.org/officeDocument/2006/relationships/tags" Target="../tags/tag129.xml"/><Relationship Id="rId57" Type="http://schemas.openxmlformats.org/officeDocument/2006/relationships/tags" Target="../tags/tag130.xml"/><Relationship Id="rId58" Type="http://schemas.openxmlformats.org/officeDocument/2006/relationships/tags" Target="../tags/tag131.xml"/><Relationship Id="rId59" Type="http://schemas.openxmlformats.org/officeDocument/2006/relationships/tags" Target="../tags/tag132.xml"/><Relationship Id="rId60" Type="http://schemas.openxmlformats.org/officeDocument/2006/relationships/tags" Target="../tags/tag133.xml"/><Relationship Id="rId61" Type="http://schemas.openxmlformats.org/officeDocument/2006/relationships/tags" Target="../tags/tag134.xml"/><Relationship Id="rId62" Type="http://schemas.openxmlformats.org/officeDocument/2006/relationships/tags" Target="../tags/tag135.xml"/><Relationship Id="rId63" Type="http://schemas.openxmlformats.org/officeDocument/2006/relationships/tags" Target="../tags/tag136.xml"/><Relationship Id="rId64" Type="http://schemas.openxmlformats.org/officeDocument/2006/relationships/tags" Target="../tags/tag137.xml"/><Relationship Id="rId65" Type="http://schemas.openxmlformats.org/officeDocument/2006/relationships/tags" Target="../tags/tag138.xml"/><Relationship Id="rId66" Type="http://schemas.openxmlformats.org/officeDocument/2006/relationships/tags" Target="../tags/tag139.xml"/><Relationship Id="rId67" Type="http://schemas.openxmlformats.org/officeDocument/2006/relationships/tags" Target="../tags/tag140.xml"/><Relationship Id="rId68" Type="http://schemas.openxmlformats.org/officeDocument/2006/relationships/tags" Target="../tags/tag141.xml"/><Relationship Id="rId69" Type="http://schemas.openxmlformats.org/officeDocument/2006/relationships/tags" Target="../tags/tag142.xml"/><Relationship Id="rId70" Type="http://schemas.openxmlformats.org/officeDocument/2006/relationships/tags" Target="../tags/tag143.xml"/><Relationship Id="rId71" Type="http://schemas.openxmlformats.org/officeDocument/2006/relationships/tags" Target="../tags/tag144.xml"/><Relationship Id="rId72" Type="http://schemas.openxmlformats.org/officeDocument/2006/relationships/tags" Target="../tags/tag145.xml"/><Relationship Id="rId73" Type="http://schemas.openxmlformats.org/officeDocument/2006/relationships/tags" Target="../tags/tag146.xml"/><Relationship Id="rId74" Type="http://schemas.openxmlformats.org/officeDocument/2006/relationships/tags" Target="../tags/tag147.xml"/><Relationship Id="rId75" Type="http://schemas.openxmlformats.org/officeDocument/2006/relationships/tags" Target="../tags/tag148.xml"/><Relationship Id="rId76" Type="http://schemas.openxmlformats.org/officeDocument/2006/relationships/tags" Target="../tags/tag149.xml"/><Relationship Id="rId77" Type="http://schemas.openxmlformats.org/officeDocument/2006/relationships/tags" Target="../tags/tag150.xml"/><Relationship Id="rId78" Type="http://schemas.openxmlformats.org/officeDocument/2006/relationships/tags" Target="../tags/tag151.xml"/><Relationship Id="rId79" Type="http://schemas.openxmlformats.org/officeDocument/2006/relationships/tags" Target="../tags/tag152.xml"/><Relationship Id="rId80" Type="http://schemas.openxmlformats.org/officeDocument/2006/relationships/tags" Target="../tags/tag153.xml"/><Relationship Id="rId81" Type="http://schemas.openxmlformats.org/officeDocument/2006/relationships/tags" Target="../tags/tag154.xml"/><Relationship Id="rId82" Type="http://schemas.openxmlformats.org/officeDocument/2006/relationships/tags" Target="../tags/tag155.xml"/><Relationship Id="rId83" Type="http://schemas.openxmlformats.org/officeDocument/2006/relationships/tags" Target="../tags/tag156.xml"/><Relationship Id="rId84" Type="http://schemas.openxmlformats.org/officeDocument/2006/relationships/tags" Target="../tags/tag157.xml"/><Relationship Id="rId85" Type="http://schemas.openxmlformats.org/officeDocument/2006/relationships/tags" Target="../tags/tag158.xml"/><Relationship Id="rId86" Type="http://schemas.openxmlformats.org/officeDocument/2006/relationships/tags" Target="../tags/tag159.xml"/><Relationship Id="rId87" Type="http://schemas.openxmlformats.org/officeDocument/2006/relationships/tags" Target="../tags/tag160.xml"/><Relationship Id="rId88" Type="http://schemas.openxmlformats.org/officeDocument/2006/relationships/tags" Target="../tags/tag161.xml"/><Relationship Id="rId89" Type="http://schemas.openxmlformats.org/officeDocument/2006/relationships/tags" Target="../tags/tag162.xml"/><Relationship Id="rId90" Type="http://schemas.openxmlformats.org/officeDocument/2006/relationships/tags" Target="../tags/tag163.xml"/><Relationship Id="rId91" Type="http://schemas.openxmlformats.org/officeDocument/2006/relationships/tags" Target="../tags/tag164.xml"/><Relationship Id="rId92" Type="http://schemas.openxmlformats.org/officeDocument/2006/relationships/tags" Target="../tags/tag165.xml"/><Relationship Id="rId93" Type="http://schemas.openxmlformats.org/officeDocument/2006/relationships/tags" Target="../tags/tag166.xml"/><Relationship Id="rId94" Type="http://schemas.openxmlformats.org/officeDocument/2006/relationships/tags" Target="../tags/tag167.xml"/><Relationship Id="rId95" Type="http://schemas.openxmlformats.org/officeDocument/2006/relationships/tags" Target="../tags/tag168.xml"/><Relationship Id="rId96" Type="http://schemas.openxmlformats.org/officeDocument/2006/relationships/tags" Target="../tags/tag169.xml"/><Relationship Id="rId97" Type="http://schemas.openxmlformats.org/officeDocument/2006/relationships/tags" Target="../tags/tag170.xml"/><Relationship Id="rId98" Type="http://schemas.openxmlformats.org/officeDocument/2006/relationships/tags" Target="../tags/tag171.xml"/><Relationship Id="rId99" Type="http://schemas.openxmlformats.org/officeDocument/2006/relationships/tags" Target="../tags/tag172.xml"/><Relationship Id="rId100" Type="http://schemas.openxmlformats.org/officeDocument/2006/relationships/tags" Target="../tags/tag173.xml"/><Relationship Id="rId101" Type="http://schemas.openxmlformats.org/officeDocument/2006/relationships/tags" Target="../tags/tag174.xml"/><Relationship Id="rId102" Type="http://schemas.openxmlformats.org/officeDocument/2006/relationships/tags" Target="../tags/tag175.xml"/><Relationship Id="rId103" Type="http://schemas.openxmlformats.org/officeDocument/2006/relationships/tags" Target="../tags/tag176.xml"/><Relationship Id="rId104" Type="http://schemas.openxmlformats.org/officeDocument/2006/relationships/tags" Target="../tags/tag177.xml"/><Relationship Id="rId105" Type="http://schemas.openxmlformats.org/officeDocument/2006/relationships/tags" Target="../tags/tag178.xml"/><Relationship Id="rId106" Type="http://schemas.openxmlformats.org/officeDocument/2006/relationships/tags" Target="../tags/tag179.xml"/><Relationship Id="rId107" Type="http://schemas.openxmlformats.org/officeDocument/2006/relationships/tags" Target="../tags/tag180.xml"/><Relationship Id="rId108" Type="http://schemas.openxmlformats.org/officeDocument/2006/relationships/tags" Target="../tags/tag181.xml"/><Relationship Id="rId109" Type="http://schemas.openxmlformats.org/officeDocument/2006/relationships/tags" Target="../tags/tag182.xml"/><Relationship Id="rId110" Type="http://schemas.openxmlformats.org/officeDocument/2006/relationships/tags" Target="../tags/tag183.xml"/><Relationship Id="rId111" Type="http://schemas.openxmlformats.org/officeDocument/2006/relationships/tags" Target="../tags/tag184.xml"/><Relationship Id="rId112" Type="http://schemas.openxmlformats.org/officeDocument/2006/relationships/tags" Target="../tags/tag185.xml"/><Relationship Id="rId113" Type="http://schemas.openxmlformats.org/officeDocument/2006/relationships/tags" Target="../tags/tag186.xml"/><Relationship Id="rId114" Type="http://schemas.openxmlformats.org/officeDocument/2006/relationships/tags" Target="../tags/tag187.xml"/><Relationship Id="rId115" Type="http://schemas.openxmlformats.org/officeDocument/2006/relationships/tags" Target="../tags/tag188.xml"/><Relationship Id="rId11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tags" Target="../tags/tag218.xml"/><Relationship Id="rId31" Type="http://schemas.openxmlformats.org/officeDocument/2006/relationships/tags" Target="../tags/tag219.xml"/><Relationship Id="rId32" Type="http://schemas.openxmlformats.org/officeDocument/2006/relationships/tags" Target="../tags/tag220.xml"/><Relationship Id="rId33" Type="http://schemas.openxmlformats.org/officeDocument/2006/relationships/tags" Target="../tags/tag221.xml"/><Relationship Id="rId34" Type="http://schemas.openxmlformats.org/officeDocument/2006/relationships/tags" Target="../tags/tag222.xml"/><Relationship Id="rId35" Type="http://schemas.openxmlformats.org/officeDocument/2006/relationships/tags" Target="../tags/tag223.xml"/><Relationship Id="rId36" Type="http://schemas.openxmlformats.org/officeDocument/2006/relationships/tags" Target="../tags/tag224.xml"/><Relationship Id="rId37" Type="http://schemas.openxmlformats.org/officeDocument/2006/relationships/tags" Target="../tags/tag225.xml"/><Relationship Id="rId38" Type="http://schemas.openxmlformats.org/officeDocument/2006/relationships/tags" Target="../tags/tag226.xml"/><Relationship Id="rId39" Type="http://schemas.openxmlformats.org/officeDocument/2006/relationships/tags" Target="../tags/tag227.xml"/><Relationship Id="rId40" Type="http://schemas.openxmlformats.org/officeDocument/2006/relationships/tags" Target="../tags/tag228.xml"/><Relationship Id="rId41" Type="http://schemas.openxmlformats.org/officeDocument/2006/relationships/tags" Target="../tags/tag229.xml"/><Relationship Id="rId42" Type="http://schemas.openxmlformats.org/officeDocument/2006/relationships/tags" Target="../tags/tag230.xml"/><Relationship Id="rId43" Type="http://schemas.openxmlformats.org/officeDocument/2006/relationships/tags" Target="../tags/tag231.xml"/><Relationship Id="rId44" Type="http://schemas.openxmlformats.org/officeDocument/2006/relationships/tags" Target="../tags/tag232.xml"/><Relationship Id="rId45" Type="http://schemas.openxmlformats.org/officeDocument/2006/relationships/tags" Target="../tags/tag233.xml"/><Relationship Id="rId46" Type="http://schemas.openxmlformats.org/officeDocument/2006/relationships/tags" Target="../tags/tag234.xml"/><Relationship Id="rId47" Type="http://schemas.openxmlformats.org/officeDocument/2006/relationships/tags" Target="../tags/tag235.xml"/><Relationship Id="rId48" Type="http://schemas.openxmlformats.org/officeDocument/2006/relationships/tags" Target="../tags/tag236.xml"/><Relationship Id="rId49" Type="http://schemas.openxmlformats.org/officeDocument/2006/relationships/tags" Target="../tags/tag237.xml"/><Relationship Id="rId50" Type="http://schemas.openxmlformats.org/officeDocument/2006/relationships/tags" Target="../tags/tag238.xml"/><Relationship Id="rId51" Type="http://schemas.openxmlformats.org/officeDocument/2006/relationships/tags" Target="../tags/tag239.xml"/><Relationship Id="rId52" Type="http://schemas.openxmlformats.org/officeDocument/2006/relationships/tags" Target="../tags/tag240.xml"/><Relationship Id="rId53" Type="http://schemas.openxmlformats.org/officeDocument/2006/relationships/tags" Target="../tags/tag241.xml"/><Relationship Id="rId54" Type="http://schemas.openxmlformats.org/officeDocument/2006/relationships/tags" Target="../tags/tag242.xml"/><Relationship Id="rId55" Type="http://schemas.openxmlformats.org/officeDocument/2006/relationships/tags" Target="../tags/tag243.xml"/><Relationship Id="rId56" Type="http://schemas.openxmlformats.org/officeDocument/2006/relationships/tags" Target="../tags/tag244.xml"/><Relationship Id="rId57" Type="http://schemas.openxmlformats.org/officeDocument/2006/relationships/tags" Target="../tags/tag245.xml"/><Relationship Id="rId58" Type="http://schemas.openxmlformats.org/officeDocument/2006/relationships/tags" Target="../tags/tag246.xml"/><Relationship Id="rId59" Type="http://schemas.openxmlformats.org/officeDocument/2006/relationships/tags" Target="../tags/tag247.xml"/><Relationship Id="rId60" Type="http://schemas.openxmlformats.org/officeDocument/2006/relationships/tags" Target="../tags/tag248.xml"/><Relationship Id="rId61" Type="http://schemas.openxmlformats.org/officeDocument/2006/relationships/tags" Target="../tags/tag249.xml"/><Relationship Id="rId62" Type="http://schemas.openxmlformats.org/officeDocument/2006/relationships/tags" Target="../tags/tag250.xml"/><Relationship Id="rId63" Type="http://schemas.openxmlformats.org/officeDocument/2006/relationships/tags" Target="../tags/tag251.xml"/><Relationship Id="rId64" Type="http://schemas.openxmlformats.org/officeDocument/2006/relationships/tags" Target="../tags/tag252.xml"/><Relationship Id="rId65" Type="http://schemas.openxmlformats.org/officeDocument/2006/relationships/tags" Target="../tags/tag253.xml"/><Relationship Id="rId66" Type="http://schemas.openxmlformats.org/officeDocument/2006/relationships/tags" Target="../tags/tag254.xml"/><Relationship Id="rId67" Type="http://schemas.openxmlformats.org/officeDocument/2006/relationships/tags" Target="../tags/tag255.xml"/><Relationship Id="rId68" Type="http://schemas.openxmlformats.org/officeDocument/2006/relationships/tags" Target="../tags/tag256.xml"/><Relationship Id="rId69" Type="http://schemas.openxmlformats.org/officeDocument/2006/relationships/tags" Target="../tags/tag257.xml"/><Relationship Id="rId70" Type="http://schemas.openxmlformats.org/officeDocument/2006/relationships/tags" Target="../tags/tag258.xml"/><Relationship Id="rId71" Type="http://schemas.openxmlformats.org/officeDocument/2006/relationships/tags" Target="../tags/tag259.xml"/><Relationship Id="rId72" Type="http://schemas.openxmlformats.org/officeDocument/2006/relationships/tags" Target="../tags/tag260.xml"/><Relationship Id="rId73" Type="http://schemas.openxmlformats.org/officeDocument/2006/relationships/tags" Target="../tags/tag261.xml"/><Relationship Id="rId74" Type="http://schemas.openxmlformats.org/officeDocument/2006/relationships/tags" Target="../tags/tag262.xml"/><Relationship Id="rId7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tags" Target="../tags/tag326.xml"/><Relationship Id="rId31" Type="http://schemas.openxmlformats.org/officeDocument/2006/relationships/tags" Target="../tags/tag327.xml"/><Relationship Id="rId32" Type="http://schemas.openxmlformats.org/officeDocument/2006/relationships/tags" Target="../tags/tag328.xml"/><Relationship Id="rId33" Type="http://schemas.openxmlformats.org/officeDocument/2006/relationships/tags" Target="../tags/tag329.xml"/><Relationship Id="rId34" Type="http://schemas.openxmlformats.org/officeDocument/2006/relationships/tags" Target="../tags/tag330.xml"/><Relationship Id="rId35" Type="http://schemas.openxmlformats.org/officeDocument/2006/relationships/tags" Target="../tags/tag331.xml"/><Relationship Id="rId36" Type="http://schemas.openxmlformats.org/officeDocument/2006/relationships/tags" Target="../tags/tag332.xml"/><Relationship Id="rId37" Type="http://schemas.openxmlformats.org/officeDocument/2006/relationships/tags" Target="../tags/tag333.xml"/><Relationship Id="rId38" Type="http://schemas.openxmlformats.org/officeDocument/2006/relationships/tags" Target="../tags/tag334.xml"/><Relationship Id="rId39" Type="http://schemas.openxmlformats.org/officeDocument/2006/relationships/tags" Target="../tags/tag335.xml"/><Relationship Id="rId40" Type="http://schemas.openxmlformats.org/officeDocument/2006/relationships/tags" Target="../tags/tag336.xml"/><Relationship Id="rId41" Type="http://schemas.openxmlformats.org/officeDocument/2006/relationships/tags" Target="../tags/tag337.xml"/><Relationship Id="rId42" Type="http://schemas.openxmlformats.org/officeDocument/2006/relationships/tags" Target="../tags/tag338.xml"/><Relationship Id="rId43" Type="http://schemas.openxmlformats.org/officeDocument/2006/relationships/tags" Target="../tags/tag339.xml"/><Relationship Id="rId44" Type="http://schemas.openxmlformats.org/officeDocument/2006/relationships/tags" Target="../tags/tag340.xml"/><Relationship Id="rId45" Type="http://schemas.openxmlformats.org/officeDocument/2006/relationships/tags" Target="../tags/tag341.xml"/><Relationship Id="rId46" Type="http://schemas.openxmlformats.org/officeDocument/2006/relationships/tags" Target="../tags/tag342.xml"/><Relationship Id="rId47" Type="http://schemas.openxmlformats.org/officeDocument/2006/relationships/tags" Target="../tags/tag343.xml"/><Relationship Id="rId48" Type="http://schemas.openxmlformats.org/officeDocument/2006/relationships/tags" Target="../tags/tag344.xml"/><Relationship Id="rId49" Type="http://schemas.openxmlformats.org/officeDocument/2006/relationships/tags" Target="../tags/tag345.xml"/><Relationship Id="rId50" Type="http://schemas.openxmlformats.org/officeDocument/2006/relationships/tags" Target="../tags/tag346.xml"/><Relationship Id="rId51" Type="http://schemas.openxmlformats.org/officeDocument/2006/relationships/tags" Target="../tags/tag347.xml"/><Relationship Id="rId52" Type="http://schemas.openxmlformats.org/officeDocument/2006/relationships/tags" Target="../tags/tag348.xml"/><Relationship Id="rId53" Type="http://schemas.openxmlformats.org/officeDocument/2006/relationships/tags" Target="../tags/tag349.xml"/><Relationship Id="rId54" Type="http://schemas.openxmlformats.org/officeDocument/2006/relationships/tags" Target="../tags/tag350.xml"/><Relationship Id="rId55" Type="http://schemas.openxmlformats.org/officeDocument/2006/relationships/tags" Target="../tags/tag351.xml"/><Relationship Id="rId56" Type="http://schemas.openxmlformats.org/officeDocument/2006/relationships/tags" Target="../tags/tag352.xml"/><Relationship Id="rId57" Type="http://schemas.openxmlformats.org/officeDocument/2006/relationships/tags" Target="../tags/tag353.xml"/><Relationship Id="rId58" Type="http://schemas.openxmlformats.org/officeDocument/2006/relationships/tags" Target="../tags/tag354.xml"/><Relationship Id="rId59" Type="http://schemas.openxmlformats.org/officeDocument/2006/relationships/tags" Target="../tags/tag355.xml"/><Relationship Id="rId60" Type="http://schemas.openxmlformats.org/officeDocument/2006/relationships/tags" Target="../tags/tag356.xml"/><Relationship Id="rId61" Type="http://schemas.openxmlformats.org/officeDocument/2006/relationships/tags" Target="../tags/tag357.xml"/><Relationship Id="rId62" Type="http://schemas.openxmlformats.org/officeDocument/2006/relationships/tags" Target="../tags/tag358.xml"/><Relationship Id="rId63" Type="http://schemas.openxmlformats.org/officeDocument/2006/relationships/tags" Target="../tags/tag359.xml"/><Relationship Id="rId64" Type="http://schemas.openxmlformats.org/officeDocument/2006/relationships/tags" Target="../tags/tag360.xml"/><Relationship Id="rId65" Type="http://schemas.openxmlformats.org/officeDocument/2006/relationships/tags" Target="../tags/tag361.xml"/><Relationship Id="rId66" Type="http://schemas.openxmlformats.org/officeDocument/2006/relationships/tags" Target="../tags/tag362.xml"/><Relationship Id="rId67" Type="http://schemas.openxmlformats.org/officeDocument/2006/relationships/tags" Target="../tags/tag363.xml"/><Relationship Id="rId68" Type="http://schemas.openxmlformats.org/officeDocument/2006/relationships/tags" Target="../tags/tag364.xml"/><Relationship Id="rId69" Type="http://schemas.openxmlformats.org/officeDocument/2006/relationships/tags" Target="../tags/tag365.xml"/><Relationship Id="rId70" Type="http://schemas.openxmlformats.org/officeDocument/2006/relationships/tags" Target="../tags/tag366.xml"/><Relationship Id="rId71" Type="http://schemas.openxmlformats.org/officeDocument/2006/relationships/tags" Target="../tags/tag367.xml"/><Relationship Id="rId72" Type="http://schemas.openxmlformats.org/officeDocument/2006/relationships/tags" Target="../tags/tag368.xml"/><Relationship Id="rId73" Type="http://schemas.openxmlformats.org/officeDocument/2006/relationships/tags" Target="../tags/tag369.xml"/><Relationship Id="rId74" Type="http://schemas.openxmlformats.org/officeDocument/2006/relationships/tags" Target="../tags/tag370.xml"/><Relationship Id="rId75" Type="http://schemas.openxmlformats.org/officeDocument/2006/relationships/tags" Target="../tags/tag371.xml"/><Relationship Id="rId76" Type="http://schemas.openxmlformats.org/officeDocument/2006/relationships/tags" Target="../tags/tag372.xml"/><Relationship Id="rId77" Type="http://schemas.openxmlformats.org/officeDocument/2006/relationships/tags" Target="../tags/tag373.xml"/><Relationship Id="rId78" Type="http://schemas.openxmlformats.org/officeDocument/2006/relationships/tags" Target="../tags/tag374.xml"/><Relationship Id="rId7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avLst/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avLst/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avLst/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avLst/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avLst/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4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avLst/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avLst/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4" h="418877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avLst/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avLst/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avLst/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30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avLst/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avLst/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avLst/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avLst/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avLst/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avLst/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avLst/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2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avLst/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4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avLst/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avLst/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9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avLst/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avLst/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avLst/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avLst/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avLst/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avLst/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avLst/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1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avLst/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avLst/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avLst/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avLst/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avLst/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avLst/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avLst/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avLst/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avLst/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10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avLst/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avLst/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avLst/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91" h="449429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avLst/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avLst/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1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avLst/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avLst/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avLst/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avLst/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avLst/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avLst/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avLst/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avLst/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avLst/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8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avLst/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avLst/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avLst/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avLst/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avLst/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avLst/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avLst/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avLst/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8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avLst/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avLst/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avLst/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3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avLst/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avLst/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5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avLst/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avLst/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avLst/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avLst/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avLst/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avLst/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avLst/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avLst/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avLst/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avLst/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avLst/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avLst/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avLst/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avLst/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avLst/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avLst/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avLst/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avLst/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avLst/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avLst/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7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/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anchor="ctr" lIns="144000" rIns="0">
            <a:normAutofit/>
          </a:bodyPr>
          <a:lstStyle>
            <a:lvl1pPr algn="l">
              <a:defRPr sz="6000"/>
            </a:lvl1pPr>
          </a:lstStyle>
          <a:p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anchor="ctr" lIns="108000" rIns="0">
            <a:normAutofit/>
          </a:bodyPr>
          <a:lstStyle>
            <a:lvl1pPr algn="ctr" indent="0" marL="0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编号</a:t>
            </a:r>
            <a:endParaRPr altLang="en-US" dirty="0" lang="zh-CN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avLst/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avLst/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6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avLst/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avLst/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avLst/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avLst/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avLst/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avLst/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avLst/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5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avLst/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avLst/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1" h="2089469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avLst/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avLst/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avLst/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40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avLst/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8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avLst/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avLst/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avLst/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avLst/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avLst/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avLst/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avLst/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avLst/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avLst/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avLst/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avLst/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avLst/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avLst/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avLst/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avLst/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avLst/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avLst/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avLst/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avLst/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5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avLst/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avLst/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avLst/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avLst/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avLst/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avLst/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avLst/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avLst/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avLst/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avLst/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avLst/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avLst/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600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avLst/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11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avLst/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avLst/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avLst/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avLst/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avLst/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avLst/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altLang="zh-CN" dirty="0" lang="en-US"/>
            </a:br>
            <a:r>
              <a:rPr altLang="en-US" dirty="0" lang="zh-CN"/>
              <a:t>此处编辑</a:t>
            </a:r>
            <a:br>
              <a:rPr altLang="zh-CN" dirty="0" lang="en-US"/>
            </a:br>
            <a:r>
              <a:rPr altLang="en-US" dirty="0" lang="zh-CN"/>
              <a:t>母版标题样式</a:t>
            </a:r>
            <a:endParaRPr altLang="en-US" dirty="0" lang="zh-CN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/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tags" Target="../tags/tag384.xml"/><Relationship Id="rId22" Type="http://schemas.openxmlformats.org/officeDocument/2006/relationships/tags" Target="../tags/tag385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068" r:id="rId1"/>
    <p:sldLayoutId id="2147487069" r:id="rId2"/>
    <p:sldLayoutId id="2147487070" r:id="rId3"/>
    <p:sldLayoutId id="2147487071" r:id="rId4"/>
    <p:sldLayoutId id="2147487072" r:id="rId5"/>
    <p:sldLayoutId id="2147487073" r:id="rId6"/>
    <p:sldLayoutId id="2147487074" r:id="rId7"/>
    <p:sldLayoutId id="2147487075" r:id="rId8"/>
    <p:sldLayoutId id="2147487076" r:id="rId9"/>
    <p:sldLayoutId id="2147487077" r:id="rId10"/>
    <p:sldLayoutId id="214748707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105" r:id="rId1"/>
    <p:sldLayoutId id="2147487106" r:id="rId2"/>
    <p:sldLayoutId id="2147487107" r:id="rId3"/>
    <p:sldLayoutId id="2147487108" r:id="rId4"/>
    <p:sldLayoutId id="2147487109" r:id="rId5"/>
    <p:sldLayoutId id="2147487110" r:id="rId6"/>
    <p:sldLayoutId id="2147487111" r:id="rId7"/>
    <p:sldLayoutId id="2147487112" r:id="rId8"/>
    <p:sldLayoutId id="2147487113" r:id="rId9"/>
    <p:sldLayoutId id="2147487114" r:id="rId10"/>
    <p:sldLayoutId id="214748711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tags" Target="../tags/tag407.xml"/><Relationship Id="rId18" Type="http://schemas.openxmlformats.org/officeDocument/2006/relationships/tags" Target="../tags/tag408.xml"/><Relationship Id="rId19" Type="http://schemas.openxmlformats.org/officeDocument/2006/relationships/tags" Target="../tags/tag409.xml"/><Relationship Id="rId20" Type="http://schemas.openxmlformats.org/officeDocument/2006/relationships/tags" Target="../tags/tag410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tags" Target="../tags/tag422.xml"/><Relationship Id="rId10" Type="http://schemas.openxmlformats.org/officeDocument/2006/relationships/tags" Target="../tags/tag423.xml"/><Relationship Id="rId11" Type="http://schemas.openxmlformats.org/officeDocument/2006/relationships/tags" Target="../tags/tag424.xml"/><Relationship Id="rId12" Type="http://schemas.openxmlformats.org/officeDocument/2006/relationships/tags" Target="../tags/tag42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tags" Target="../tags/tag429.xml"/><Relationship Id="rId5" Type="http://schemas.openxmlformats.org/officeDocument/2006/relationships/tags" Target="../tags/tag430.xml"/><Relationship Id="rId6" Type="http://schemas.openxmlformats.org/officeDocument/2006/relationships/tags" Target="../tags/tag431.xml"/><Relationship Id="rId7" Type="http://schemas.openxmlformats.org/officeDocument/2006/relationships/tags" Target="../tags/tag432.xml"/><Relationship Id="rId8" Type="http://schemas.openxmlformats.org/officeDocument/2006/relationships/tags" Target="../tags/tag433.xml"/><Relationship Id="rId9" Type="http://schemas.openxmlformats.org/officeDocument/2006/relationships/tags" Target="../tags/tag434.xml"/><Relationship Id="rId10" Type="http://schemas.openxmlformats.org/officeDocument/2006/relationships/tags" Target="../tags/tag435.xml"/><Relationship Id="rId11" Type="http://schemas.openxmlformats.org/officeDocument/2006/relationships/tags" Target="../tags/tag436.xml"/><Relationship Id="rId12" Type="http://schemas.openxmlformats.org/officeDocument/2006/relationships/tags" Target="../tags/tag43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38.xml"/><Relationship Id="rId2" Type="http://schemas.openxmlformats.org/officeDocument/2006/relationships/tags" Target="../tags/tag439.xml"/><Relationship Id="rId3" Type="http://schemas.openxmlformats.org/officeDocument/2006/relationships/tags" Target="../tags/tag440.xml"/><Relationship Id="rId4" Type="http://schemas.openxmlformats.org/officeDocument/2006/relationships/tags" Target="../tags/tag441.xml"/><Relationship Id="rId5" Type="http://schemas.openxmlformats.org/officeDocument/2006/relationships/tags" Target="../tags/tag442.xml"/><Relationship Id="rId6" Type="http://schemas.openxmlformats.org/officeDocument/2006/relationships/tags" Target="../tags/tag443.xml"/><Relationship Id="rId7" Type="http://schemas.openxmlformats.org/officeDocument/2006/relationships/tags" Target="../tags/tag444.xml"/><Relationship Id="rId8" Type="http://schemas.openxmlformats.org/officeDocument/2006/relationships/tags" Target="../tags/tag445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46.xml"/><Relationship Id="rId2" Type="http://schemas.openxmlformats.org/officeDocument/2006/relationships/tags" Target="../tags/tag447.xml"/><Relationship Id="rId3" Type="http://schemas.openxmlformats.org/officeDocument/2006/relationships/tags" Target="../tags/tag44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49.xml"/><Relationship Id="rId2" Type="http://schemas.openxmlformats.org/officeDocument/2006/relationships/tags" Target="../tags/tag450.xml"/><Relationship Id="rId3" Type="http://schemas.openxmlformats.org/officeDocument/2006/relationships/tags" Target="../tags/tag451.xml"/><Relationship Id="rId4" Type="http://schemas.openxmlformats.org/officeDocument/2006/relationships/tags" Target="../tags/tag452.xml"/><Relationship Id="rId5" Type="http://schemas.openxmlformats.org/officeDocument/2006/relationships/tags" Target="../tags/tag453.xml"/><Relationship Id="rId6" Type="http://schemas.openxmlformats.org/officeDocument/2006/relationships/tags" Target="../tags/tag454.xml"/><Relationship Id="rId7" Type="http://schemas.openxmlformats.org/officeDocument/2006/relationships/tags" Target="../tags/tag455.xml"/><Relationship Id="rId8" Type="http://schemas.openxmlformats.org/officeDocument/2006/relationships/tags" Target="../tags/tag456.xml"/><Relationship Id="rId9" Type="http://schemas.openxmlformats.org/officeDocument/2006/relationships/tags" Target="../tags/tag457.xml"/><Relationship Id="rId10" Type="http://schemas.openxmlformats.org/officeDocument/2006/relationships/tags" Target="../tags/tag458.xml"/><Relationship Id="rId11" Type="http://schemas.openxmlformats.org/officeDocument/2006/relationships/tags" Target="../tags/tag459.xml"/><Relationship Id="rId12" Type="http://schemas.openxmlformats.org/officeDocument/2006/relationships/tags" Target="../tags/tag46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61.xml"/><Relationship Id="rId2" Type="http://schemas.openxmlformats.org/officeDocument/2006/relationships/tags" Target="../tags/tag462.xml"/><Relationship Id="rId3" Type="http://schemas.openxmlformats.org/officeDocument/2006/relationships/tags" Target="../tags/tag463.xml"/><Relationship Id="rId4" Type="http://schemas.openxmlformats.org/officeDocument/2006/relationships/tags" Target="../tags/tag464.xml"/><Relationship Id="rId5" Type="http://schemas.openxmlformats.org/officeDocument/2006/relationships/tags" Target="../tags/tag465.xml"/><Relationship Id="rId6" Type="http://schemas.openxmlformats.org/officeDocument/2006/relationships/tags" Target="../tags/tag466.xml"/><Relationship Id="rId7" Type="http://schemas.openxmlformats.org/officeDocument/2006/relationships/tags" Target="../tags/tag467.xml"/><Relationship Id="rId8" Type="http://schemas.openxmlformats.org/officeDocument/2006/relationships/tags" Target="../tags/tag468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69.xml"/><Relationship Id="rId2" Type="http://schemas.openxmlformats.org/officeDocument/2006/relationships/tags" Target="../tags/tag470.xml"/><Relationship Id="rId3" Type="http://schemas.openxmlformats.org/officeDocument/2006/relationships/tags" Target="../tags/tag471.xml"/><Relationship Id="rId4" Type="http://schemas.openxmlformats.org/officeDocument/2006/relationships/tags" Target="../tags/tag47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473.xml"/><Relationship Id="rId2" Type="http://schemas.openxmlformats.org/officeDocument/2006/relationships/tags" Target="../tags/tag474.xml"/><Relationship Id="rId3" Type="http://schemas.openxmlformats.org/officeDocument/2006/relationships/tags" Target="../tags/tag47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476.xml"/><Relationship Id="rId2" Type="http://schemas.openxmlformats.org/officeDocument/2006/relationships/tags" Target="../tags/tag477.xml"/><Relationship Id="rId3" Type="http://schemas.openxmlformats.org/officeDocument/2006/relationships/tags" Target="../tags/tag478.xml"/><Relationship Id="rId4" Type="http://schemas.openxmlformats.org/officeDocument/2006/relationships/tags" Target="../tags/tag479.xml"/><Relationship Id="rId5" Type="http://schemas.openxmlformats.org/officeDocument/2006/relationships/tags" Target="../tags/tag480.xml"/><Relationship Id="rId6" Type="http://schemas.openxmlformats.org/officeDocument/2006/relationships/tags" Target="../tags/tag481.xml"/><Relationship Id="rId7" Type="http://schemas.openxmlformats.org/officeDocument/2006/relationships/tags" Target="../tags/tag482.xml"/><Relationship Id="rId8" Type="http://schemas.openxmlformats.org/officeDocument/2006/relationships/tags" Target="../tags/tag483.xml"/><Relationship Id="rId9" Type="http://schemas.openxmlformats.org/officeDocument/2006/relationships/tags" Target="../tags/tag484.xml"/><Relationship Id="rId10" Type="http://schemas.openxmlformats.org/officeDocument/2006/relationships/tags" Target="../tags/tag485.xml"/><Relationship Id="rId11" Type="http://schemas.openxmlformats.org/officeDocument/2006/relationships/tags" Target="../tags/tag486.xml"/><Relationship Id="rId12" Type="http://schemas.openxmlformats.org/officeDocument/2006/relationships/tags" Target="../tags/tag487.xml"/><Relationship Id="rId13" Type="http://schemas.openxmlformats.org/officeDocument/2006/relationships/tags" Target="../tags/tag488.xml"/><Relationship Id="rId14" Type="http://schemas.openxmlformats.org/officeDocument/2006/relationships/tags" Target="../tags/tag489.xml"/><Relationship Id="rId15" Type="http://schemas.openxmlformats.org/officeDocument/2006/relationships/tags" Target="../tags/tag490.xml"/><Relationship Id="rId16" Type="http://schemas.openxmlformats.org/officeDocument/2006/relationships/tags" Target="../tags/tag491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492.xml"/><Relationship Id="rId2" Type="http://schemas.openxmlformats.org/officeDocument/2006/relationships/tags" Target="../tags/tag493.xml"/><Relationship Id="rId3" Type="http://schemas.openxmlformats.org/officeDocument/2006/relationships/tags" Target="../tags/tag494.xml"/><Relationship Id="rId4" Type="http://schemas.openxmlformats.org/officeDocument/2006/relationships/tags" Target="../tags/tag495.xml"/><Relationship Id="rId5" Type="http://schemas.openxmlformats.org/officeDocument/2006/relationships/tags" Target="../tags/tag496.xml"/><Relationship Id="rId6" Type="http://schemas.openxmlformats.org/officeDocument/2006/relationships/tags" Target="../tags/tag497.xml"/><Relationship Id="rId7" Type="http://schemas.openxmlformats.org/officeDocument/2006/relationships/tags" Target="../tags/tag498.xml"/><Relationship Id="rId8" Type="http://schemas.openxmlformats.org/officeDocument/2006/relationships/tags" Target="../tags/tag499.xml"/><Relationship Id="rId9" Type="http://schemas.openxmlformats.org/officeDocument/2006/relationships/tags" Target="../tags/tag500.xml"/><Relationship Id="rId10" Type="http://schemas.openxmlformats.org/officeDocument/2006/relationships/tags" Target="../tags/tag501.xml"/><Relationship Id="rId11" Type="http://schemas.openxmlformats.org/officeDocument/2006/relationships/tags" Target="../tags/tag502.xml"/><Relationship Id="rId12" Type="http://schemas.openxmlformats.org/officeDocument/2006/relationships/tags" Target="../tags/tag50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04.xml"/><Relationship Id="rId2" Type="http://schemas.openxmlformats.org/officeDocument/2006/relationships/tags" Target="../tags/tag505.xml"/><Relationship Id="rId3" Type="http://schemas.openxmlformats.org/officeDocument/2006/relationships/tags" Target="../tags/tag506.xml"/><Relationship Id="rId4" Type="http://schemas.openxmlformats.org/officeDocument/2006/relationships/tags" Target="../tags/tag507.xml"/><Relationship Id="rId5" Type="http://schemas.openxmlformats.org/officeDocument/2006/relationships/tags" Target="../tags/tag508.xml"/><Relationship Id="rId6" Type="http://schemas.openxmlformats.org/officeDocument/2006/relationships/tags" Target="../tags/tag509.xml"/><Relationship Id="rId7" Type="http://schemas.openxmlformats.org/officeDocument/2006/relationships/tags" Target="../tags/tag510.xml"/><Relationship Id="rId8" Type="http://schemas.openxmlformats.org/officeDocument/2006/relationships/tags" Target="../tags/tag511.xml"/><Relationship Id="rId9" Type="http://schemas.openxmlformats.org/officeDocument/2006/relationships/tags" Target="../tags/tag512.xml"/><Relationship Id="rId10" Type="http://schemas.openxmlformats.org/officeDocument/2006/relationships/tags" Target="../tags/tag513.xml"/><Relationship Id="rId11" Type="http://schemas.openxmlformats.org/officeDocument/2006/relationships/tags" Target="../tags/tag514.xml"/><Relationship Id="rId12" Type="http://schemas.openxmlformats.org/officeDocument/2006/relationships/tags" Target="../tags/tag51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16.xml"/><Relationship Id="rId2" Type="http://schemas.openxmlformats.org/officeDocument/2006/relationships/tags" Target="../tags/tag517.xml"/><Relationship Id="rId3" Type="http://schemas.openxmlformats.org/officeDocument/2006/relationships/tags" Target="../tags/tag518.xml"/><Relationship Id="rId4" Type="http://schemas.openxmlformats.org/officeDocument/2006/relationships/tags" Target="../tags/tag519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20.xml"/><Relationship Id="rId2" Type="http://schemas.openxmlformats.org/officeDocument/2006/relationships/tags" Target="../tags/tag521.xml"/><Relationship Id="rId3" Type="http://schemas.openxmlformats.org/officeDocument/2006/relationships/tags" Target="../tags/tag52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23.xml"/><Relationship Id="rId2" Type="http://schemas.openxmlformats.org/officeDocument/2006/relationships/tags" Target="../tags/tag524.xml"/><Relationship Id="rId3" Type="http://schemas.openxmlformats.org/officeDocument/2006/relationships/tags" Target="../tags/tag525.xml"/><Relationship Id="rId4" Type="http://schemas.openxmlformats.org/officeDocument/2006/relationships/tags" Target="../tags/tag526.xml"/><Relationship Id="rId5" Type="http://schemas.openxmlformats.org/officeDocument/2006/relationships/tags" Target="../tags/tag527.xml"/><Relationship Id="rId6" Type="http://schemas.openxmlformats.org/officeDocument/2006/relationships/tags" Target="../tags/tag528.xml"/><Relationship Id="rId7" Type="http://schemas.openxmlformats.org/officeDocument/2006/relationships/tags" Target="../tags/tag529.xml"/><Relationship Id="rId8" Type="http://schemas.openxmlformats.org/officeDocument/2006/relationships/tags" Target="../tags/tag530.xml"/><Relationship Id="rId9" Type="http://schemas.openxmlformats.org/officeDocument/2006/relationships/tags" Target="../tags/tag531.xml"/><Relationship Id="rId10" Type="http://schemas.openxmlformats.org/officeDocument/2006/relationships/tags" Target="../tags/tag532.xml"/><Relationship Id="rId11" Type="http://schemas.openxmlformats.org/officeDocument/2006/relationships/tags" Target="../tags/tag533.xml"/><Relationship Id="rId12" Type="http://schemas.openxmlformats.org/officeDocument/2006/relationships/tags" Target="../tags/tag53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35.xml"/><Relationship Id="rId2" Type="http://schemas.openxmlformats.org/officeDocument/2006/relationships/tags" Target="../tags/tag536.xml"/><Relationship Id="rId3" Type="http://schemas.openxmlformats.org/officeDocument/2006/relationships/tags" Target="../tags/tag537.xml"/><Relationship Id="rId4" Type="http://schemas.openxmlformats.org/officeDocument/2006/relationships/tags" Target="../tags/tag538.xml"/><Relationship Id="rId5" Type="http://schemas.openxmlformats.org/officeDocument/2006/relationships/tags" Target="../tags/tag539.xml"/><Relationship Id="rId6" Type="http://schemas.openxmlformats.org/officeDocument/2006/relationships/tags" Target="../tags/tag540.xml"/><Relationship Id="rId7" Type="http://schemas.openxmlformats.org/officeDocument/2006/relationships/tags" Target="../tags/tag541.xml"/><Relationship Id="rId8" Type="http://schemas.openxmlformats.org/officeDocument/2006/relationships/tags" Target="../tags/tag542.xml"/><Relationship Id="rId9" Type="http://schemas.openxmlformats.org/officeDocument/2006/relationships/tags" Target="../tags/tag543.xml"/><Relationship Id="rId10" Type="http://schemas.openxmlformats.org/officeDocument/2006/relationships/tags" Target="../tags/tag544.xml"/><Relationship Id="rId11" Type="http://schemas.openxmlformats.org/officeDocument/2006/relationships/tags" Target="../tags/tag545.xml"/><Relationship Id="rId12" Type="http://schemas.openxmlformats.org/officeDocument/2006/relationships/tags" Target="../tags/tag546.xml"/><Relationship Id="rId13" Type="http://schemas.openxmlformats.org/officeDocument/2006/relationships/tags" Target="../tags/tag547.xml"/><Relationship Id="rId14" Type="http://schemas.openxmlformats.org/officeDocument/2006/relationships/tags" Target="../tags/tag548.xml"/><Relationship Id="rId15" Type="http://schemas.openxmlformats.org/officeDocument/2006/relationships/tags" Target="../tags/tag549.xml"/><Relationship Id="rId16" Type="http://schemas.openxmlformats.org/officeDocument/2006/relationships/tags" Target="../tags/tag550.xml"/><Relationship Id="rId17" Type="http://schemas.openxmlformats.org/officeDocument/2006/relationships/tags" Target="../tags/tag551.xml"/><Relationship Id="rId18" Type="http://schemas.openxmlformats.org/officeDocument/2006/relationships/tags" Target="../tags/tag552.xml"/><Relationship Id="rId19" Type="http://schemas.openxmlformats.org/officeDocument/2006/relationships/tags" Target="../tags/tag553.xml"/><Relationship Id="rId20" Type="http://schemas.openxmlformats.org/officeDocument/2006/relationships/tags" Target="../tags/tag554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55.xml"/><Relationship Id="rId2" Type="http://schemas.openxmlformats.org/officeDocument/2006/relationships/tags" Target="../tags/tag556.xml"/><Relationship Id="rId3" Type="http://schemas.openxmlformats.org/officeDocument/2006/relationships/tags" Target="../tags/tag557.xml"/><Relationship Id="rId4" Type="http://schemas.openxmlformats.org/officeDocument/2006/relationships/tags" Target="../tags/tag558.xml"/><Relationship Id="rId5" Type="http://schemas.openxmlformats.org/officeDocument/2006/relationships/tags" Target="../tags/tag559.xml"/><Relationship Id="rId6" Type="http://schemas.openxmlformats.org/officeDocument/2006/relationships/tags" Target="../tags/tag560.xml"/><Relationship Id="rId7" Type="http://schemas.openxmlformats.org/officeDocument/2006/relationships/tags" Target="../tags/tag561.xml"/><Relationship Id="rId8" Type="http://schemas.openxmlformats.org/officeDocument/2006/relationships/tags" Target="../tags/tag562.xml"/><Relationship Id="rId9" Type="http://schemas.openxmlformats.org/officeDocument/2006/relationships/tags" Target="../tags/tag563.xml"/><Relationship Id="rId10" Type="http://schemas.openxmlformats.org/officeDocument/2006/relationships/tags" Target="../tags/tag564.xml"/><Relationship Id="rId11" Type="http://schemas.openxmlformats.org/officeDocument/2006/relationships/tags" Target="../tags/tag565.xml"/><Relationship Id="rId12" Type="http://schemas.openxmlformats.org/officeDocument/2006/relationships/tags" Target="../tags/tag56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567.xml"/><Relationship Id="rId2" Type="http://schemas.openxmlformats.org/officeDocument/2006/relationships/tags" Target="../tags/tag568.xml"/><Relationship Id="rId3" Type="http://schemas.openxmlformats.org/officeDocument/2006/relationships/tags" Target="../tags/tag56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570.xml"/><Relationship Id="rId2" Type="http://schemas.openxmlformats.org/officeDocument/2006/relationships/tags" Target="../tags/tag571.xml"/><Relationship Id="rId3" Type="http://schemas.openxmlformats.org/officeDocument/2006/relationships/tags" Target="../tags/tag572.xml"/><Relationship Id="rId4" Type="http://schemas.openxmlformats.org/officeDocument/2006/relationships/tags" Target="../tags/tag573.xml"/><Relationship Id="rId5" Type="http://schemas.openxmlformats.org/officeDocument/2006/relationships/tags" Target="../tags/tag574.xml"/><Relationship Id="rId6" Type="http://schemas.openxmlformats.org/officeDocument/2006/relationships/tags" Target="../tags/tag575.xml"/><Relationship Id="rId7" Type="http://schemas.openxmlformats.org/officeDocument/2006/relationships/tags" Target="../tags/tag576.xml"/><Relationship Id="rId8" Type="http://schemas.openxmlformats.org/officeDocument/2006/relationships/tags" Target="../tags/tag577.xml"/><Relationship Id="rId9" Type="http://schemas.openxmlformats.org/officeDocument/2006/relationships/tags" Target="../tags/tag578.xml"/><Relationship Id="rId10" Type="http://schemas.openxmlformats.org/officeDocument/2006/relationships/tags" Target="../tags/tag579.xml"/><Relationship Id="rId11" Type="http://schemas.openxmlformats.org/officeDocument/2006/relationships/tags" Target="../tags/tag580.xml"/><Relationship Id="rId12" Type="http://schemas.openxmlformats.org/officeDocument/2006/relationships/tags" Target="../tags/tag58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582.xml"/><Relationship Id="rId2" Type="http://schemas.openxmlformats.org/officeDocument/2006/relationships/tags" Target="../tags/tag583.xml"/><Relationship Id="rId3" Type="http://schemas.openxmlformats.org/officeDocument/2006/relationships/tags" Target="../tags/tag584.xml"/><Relationship Id="rId4" Type="http://schemas.openxmlformats.org/officeDocument/2006/relationships/tags" Target="../tags/tag585.xml"/><Relationship Id="rId5" Type="http://schemas.openxmlformats.org/officeDocument/2006/relationships/tags" Target="../tags/tag586.xml"/><Relationship Id="rId6" Type="http://schemas.openxmlformats.org/officeDocument/2006/relationships/tags" Target="../tags/tag587.xml"/><Relationship Id="rId7" Type="http://schemas.openxmlformats.org/officeDocument/2006/relationships/tags" Target="../tags/tag588.xml"/><Relationship Id="rId8" Type="http://schemas.openxmlformats.org/officeDocument/2006/relationships/tags" Target="../tags/tag589.xml"/><Relationship Id="rId9" Type="http://schemas.openxmlformats.org/officeDocument/2006/relationships/tags" Target="../tags/tag590.xml"/><Relationship Id="rId10" Type="http://schemas.openxmlformats.org/officeDocument/2006/relationships/tags" Target="../tags/tag591.xml"/><Relationship Id="rId11" Type="http://schemas.openxmlformats.org/officeDocument/2006/relationships/tags" Target="../tags/tag592.xml"/><Relationship Id="rId12" Type="http://schemas.openxmlformats.org/officeDocument/2006/relationships/tags" Target="../tags/tag593.xml"/><Relationship Id="rId13" Type="http://schemas.openxmlformats.org/officeDocument/2006/relationships/tags" Target="../tags/tag594.xml"/><Relationship Id="rId14" Type="http://schemas.openxmlformats.org/officeDocument/2006/relationships/tags" Target="../tags/tag595.xml"/><Relationship Id="rId15" Type="http://schemas.openxmlformats.org/officeDocument/2006/relationships/tags" Target="../tags/tag596.xml"/><Relationship Id="rId16" Type="http://schemas.openxmlformats.org/officeDocument/2006/relationships/tags" Target="../tags/tag597.xml"/><Relationship Id="rId17" Type="http://schemas.openxmlformats.org/officeDocument/2006/relationships/tags" Target="../tags/tag598.xml"/><Relationship Id="rId18" Type="http://schemas.openxmlformats.org/officeDocument/2006/relationships/tags" Target="../tags/tag599.xml"/><Relationship Id="rId19" Type="http://schemas.openxmlformats.org/officeDocument/2006/relationships/tags" Target="../tags/tag600.xml"/><Relationship Id="rId20" Type="http://schemas.openxmlformats.org/officeDocument/2006/relationships/tags" Target="../tags/tag601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02.xml"/><Relationship Id="rId2" Type="http://schemas.openxmlformats.org/officeDocument/2006/relationships/tags" Target="../tags/tag603.xml"/><Relationship Id="rId3" Type="http://schemas.openxmlformats.org/officeDocument/2006/relationships/tags" Target="../tags/tag604.xml"/><Relationship Id="rId4" Type="http://schemas.openxmlformats.org/officeDocument/2006/relationships/tags" Target="../tags/tag605.xml"/><Relationship Id="rId5" Type="http://schemas.openxmlformats.org/officeDocument/2006/relationships/tags" Target="../tags/tag606.xml"/><Relationship Id="rId6" Type="http://schemas.openxmlformats.org/officeDocument/2006/relationships/tags" Target="../tags/tag607.xml"/><Relationship Id="rId7" Type="http://schemas.openxmlformats.org/officeDocument/2006/relationships/tags" Target="../tags/tag608.xml"/><Relationship Id="rId8" Type="http://schemas.openxmlformats.org/officeDocument/2006/relationships/tags" Target="../tags/tag609.xml"/><Relationship Id="rId9" Type="http://schemas.openxmlformats.org/officeDocument/2006/relationships/tags" Target="../tags/tag610.xml"/><Relationship Id="rId10" Type="http://schemas.openxmlformats.org/officeDocument/2006/relationships/tags" Target="../tags/tag611.xml"/><Relationship Id="rId11" Type="http://schemas.openxmlformats.org/officeDocument/2006/relationships/tags" Target="../tags/tag612.xml"/><Relationship Id="rId12" Type="http://schemas.openxmlformats.org/officeDocument/2006/relationships/tags" Target="../tags/tag61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14.xml"/><Relationship Id="rId2" Type="http://schemas.openxmlformats.org/officeDocument/2006/relationships/tags" Target="../tags/tag615.xml"/><Relationship Id="rId3" Type="http://schemas.openxmlformats.org/officeDocument/2006/relationships/tags" Target="../tags/tag616.xml"/><Relationship Id="rId4" Type="http://schemas.openxmlformats.org/officeDocument/2006/relationships/tags" Target="../tags/tag617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18.xml"/><Relationship Id="rId2" Type="http://schemas.openxmlformats.org/officeDocument/2006/relationships/tags" Target="../tags/tag619.xml"/><Relationship Id="rId3" Type="http://schemas.openxmlformats.org/officeDocument/2006/relationships/tags" Target="../tags/tag62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621.xml"/><Relationship Id="rId2" Type="http://schemas.openxmlformats.org/officeDocument/2006/relationships/tags" Target="../tags/tag622.xml"/><Relationship Id="rId3" Type="http://schemas.openxmlformats.org/officeDocument/2006/relationships/tags" Target="../tags/tag623.xml"/><Relationship Id="rId4" Type="http://schemas.openxmlformats.org/officeDocument/2006/relationships/tags" Target="../tags/tag624.xml"/><Relationship Id="rId5" Type="http://schemas.openxmlformats.org/officeDocument/2006/relationships/tags" Target="../tags/tag625.xml"/><Relationship Id="rId6" Type="http://schemas.openxmlformats.org/officeDocument/2006/relationships/tags" Target="../tags/tag626.xml"/><Relationship Id="rId7" Type="http://schemas.openxmlformats.org/officeDocument/2006/relationships/tags" Target="../tags/tag627.xml"/><Relationship Id="rId8" Type="http://schemas.openxmlformats.org/officeDocument/2006/relationships/tags" Target="../tags/tag628.xml"/><Relationship Id="rId9" Type="http://schemas.openxmlformats.org/officeDocument/2006/relationships/tags" Target="../tags/tag629.xml"/><Relationship Id="rId10" Type="http://schemas.openxmlformats.org/officeDocument/2006/relationships/tags" Target="../tags/tag630.xml"/><Relationship Id="rId11" Type="http://schemas.openxmlformats.org/officeDocument/2006/relationships/tags" Target="../tags/tag631.xml"/><Relationship Id="rId12" Type="http://schemas.openxmlformats.org/officeDocument/2006/relationships/tags" Target="../tags/tag63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633.xml"/><Relationship Id="rId2" Type="http://schemas.openxmlformats.org/officeDocument/2006/relationships/tags" Target="../tags/tag634.xml"/><Relationship Id="rId3" Type="http://schemas.openxmlformats.org/officeDocument/2006/relationships/tags" Target="../tags/tag635.xml"/><Relationship Id="rId4" Type="http://schemas.openxmlformats.org/officeDocument/2006/relationships/tags" Target="../tags/tag636.xml"/><Relationship Id="rId5" Type="http://schemas.openxmlformats.org/officeDocument/2006/relationships/tags" Target="../tags/tag637.xml"/><Relationship Id="rId6" Type="http://schemas.openxmlformats.org/officeDocument/2006/relationships/tags" Target="../tags/tag638.xml"/><Relationship Id="rId7" Type="http://schemas.openxmlformats.org/officeDocument/2006/relationships/tags" Target="../tags/tag639.xml"/><Relationship Id="rId8" Type="http://schemas.openxmlformats.org/officeDocument/2006/relationships/tags" Target="../tags/tag640.xml"/><Relationship Id="rId9" Type="http://schemas.openxmlformats.org/officeDocument/2006/relationships/tags" Target="../tags/tag641.xml"/><Relationship Id="rId10" Type="http://schemas.openxmlformats.org/officeDocument/2006/relationships/tags" Target="../tags/tag642.xml"/><Relationship Id="rId11" Type="http://schemas.openxmlformats.org/officeDocument/2006/relationships/tags" Target="../tags/tag643.xml"/><Relationship Id="rId12" Type="http://schemas.openxmlformats.org/officeDocument/2006/relationships/tags" Target="../tags/tag644.xml"/><Relationship Id="rId13" Type="http://schemas.openxmlformats.org/officeDocument/2006/relationships/tags" Target="../tags/tag645.xml"/><Relationship Id="rId14" Type="http://schemas.openxmlformats.org/officeDocument/2006/relationships/tags" Target="../tags/tag646.xml"/><Relationship Id="rId1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647.xml"/><Relationship Id="rId2" Type="http://schemas.openxmlformats.org/officeDocument/2006/relationships/tags" Target="../tags/tag648.xml"/><Relationship Id="rId3" Type="http://schemas.openxmlformats.org/officeDocument/2006/relationships/tags" Target="../tags/tag649.xml"/><Relationship Id="rId4" Type="http://schemas.openxmlformats.org/officeDocument/2006/relationships/tags" Target="../tags/tag65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 fontScale="91538"/>
          </a:bodyPr>
          <a:p>
            <a:r>
              <a:rPr altLang="en-US" dirty="0" lang="zh-CN"/>
              <a:t>2024年智能电视市场分析与投资前景预测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908350"/>
            <a:ext cx="5283151" cy="606002"/>
          </a:xfrm>
        </p:spPr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199" y="4708175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9564" name="矩形: 圆角 9"/>
          <p:cNvSpPr/>
          <p:nvPr>
            <p:custDataLst>
              <p:tags r:id="rId2"/>
            </p:custDataLst>
          </p:nvPr>
        </p:nvSpPr>
        <p:spPr>
          <a:xfrm>
            <a:off x="6492318" y="367512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序号"/>
          <p:cNvSpPr txBox="1"/>
          <p:nvPr>
            <p:custDataLst>
              <p:tags r:id="rId3"/>
            </p:custDataLst>
          </p:nvPr>
        </p:nvSpPr>
        <p:spPr>
          <a:xfrm>
            <a:off x="6661636" y="428200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4"/>
            </p:custDataLst>
          </p:nvPr>
        </p:nvSpPr>
        <p:spPr>
          <a:xfrm>
            <a:off x="7722423" y="428200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智能电视市场概述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5"/>
            </p:custDataLst>
          </p:nvPr>
        </p:nvSpPr>
        <p:spPr>
          <a:xfrm>
            <a:off x="6492318" y="141229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序号"/>
          <p:cNvSpPr txBox="1"/>
          <p:nvPr>
            <p:custDataLst>
              <p:tags r:id="rId6"/>
            </p:custDataLst>
          </p:nvPr>
        </p:nvSpPr>
        <p:spPr>
          <a:xfrm>
            <a:off x="6661636" y="147298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7"/>
            </p:custDataLst>
          </p:nvPr>
        </p:nvSpPr>
        <p:spPr>
          <a:xfrm>
            <a:off x="7722423" y="147298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智能电视市场竞争格局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8"/>
            </p:custDataLst>
          </p:nvPr>
        </p:nvSpPr>
        <p:spPr>
          <a:xfrm>
            <a:off x="6492318" y="2457078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序号"/>
          <p:cNvSpPr txBox="1"/>
          <p:nvPr>
            <p:custDataLst>
              <p:tags r:id="rId9"/>
            </p:custDataLst>
          </p:nvPr>
        </p:nvSpPr>
        <p:spPr>
          <a:xfrm>
            <a:off x="6661636" y="2517766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0"/>
            </p:custDataLst>
          </p:nvPr>
        </p:nvSpPr>
        <p:spPr>
          <a:xfrm>
            <a:off x="7722423" y="2517766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智能电视技术发展趋势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矩形: 圆角 6"/>
          <p:cNvSpPr/>
          <p:nvPr>
            <p:custDataLst>
              <p:tags r:id="rId11"/>
            </p:custDataLst>
          </p:nvPr>
        </p:nvSpPr>
        <p:spPr>
          <a:xfrm>
            <a:off x="6492318" y="3501861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序号"/>
          <p:cNvSpPr txBox="1"/>
          <p:nvPr>
            <p:custDataLst>
              <p:tags r:id="rId12"/>
            </p:custDataLst>
          </p:nvPr>
        </p:nvSpPr>
        <p:spPr>
          <a:xfrm>
            <a:off x="6661636" y="3562549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项标题"/>
          <p:cNvSpPr txBox="1"/>
          <p:nvPr>
            <p:custDataLst>
              <p:tags r:id="rId13"/>
            </p:custDataLst>
          </p:nvPr>
        </p:nvSpPr>
        <p:spPr>
          <a:xfrm>
            <a:off x="7722423" y="3562549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智能电视用户需求与行为分析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8" name="矩形: 圆角 14"/>
          <p:cNvSpPr/>
          <p:nvPr>
            <p:custDataLst>
              <p:tags r:id="rId14"/>
            </p:custDataLst>
          </p:nvPr>
        </p:nvSpPr>
        <p:spPr>
          <a:xfrm>
            <a:off x="6492318" y="4546644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序号"/>
          <p:cNvSpPr txBox="1"/>
          <p:nvPr>
            <p:custDataLst>
              <p:tags r:id="rId15"/>
            </p:custDataLst>
          </p:nvPr>
        </p:nvSpPr>
        <p:spPr>
          <a:xfrm>
            <a:off x="6661636" y="4607332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2" name="项标题"/>
          <p:cNvSpPr txBox="1"/>
          <p:nvPr>
            <p:custDataLst>
              <p:tags r:id="rId16"/>
            </p:custDataLst>
          </p:nvPr>
        </p:nvSpPr>
        <p:spPr>
          <a:xfrm>
            <a:off x="7722423" y="4607332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智能电视投资前景预测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4" name="矩形: 圆角 17"/>
          <p:cNvSpPr/>
          <p:nvPr>
            <p:custDataLst>
              <p:tags r:id="rId17"/>
            </p:custDataLst>
          </p:nvPr>
        </p:nvSpPr>
        <p:spPr>
          <a:xfrm>
            <a:off x="6492318" y="559142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序号"/>
          <p:cNvSpPr txBox="1"/>
          <p:nvPr>
            <p:custDataLst>
              <p:tags r:id="rId18"/>
            </p:custDataLst>
          </p:nvPr>
        </p:nvSpPr>
        <p:spPr>
          <a:xfrm>
            <a:off x="6661636" y="565211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8" name="项标题"/>
          <p:cNvSpPr txBox="1"/>
          <p:nvPr>
            <p:custDataLst>
              <p:tags r:id="rId19"/>
            </p:custDataLst>
          </p:nvPr>
        </p:nvSpPr>
        <p:spPr>
          <a:xfrm>
            <a:off x="7722423" y="565211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智能电视市场概述</a:t>
            </a:r>
            <a:endParaRPr altLang="en-US" dirty="0" lang="zh-CN"/>
          </a:p>
        </p:txBody>
      </p:sp>
      <p:sp>
        <p:nvSpPr>
          <p:cNvPr id="105008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智能电视的定义与功能</a:t>
            </a:r>
            <a:endParaRPr altLang="en-US" lang="zh-CN"/>
          </a:p>
        </p:txBody>
      </p:sp>
      <p:sp>
        <p:nvSpPr>
          <p:cNvPr id="1050406" name="矩形 15"/>
          <p:cNvSpPr/>
          <p:nvPr>
            <p:custDataLst>
              <p:tags r:id="rId1"/>
            </p:custDataLst>
          </p:nvPr>
        </p:nvSpPr>
        <p:spPr>
          <a:xfrm>
            <a:off x="2180871" y="1186159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智能电视是一种集成了互联网、多媒体、通讯等技术，具备智能化操作系统和丰富应用功能的电视产品。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任意多边形 17"/>
          <p:cNvSpPr/>
          <p:nvPr>
            <p:custDataLst>
              <p:tags r:id="rId2"/>
            </p:custDataLst>
          </p:nvPr>
        </p:nvSpPr>
        <p:spPr>
          <a:xfrm flipV="1">
            <a:off x="2097274" y="1099950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0" name="任意多边形 18"/>
          <p:cNvSpPr/>
          <p:nvPr>
            <p:custDataLst>
              <p:tags r:id="rId3"/>
            </p:custDataLst>
          </p:nvPr>
        </p:nvSpPr>
        <p:spPr>
          <a:xfrm flipH="1">
            <a:off x="8694475" y="169819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2" name="矩形 27"/>
          <p:cNvSpPr/>
          <p:nvPr>
            <p:custDataLst>
              <p:tags r:id="rId4"/>
            </p:custDataLst>
          </p:nvPr>
        </p:nvSpPr>
        <p:spPr>
          <a:xfrm>
            <a:off x="2180871" y="2591635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智能电视具备多任务处理能力，可以实现视频观看、网页浏览、游戏娱乐等多种功能。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任意多边形 29"/>
          <p:cNvSpPr/>
          <p:nvPr>
            <p:custDataLst>
              <p:tags r:id="rId5"/>
            </p:custDataLst>
          </p:nvPr>
        </p:nvSpPr>
        <p:spPr>
          <a:xfrm flipV="1">
            <a:off x="2097274" y="2505425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6" name="任意多边形 30"/>
          <p:cNvSpPr/>
          <p:nvPr>
            <p:custDataLst>
              <p:tags r:id="rId6"/>
            </p:custDataLst>
          </p:nvPr>
        </p:nvSpPr>
        <p:spPr>
          <a:xfrm flipH="1">
            <a:off x="8694475" y="3103667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8" name="矩形 5"/>
          <p:cNvSpPr/>
          <p:nvPr>
            <p:custDataLst>
              <p:tags r:id="rId7"/>
            </p:custDataLst>
          </p:nvPr>
        </p:nvSpPr>
        <p:spPr>
          <a:xfrm>
            <a:off x="2180871" y="3997110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智能电视支持语音识别、手势控制等交互方式，使用户能够更加便捷地操作电视。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任意多边形 7"/>
          <p:cNvSpPr/>
          <p:nvPr>
            <p:custDataLst>
              <p:tags r:id="rId8"/>
            </p:custDataLst>
          </p:nvPr>
        </p:nvSpPr>
        <p:spPr>
          <a:xfrm flipV="1">
            <a:off x="2097274" y="391090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2" name="任意多边形 8"/>
          <p:cNvSpPr/>
          <p:nvPr>
            <p:custDataLst>
              <p:tags r:id="rId9"/>
            </p:custDataLst>
          </p:nvPr>
        </p:nvSpPr>
        <p:spPr>
          <a:xfrm flipH="1">
            <a:off x="8694475" y="4509142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4" name="矩形 10"/>
          <p:cNvSpPr/>
          <p:nvPr>
            <p:custDataLst>
              <p:tags r:id="rId10"/>
            </p:custDataLst>
          </p:nvPr>
        </p:nvSpPr>
        <p:spPr>
          <a:xfrm>
            <a:off x="2180871" y="5402586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智能电视还具备云服务、社交互动等特色功能，可以为用户提供更加丰富的应用体验。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任意多边形 12"/>
          <p:cNvSpPr/>
          <p:nvPr>
            <p:custDataLst>
              <p:tags r:id="rId11"/>
            </p:custDataLst>
          </p:nvPr>
        </p:nvSpPr>
        <p:spPr>
          <a:xfrm flipV="1">
            <a:off x="2097274" y="5316376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8" name="任意多边形 13"/>
          <p:cNvSpPr/>
          <p:nvPr>
            <p:custDataLst>
              <p:tags r:id="rId12"/>
            </p:custDataLst>
          </p:nvPr>
        </p:nvSpPr>
        <p:spPr>
          <a:xfrm flipH="1">
            <a:off x="8694475" y="5914618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智能电视的发展历程</a:t>
            </a:r>
            <a:endParaRPr altLang="en-US" lang="zh-CN"/>
          </a:p>
        </p:txBody>
      </p:sp>
      <p:sp>
        <p:nvSpPr>
          <p:cNvPr id="1050474" name="矩形 15"/>
          <p:cNvSpPr/>
          <p:nvPr>
            <p:custDataLst>
              <p:tags r:id="rId1"/>
            </p:custDataLst>
          </p:nvPr>
        </p:nvSpPr>
        <p:spPr>
          <a:xfrm>
            <a:off x="2180871" y="1186159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早期阶段：20世纪90年代，智能电视的概念开始出现，但技术尚未成熟。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任意多边形 17"/>
          <p:cNvSpPr/>
          <p:nvPr>
            <p:custDataLst>
              <p:tags r:id="rId2"/>
            </p:custDataLst>
          </p:nvPr>
        </p:nvSpPr>
        <p:spPr>
          <a:xfrm flipV="1">
            <a:off x="2097274" y="1099950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8" name="任意多边形 18"/>
          <p:cNvSpPr/>
          <p:nvPr>
            <p:custDataLst>
              <p:tags r:id="rId3"/>
            </p:custDataLst>
          </p:nvPr>
        </p:nvSpPr>
        <p:spPr>
          <a:xfrm flipH="1">
            <a:off x="8694475" y="169819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0" name="矩形 27"/>
          <p:cNvSpPr/>
          <p:nvPr>
            <p:custDataLst>
              <p:tags r:id="rId4"/>
            </p:custDataLst>
          </p:nvPr>
        </p:nvSpPr>
        <p:spPr>
          <a:xfrm>
            <a:off x="2180871" y="2591635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发展阶段：21世纪初，随着互联网技术的发展，智能电视逐渐进入市场，但功能较为简单。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任意多边形 29"/>
          <p:cNvSpPr/>
          <p:nvPr>
            <p:custDataLst>
              <p:tags r:id="rId5"/>
            </p:custDataLst>
          </p:nvPr>
        </p:nvSpPr>
        <p:spPr>
          <a:xfrm flipV="1">
            <a:off x="2097274" y="2505425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4" name="任意多边形 30"/>
          <p:cNvSpPr/>
          <p:nvPr>
            <p:custDataLst>
              <p:tags r:id="rId6"/>
            </p:custDataLst>
          </p:nvPr>
        </p:nvSpPr>
        <p:spPr>
          <a:xfrm flipH="1">
            <a:off x="8694475" y="3103667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6" name="矩形 5"/>
          <p:cNvSpPr/>
          <p:nvPr>
            <p:custDataLst>
              <p:tags r:id="rId7"/>
            </p:custDataLst>
          </p:nvPr>
        </p:nvSpPr>
        <p:spPr>
          <a:xfrm>
            <a:off x="2180871" y="3997110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成熟阶段：2010年代，随着云计算、大数据等技术的普及，智能电视功能日益丰富，用户体验不断提升。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任意多边形 7"/>
          <p:cNvSpPr/>
          <p:nvPr>
            <p:custDataLst>
              <p:tags r:id="rId8"/>
            </p:custDataLst>
          </p:nvPr>
        </p:nvSpPr>
        <p:spPr>
          <a:xfrm flipV="1">
            <a:off x="2097274" y="391090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0" name="任意多边形 8"/>
          <p:cNvSpPr/>
          <p:nvPr>
            <p:custDataLst>
              <p:tags r:id="rId9"/>
            </p:custDataLst>
          </p:nvPr>
        </p:nvSpPr>
        <p:spPr>
          <a:xfrm flipH="1">
            <a:off x="8694475" y="4509142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2" name="矩形 10"/>
          <p:cNvSpPr/>
          <p:nvPr>
            <p:custDataLst>
              <p:tags r:id="rId10"/>
            </p:custDataLst>
          </p:nvPr>
        </p:nvSpPr>
        <p:spPr>
          <a:xfrm>
            <a:off x="2180871" y="5402586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未来趋势：未来智能电视将更加注重个性化、智能化和互动化，将与家庭物联网、人工智能等技术深度融合。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4" name="任意多边形 12"/>
          <p:cNvSpPr/>
          <p:nvPr>
            <p:custDataLst>
              <p:tags r:id="rId11"/>
            </p:custDataLst>
          </p:nvPr>
        </p:nvSpPr>
        <p:spPr>
          <a:xfrm flipV="1">
            <a:off x="2097274" y="5316376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6" name="任意多边形 13"/>
          <p:cNvSpPr/>
          <p:nvPr>
            <p:custDataLst>
              <p:tags r:id="rId12"/>
            </p:custDataLst>
          </p:nvPr>
        </p:nvSpPr>
        <p:spPr>
          <a:xfrm flipH="1">
            <a:off x="8694475" y="5914618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智能电视市场规模与增长趋势</a:t>
            </a:r>
            <a:endParaRPr altLang="en-US" lang="zh-CN"/>
          </a:p>
        </p:txBody>
      </p:sp>
      <p:sp>
        <p:nvSpPr>
          <p:cNvPr id="1050542" name="五边形 30"/>
          <p:cNvSpPr/>
          <p:nvPr>
            <p:custDataLst>
              <p:tags r:id="rId1"/>
            </p:custDataLst>
          </p:nvPr>
        </p:nvSpPr>
        <p:spPr>
          <a:xfrm>
            <a:off x="838200" y="3085834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44" name="燕尾形 36"/>
          <p:cNvSpPr/>
          <p:nvPr>
            <p:custDataLst>
              <p:tags r:id="rId2"/>
            </p:custDataLst>
          </p:nvPr>
        </p:nvSpPr>
        <p:spPr>
          <a:xfrm>
            <a:off x="3342276" y="3085834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46" name="燕尾形 37"/>
          <p:cNvSpPr/>
          <p:nvPr>
            <p:custDataLst>
              <p:tags r:id="rId3"/>
            </p:custDataLst>
          </p:nvPr>
        </p:nvSpPr>
        <p:spPr>
          <a:xfrm>
            <a:off x="8350429" y="3085834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48" name="燕尾形 38"/>
          <p:cNvSpPr/>
          <p:nvPr>
            <p:custDataLst>
              <p:tags r:id="rId4"/>
            </p:custDataLst>
          </p:nvPr>
        </p:nvSpPr>
        <p:spPr>
          <a:xfrm>
            <a:off x="5846353" y="3085834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智能电视市场年复合增长率将达到XX%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2024年全球智能电视市场规模将达到XX亿台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中国智能电视市场规模将保持稳定增长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未来智能电视市场将呈现多元化、个性化的发展趋势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智能电视市场竞争格局</a:t>
            </a:r>
            <a:endParaRPr altLang="en-US" dirty="0" lang="zh-CN"/>
          </a:p>
        </p:txBody>
      </p:sp>
      <p:sp>
        <p:nvSpPr>
          <p:cNvPr id="1050602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国内外智能电视品牌竞争状况</a:t>
            </a:r>
            <a:endParaRPr altLang="en-US" lang="zh-CN"/>
          </a:p>
        </p:txBody>
      </p:sp>
      <p:sp>
        <p:nvSpPr>
          <p:cNvPr id="1050924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26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28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国内品牌：凭借本土化优势，占据较大市场份额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0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32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34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国际品牌：技术领先，市场份额稳步增长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6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38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40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品牌竞争格局：多元化、差异化竞争，市场集中度逐渐提高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2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44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46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竞争焦点：内容、品质、用户体验和价格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智能电视产品差异化分析</a:t>
            </a:r>
            <a:endParaRPr altLang="en-US" lang="zh-CN"/>
          </a:p>
        </p:txBody>
      </p:sp>
      <p:sp>
        <p:nvSpPr>
          <p:cNvPr id="1050992" name="正文"/>
          <p:cNvSpPr txBox="1"/>
          <p:nvPr>
            <p:custDataLst>
              <p:tags r:id="rId1"/>
            </p:custDataLst>
          </p:nvPr>
        </p:nvSpPr>
        <p:spPr>
          <a:xfrm>
            <a:off x="2999165" y="5490612"/>
            <a:ext cx="6190301" cy="6873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应用场景：智能电视的应用场景越来越广泛，如家庭娱乐、教育、购物等，不同品牌和型号的智能电视在应用场景上存在差异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4" name="标题"/>
          <p:cNvSpPr txBox="1"/>
          <p:nvPr>
            <p:custDataLst>
              <p:tags r:id="rId2"/>
            </p:custDataLst>
          </p:nvPr>
        </p:nvSpPr>
        <p:spPr>
          <a:xfrm>
            <a:off x="2999165" y="4994903"/>
            <a:ext cx="6190301" cy="45820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996" name="正文"/>
          <p:cNvSpPr txBox="1"/>
          <p:nvPr>
            <p:custDataLst>
              <p:tags r:id="rId3"/>
            </p:custDataLst>
          </p:nvPr>
        </p:nvSpPr>
        <p:spPr>
          <a:xfrm>
            <a:off x="3003207" y="4193417"/>
            <a:ext cx="6190301" cy="6873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操作系统：智能电视的操作系统是影响用户体验的关键因素，不同品牌和型号的智能电视在操作系统上存在差异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8" name="标题"/>
          <p:cNvSpPr txBox="1"/>
          <p:nvPr>
            <p:custDataLst>
              <p:tags r:id="rId4"/>
            </p:custDataLst>
          </p:nvPr>
        </p:nvSpPr>
        <p:spPr>
          <a:xfrm>
            <a:off x="3003207" y="3697034"/>
            <a:ext cx="6190301" cy="45820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1000" name="正文"/>
          <p:cNvSpPr txBox="1"/>
          <p:nvPr>
            <p:custDataLst>
              <p:tags r:id="rId5"/>
            </p:custDataLst>
          </p:nvPr>
        </p:nvSpPr>
        <p:spPr>
          <a:xfrm>
            <a:off x="2999165" y="1596333"/>
            <a:ext cx="6190301" cy="6873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内容：智能电视产品差异化主要体现在硬件配置、操作系统、应用场景等方面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2" name="标题"/>
          <p:cNvSpPr txBox="1"/>
          <p:nvPr>
            <p:custDataLst>
              <p:tags r:id="rId6"/>
            </p:custDataLst>
          </p:nvPr>
        </p:nvSpPr>
        <p:spPr>
          <a:xfrm>
            <a:off x="2999165" y="1099950"/>
            <a:ext cx="6190301" cy="45820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1004" name="正文"/>
          <p:cNvSpPr txBox="1"/>
          <p:nvPr>
            <p:custDataLst>
              <p:tags r:id="rId7"/>
            </p:custDataLst>
          </p:nvPr>
        </p:nvSpPr>
        <p:spPr>
          <a:xfrm>
            <a:off x="3003207" y="2894875"/>
            <a:ext cx="6190301" cy="6873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硬件配置：不同品牌和型号的智能电视在硬件配置上存在差异，如处理器、内存、存储等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6" name="标题"/>
          <p:cNvSpPr txBox="1"/>
          <p:nvPr>
            <p:custDataLst>
              <p:tags r:id="rId8"/>
            </p:custDataLst>
          </p:nvPr>
        </p:nvSpPr>
        <p:spPr>
          <a:xfrm>
            <a:off x="3003207" y="2397819"/>
            <a:ext cx="6190301" cy="45820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智能电视市场价格战与利润空间</a:t>
            </a:r>
            <a:endParaRPr altLang="en-US" lang="zh-CN"/>
          </a:p>
        </p:txBody>
      </p:sp>
      <p:sp>
        <p:nvSpPr>
          <p:cNvPr id="1051052" name="矩形 31"/>
          <p:cNvSpPr/>
          <p:nvPr>
            <p:custDataLst>
              <p:tags r:id="rId1"/>
            </p:custDataLst>
          </p:nvPr>
        </p:nvSpPr>
        <p:spPr>
          <a:xfrm>
            <a:off x="2451825" y="109995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价格战现状：智能电视品牌之间通过价格竞争抢占市场份额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4" name="矩形 4"/>
          <p:cNvSpPr/>
          <p:nvPr>
            <p:custDataLst>
              <p:tags r:id="rId2"/>
            </p:custDataLst>
          </p:nvPr>
        </p:nvSpPr>
        <p:spPr>
          <a:xfrm>
            <a:off x="2451825" y="2417805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价格战影响：降低利润空间，但有利于消费者获得更实惠的产品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6" name="矩形 5"/>
          <p:cNvSpPr/>
          <p:nvPr>
            <p:custDataLst>
              <p:tags r:id="rId3"/>
            </p:custDataLst>
          </p:nvPr>
        </p:nvSpPr>
        <p:spPr>
          <a:xfrm>
            <a:off x="2451825" y="373566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利润空间分析：智能电视厂商在价格战中需要平衡成本与售价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8" name="矩形 7"/>
          <p:cNvSpPr/>
          <p:nvPr>
            <p:custDataLst>
              <p:tags r:id="rId4"/>
            </p:custDataLst>
          </p:nvPr>
        </p:nvSpPr>
        <p:spPr>
          <a:xfrm>
            <a:off x="2451825" y="5053516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应对策略：厂商应注重提高产品质量和服务，以差异化竞争获得更多利润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智能电视技术发展趋势</a:t>
            </a:r>
            <a:endParaRPr altLang="en-US" dirty="0" lang="zh-CN"/>
          </a:p>
        </p:txBody>
      </p:sp>
      <p:sp>
        <p:nvSpPr>
          <p:cNvPr id="105110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显示技术升级</a:t>
            </a:r>
            <a:endParaRPr altLang="en-US" lang="zh-CN"/>
          </a:p>
        </p:txBody>
      </p:sp>
      <p:sp>
        <p:nvSpPr>
          <p:cNvPr id="1051426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28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30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32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Micro LED技术逐渐进入市场，实现更高的分辨率和更低的功耗。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34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36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38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40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OLED显示技术将得到更广泛应用，提升画质和对比度。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42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44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46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48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QLED技术不断成熟，提高色彩表现力和寿命。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50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52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54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56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曲面显示技术将进一步普及，提高观看体验。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人工智能与语音识别技术应用</a:t>
            </a:r>
            <a:endParaRPr altLang="en-US" lang="zh-CN"/>
          </a:p>
        </p:txBody>
      </p:sp>
      <p:sp>
        <p:nvSpPr>
          <p:cNvPr id="1051502" name="圆角矩形 30"/>
          <p:cNvSpPr/>
          <p:nvPr>
            <p:custDataLst>
              <p:tags r:id="rId1"/>
            </p:custDataLst>
          </p:nvPr>
        </p:nvSpPr>
        <p:spPr>
          <a:xfrm>
            <a:off x="2154150" y="1099950"/>
            <a:ext cx="8300081" cy="116492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1504" name="圆角矩形 65"/>
          <p:cNvSpPr/>
          <p:nvPr>
            <p:custDataLst>
              <p:tags r:id="rId2"/>
            </p:custDataLst>
          </p:nvPr>
        </p:nvSpPr>
        <p:spPr>
          <a:xfrm>
            <a:off x="2154150" y="2404192"/>
            <a:ext cx="8300081" cy="116492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1506" name="圆角矩形 72"/>
          <p:cNvSpPr/>
          <p:nvPr>
            <p:custDataLst>
              <p:tags r:id="rId3"/>
            </p:custDataLst>
          </p:nvPr>
        </p:nvSpPr>
        <p:spPr>
          <a:xfrm>
            <a:off x="2154150" y="3708434"/>
            <a:ext cx="8300081" cy="116492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1508" name="圆角矩形 78"/>
          <p:cNvSpPr/>
          <p:nvPr>
            <p:custDataLst>
              <p:tags r:id="rId4"/>
            </p:custDataLst>
          </p:nvPr>
        </p:nvSpPr>
        <p:spPr>
          <a:xfrm>
            <a:off x="2154150" y="5012677"/>
            <a:ext cx="8300081" cy="116492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1510" name="圆角矩形 35"/>
          <p:cNvSpPr/>
          <p:nvPr>
            <p:custDataLst>
              <p:tags r:id="rId5"/>
            </p:custDataLst>
          </p:nvPr>
        </p:nvSpPr>
        <p:spPr>
          <a:xfrm>
            <a:off x="1738556" y="1319554"/>
            <a:ext cx="2001622" cy="72571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512" name="圆角矩形 35"/>
          <p:cNvSpPr/>
          <p:nvPr>
            <p:custDataLst>
              <p:tags r:id="rId6"/>
            </p:custDataLst>
          </p:nvPr>
        </p:nvSpPr>
        <p:spPr>
          <a:xfrm>
            <a:off x="1738556" y="5232280"/>
            <a:ext cx="2001622" cy="72571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514" name="圆角矩形 35"/>
          <p:cNvSpPr/>
          <p:nvPr>
            <p:custDataLst>
              <p:tags r:id="rId7"/>
            </p:custDataLst>
          </p:nvPr>
        </p:nvSpPr>
        <p:spPr>
          <a:xfrm>
            <a:off x="1738556" y="3928038"/>
            <a:ext cx="2001622" cy="72571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516" name="圆角矩形 35"/>
          <p:cNvSpPr/>
          <p:nvPr>
            <p:custDataLst>
              <p:tags r:id="rId8"/>
            </p:custDataLst>
          </p:nvPr>
        </p:nvSpPr>
        <p:spPr>
          <a:xfrm>
            <a:off x="1738556" y="2623796"/>
            <a:ext cx="2001622" cy="72571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518" name="文本框 4"/>
          <p:cNvSpPr txBox="1"/>
          <p:nvPr>
            <p:custDataLst>
              <p:tags r:id="rId9"/>
            </p:custDataLst>
          </p:nvPr>
        </p:nvSpPr>
        <p:spPr>
          <a:xfrm>
            <a:off x="4209296" y="1158196"/>
            <a:ext cx="6186689" cy="1048431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人工智能技术在智能电视中的应用，如自然语言处理、图像识别等，提升了智能电视的智能化水平。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1520" name="文本框 5"/>
          <p:cNvSpPr txBox="1"/>
          <p:nvPr>
            <p:custDataLst>
              <p:tags r:id="rId10"/>
            </p:custDataLst>
          </p:nvPr>
        </p:nvSpPr>
        <p:spPr>
          <a:xfrm>
            <a:off x="4209296" y="2462438"/>
            <a:ext cx="6186689" cy="1048431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语音识别技术使得智能电视能够识别用户的语音指令，提供了更加便捷的操作方式。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1522" name="文本框 6"/>
          <p:cNvSpPr txBox="1"/>
          <p:nvPr>
            <p:custDataLst>
              <p:tags r:id="rId11"/>
            </p:custDataLst>
          </p:nvPr>
        </p:nvSpPr>
        <p:spPr>
          <a:xfrm>
            <a:off x="4209296" y="3766681"/>
            <a:ext cx="6186689" cy="1048431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人工智能与语音识别技术的结合，将进一步提升智能电视的交互体验，为用户带来更加智能化的视听享受。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1524" name="文本框 8"/>
          <p:cNvSpPr txBox="1"/>
          <p:nvPr>
            <p:custDataLst>
              <p:tags r:id="rId12"/>
            </p:custDataLst>
          </p:nvPr>
        </p:nvSpPr>
        <p:spPr>
          <a:xfrm>
            <a:off x="4209296" y="5070923"/>
            <a:ext cx="6186689" cy="1048431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随着技术的不断发展，人工智能与语音识别技术在智能电视中的应用将越来越广泛，为智能电视市场带来更大的发展空间。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5G与物联网技术在智能电视领域的应用前景</a:t>
            </a:r>
            <a:endParaRPr altLang="en-US" lang="zh-CN"/>
          </a:p>
        </p:txBody>
      </p:sp>
      <p:sp>
        <p:nvSpPr>
          <p:cNvPr id="1051570" name="矩形 5"/>
          <p:cNvSpPr/>
          <p:nvPr>
            <p:custDataLst>
              <p:tags r:id="rId1"/>
            </p:custDataLst>
          </p:nvPr>
        </p:nvSpPr>
        <p:spPr>
          <a:xfrm>
            <a:off x="838200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72" name="矩形 10"/>
          <p:cNvSpPr/>
          <p:nvPr>
            <p:custDataLst>
              <p:tags r:id="rId2"/>
            </p:custDataLst>
          </p:nvPr>
        </p:nvSpPr>
        <p:spPr>
          <a:xfrm>
            <a:off x="117814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74" name="TextBox 2"/>
          <p:cNvSpPr txBox="1"/>
          <p:nvPr>
            <p:custDataLst>
              <p:tags r:id="rId3"/>
            </p:custDataLst>
          </p:nvPr>
        </p:nvSpPr>
        <p:spPr>
          <a:xfrm>
            <a:off x="986772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5G技术将提升智能电视的传输速度和流畅度，提供更高质量的视频体验。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576" name="矩形 6"/>
          <p:cNvSpPr/>
          <p:nvPr>
            <p:custDataLst>
              <p:tags r:id="rId4"/>
            </p:custDataLst>
          </p:nvPr>
        </p:nvSpPr>
        <p:spPr>
          <a:xfrm>
            <a:off x="3521057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78" name="矩形 11"/>
          <p:cNvSpPr/>
          <p:nvPr>
            <p:custDataLst>
              <p:tags r:id="rId5"/>
            </p:custDataLst>
          </p:nvPr>
        </p:nvSpPr>
        <p:spPr>
          <a:xfrm>
            <a:off x="3879342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80" name="TextBox 2"/>
          <p:cNvSpPr txBox="1"/>
          <p:nvPr>
            <p:custDataLst>
              <p:tags r:id="rId6"/>
            </p:custDataLst>
          </p:nvPr>
        </p:nvSpPr>
        <p:spPr>
          <a:xfrm>
            <a:off x="3669017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物联网技术将实现智能电视与其他智能家居设备的互联互通，提升用户的使用体验。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582" name="矩形 33"/>
          <p:cNvSpPr/>
          <p:nvPr>
            <p:custDataLst>
              <p:tags r:id="rId7"/>
            </p:custDataLst>
          </p:nvPr>
        </p:nvSpPr>
        <p:spPr>
          <a:xfrm>
            <a:off x="6199634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84" name="矩形 37"/>
          <p:cNvSpPr/>
          <p:nvPr>
            <p:custDataLst>
              <p:tags r:id="rId8"/>
            </p:custDataLst>
          </p:nvPr>
        </p:nvSpPr>
        <p:spPr>
          <a:xfrm>
            <a:off x="6539576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86" name="TextBox 2"/>
          <p:cNvSpPr txBox="1"/>
          <p:nvPr>
            <p:custDataLst>
              <p:tags r:id="rId9"/>
            </p:custDataLst>
          </p:nvPr>
        </p:nvSpPr>
        <p:spPr>
          <a:xfrm>
            <a:off x="6348206" y="2936573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5G与物联网技术的结合将为智能电视带来更多的应用场景，如远程医疗、在线教育等。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588" name="矩形 34"/>
          <p:cNvSpPr/>
          <p:nvPr>
            <p:custDataLst>
              <p:tags r:id="rId10"/>
            </p:custDataLst>
          </p:nvPr>
        </p:nvSpPr>
        <p:spPr>
          <a:xfrm>
            <a:off x="8872708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90" name="矩形 38"/>
          <p:cNvSpPr/>
          <p:nvPr>
            <p:custDataLst>
              <p:tags r:id="rId11"/>
            </p:custDataLst>
          </p:nvPr>
        </p:nvSpPr>
        <p:spPr>
          <a:xfrm>
            <a:off x="923099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92" name="TextBox 2"/>
          <p:cNvSpPr txBox="1"/>
          <p:nvPr>
            <p:custDataLst>
              <p:tags r:id="rId12"/>
            </p:custDataLst>
          </p:nvPr>
        </p:nvSpPr>
        <p:spPr>
          <a:xfrm>
            <a:off x="9021280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随着技术的不断发展，5G与物联网技术在智能电视领域的应用前景将更加广阔。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云服务与大数据驱动的智能推荐系统</a:t>
            </a:r>
            <a:endParaRPr altLang="en-US" lang="zh-CN"/>
          </a:p>
        </p:txBody>
      </p:sp>
      <p:sp>
        <p:nvSpPr>
          <p:cNvPr id="1051638" name="矩形 31"/>
          <p:cNvSpPr/>
          <p:nvPr>
            <p:custDataLst>
              <p:tags r:id="rId1"/>
            </p:custDataLst>
          </p:nvPr>
        </p:nvSpPr>
        <p:spPr>
          <a:xfrm>
            <a:off x="2451825" y="109995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简介：智能电视技术发展趋势中，云服务和大数据驱动的智能推荐系统成为重要方向。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0" name="矩形 4"/>
          <p:cNvSpPr/>
          <p:nvPr>
            <p:custDataLst>
              <p:tags r:id="rId2"/>
            </p:custDataLst>
          </p:nvPr>
        </p:nvSpPr>
        <p:spPr>
          <a:xfrm>
            <a:off x="2451825" y="2417805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技术原理：通过云计算和大数据技术，智能电视能够分析用户观看行为和喜好，实现个性化内容推荐。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2" name="矩形 5"/>
          <p:cNvSpPr/>
          <p:nvPr>
            <p:custDataLst>
              <p:tags r:id="rId3"/>
            </p:custDataLst>
          </p:nvPr>
        </p:nvSpPr>
        <p:spPr>
          <a:xfrm>
            <a:off x="2451825" y="373566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应用场景：智能推荐系统广泛应用于智能电视，为用户提供更加精准和个性化的内容服务。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4" name="矩形 7"/>
          <p:cNvSpPr/>
          <p:nvPr>
            <p:custDataLst>
              <p:tags r:id="rId4"/>
            </p:custDataLst>
          </p:nvPr>
        </p:nvSpPr>
        <p:spPr>
          <a:xfrm>
            <a:off x="2451825" y="5053516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未来展望：随着技术的不断进步，智能推荐系统将更加智能、精准，为用户带来更好的观看体验。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智能电视用户需求与行为分析</a:t>
            </a:r>
            <a:endParaRPr altLang="en-US" dirty="0" lang="zh-CN"/>
          </a:p>
        </p:txBody>
      </p:sp>
      <p:sp>
        <p:nvSpPr>
          <p:cNvPr id="1051690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用户画像与消费习惯</a:t>
            </a:r>
            <a:endParaRPr altLang="en-US" lang="zh-CN"/>
          </a:p>
        </p:txBody>
      </p:sp>
      <p:sp>
        <p:nvSpPr>
          <p:cNvPr id="10520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0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0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地域差异：不同地区的智能电视用户需求存在差异，城市用户更注重品质和品牌，农村用户更注重价格和实用性。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520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6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习惯：智能电视用户普遍具有定期观看电视节目的习惯，其中年轻用户更倾向于通过互联网点播和直播方式观看，而中老年用户更倾向于通过传统电视方式观看。同时，智能电视用户也普遍具有购物和互动社交的习惯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0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年龄分布：智能电视用户主要集中在年轻人和中老年人，其中年轻人更注重娱乐和互动功能，中老年人更注重易用性和健康功能。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520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性别比例：智能电视用户男女比例大致相当，男性更注重科技感和性能，女性更注重外观设计和购物体验。</a:t>
            </a:r>
            <a:endParaRPr altLang="en-US" dirty="0" sz="1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智能电视使用场景与功能需求</a:t>
            </a:r>
            <a:endParaRPr altLang="en-US" lang="zh-CN"/>
          </a:p>
        </p:txBody>
      </p:sp>
      <p:sp>
        <p:nvSpPr>
          <p:cNvPr id="10520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84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92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家庭娱乐：观看电影、电视剧、综艺节目等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远程办公或教育：视频会议、在线学习等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1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04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12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健身、瑜伽等运动：在线课程、运动直播等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家庭聚会：多人共同观看、互动游戏等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用户对智能电视的满意度与忠诚度分析</a:t>
            </a:r>
            <a:endParaRPr altLang="en-US" lang="zh-CN"/>
          </a:p>
        </p:txBody>
      </p:sp>
      <p:sp>
        <p:nvSpPr>
          <p:cNvPr id="1052164" name="矩形 15"/>
          <p:cNvSpPr/>
          <p:nvPr>
            <p:custDataLst>
              <p:tags r:id="rId1"/>
            </p:custDataLst>
          </p:nvPr>
        </p:nvSpPr>
        <p:spPr>
          <a:xfrm>
            <a:off x="2180871" y="1186159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用户对智能电视的满意度普遍较高，主要表现在界面设计、操作便利性和内容丰富度等方面。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66" name="任意多边形 17"/>
          <p:cNvSpPr/>
          <p:nvPr>
            <p:custDataLst>
              <p:tags r:id="rId2"/>
            </p:custDataLst>
          </p:nvPr>
        </p:nvSpPr>
        <p:spPr>
          <a:xfrm flipV="1">
            <a:off x="2097274" y="1099950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168" name="任意多边形 18"/>
          <p:cNvSpPr/>
          <p:nvPr>
            <p:custDataLst>
              <p:tags r:id="rId3"/>
            </p:custDataLst>
          </p:nvPr>
        </p:nvSpPr>
        <p:spPr>
          <a:xfrm flipH="1">
            <a:off x="8694475" y="169819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170" name="矩形 27"/>
          <p:cNvSpPr/>
          <p:nvPr>
            <p:custDataLst>
              <p:tags r:id="rId4"/>
            </p:custDataLst>
          </p:nvPr>
        </p:nvSpPr>
        <p:spPr>
          <a:xfrm>
            <a:off x="2180871" y="2591635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随着技术的不断进步，用户对智能电视的忠诚度也在逐渐提高，品牌口碑和产品质量成为影响用户选择的重要因素。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72" name="任意多边形 29"/>
          <p:cNvSpPr/>
          <p:nvPr>
            <p:custDataLst>
              <p:tags r:id="rId5"/>
            </p:custDataLst>
          </p:nvPr>
        </p:nvSpPr>
        <p:spPr>
          <a:xfrm flipV="1">
            <a:off x="2097274" y="2505425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174" name="任意多边形 30"/>
          <p:cNvSpPr/>
          <p:nvPr>
            <p:custDataLst>
              <p:tags r:id="rId6"/>
            </p:custDataLst>
          </p:nvPr>
        </p:nvSpPr>
        <p:spPr>
          <a:xfrm flipH="1">
            <a:off x="8694475" y="3103667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176" name="矩形 5"/>
          <p:cNvSpPr/>
          <p:nvPr>
            <p:custDataLst>
              <p:tags r:id="rId7"/>
            </p:custDataLst>
          </p:nvPr>
        </p:nvSpPr>
        <p:spPr>
          <a:xfrm>
            <a:off x="2180871" y="3997110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智能电视的用户需求呈现多元化趋势，不同年龄段和消费层次的用户需求差异明显，厂商需要针对不同用户群体提供定制化服务。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78" name="任意多边形 7"/>
          <p:cNvSpPr/>
          <p:nvPr>
            <p:custDataLst>
              <p:tags r:id="rId8"/>
            </p:custDataLst>
          </p:nvPr>
        </p:nvSpPr>
        <p:spPr>
          <a:xfrm flipV="1">
            <a:off x="2097274" y="391090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180" name="任意多边形 8"/>
          <p:cNvSpPr/>
          <p:nvPr>
            <p:custDataLst>
              <p:tags r:id="rId9"/>
            </p:custDataLst>
          </p:nvPr>
        </p:nvSpPr>
        <p:spPr>
          <a:xfrm flipH="1">
            <a:off x="8694475" y="4509142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182" name="矩形 10"/>
          <p:cNvSpPr/>
          <p:nvPr>
            <p:custDataLst>
              <p:tags r:id="rId10"/>
            </p:custDataLst>
          </p:nvPr>
        </p:nvSpPr>
        <p:spPr>
          <a:xfrm>
            <a:off x="2180871" y="5402586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用户对智能电视的交互体验要求越来越高，语音识别、手势控制等新技术的应用将进一步提升用户满意度和忠诚度。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84" name="任意多边形 12"/>
          <p:cNvSpPr/>
          <p:nvPr>
            <p:custDataLst>
              <p:tags r:id="rId11"/>
            </p:custDataLst>
          </p:nvPr>
        </p:nvSpPr>
        <p:spPr>
          <a:xfrm flipV="1">
            <a:off x="2097274" y="5316376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186" name="任意多边形 13"/>
          <p:cNvSpPr/>
          <p:nvPr>
            <p:custDataLst>
              <p:tags r:id="rId12"/>
            </p:custDataLst>
          </p:nvPr>
        </p:nvSpPr>
        <p:spPr>
          <a:xfrm flipH="1">
            <a:off x="8694475" y="5914618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智能电视投资前景预测</a:t>
            </a:r>
            <a:endParaRPr altLang="en-US" dirty="0" lang="zh-CN"/>
          </a:p>
        </p:txBody>
      </p:sp>
      <p:sp>
        <p:nvSpPr>
          <p:cNvPr id="1052232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政策环境对智能电视产业的影响</a:t>
            </a:r>
            <a:endParaRPr altLang="en-US" lang="zh-CN"/>
          </a:p>
        </p:txBody>
      </p:sp>
      <p:sp>
        <p:nvSpPr>
          <p:cNvPr id="10525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政策支持：政府出台相关政策，鼓励智能电视产业发展，提供资金、技术等方面的支持。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58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限制与约束：政府对智能电视产业实施严格的监管，对不符合标准的企业进行处罚，确保产业健康发展。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64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税收优惠：政府为智能电视企业提供税收优惠政策，降低企业税负，提高企业盈利能力。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70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投资环境：政府优化投资环境，吸引更多资本进入智能电视产业，促进产业快速发展。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76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未来市场规模预测与增长点分析</a:t>
            </a:r>
            <a:endParaRPr altLang="en-US" lang="zh-CN"/>
          </a:p>
        </p:txBody>
      </p:sp>
      <p:sp>
        <p:nvSpPr>
          <p:cNvPr id="1052622" name="图形"/>
          <p:cNvSpPr/>
          <p:nvPr>
            <p:custDataLst>
              <p:tags r:id="rId1"/>
            </p:custDataLst>
          </p:nvPr>
        </p:nvSpPr>
        <p:spPr>
          <a:xfrm>
            <a:off x="838200" y="1426390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2624" name="任意多边形 18"/>
          <p:cNvSpPr/>
          <p:nvPr>
            <p:custDataLst>
              <p:tags r:id="rId2"/>
            </p:custDataLst>
          </p:nvPr>
        </p:nvSpPr>
        <p:spPr>
          <a:xfrm>
            <a:off x="10454115" y="1426390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2626" name="标题"/>
          <p:cNvSpPr txBox="1"/>
          <p:nvPr>
            <p:custDataLst>
              <p:tags r:id="rId3"/>
            </p:custDataLst>
          </p:nvPr>
        </p:nvSpPr>
        <p:spPr>
          <a:xfrm>
            <a:off x="866810" y="1493958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2628" name="正文"/>
          <p:cNvSpPr txBox="1"/>
          <p:nvPr>
            <p:custDataLst>
              <p:tags r:id="rId4"/>
            </p:custDataLst>
          </p:nvPr>
        </p:nvSpPr>
        <p:spPr>
          <a:xfrm>
            <a:off x="1940588" y="1493958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未来市场规模预测：随着科技的不断进步和消费者对高品质生活的追求，智能电视市场规模将持续增长，预计到2028年全球智能电视市场规模将达到1.5亿台。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29" name="直接连接符 4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848063" y="1587700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2630" name="图形"/>
          <p:cNvSpPr/>
          <p:nvPr>
            <p:custDataLst>
              <p:tags r:id="rId6"/>
            </p:custDataLst>
          </p:nvPr>
        </p:nvSpPr>
        <p:spPr>
          <a:xfrm>
            <a:off x="838200" y="2578084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2632" name="任意多边形 22"/>
          <p:cNvSpPr/>
          <p:nvPr>
            <p:custDataLst>
              <p:tags r:id="rId7"/>
            </p:custDataLst>
          </p:nvPr>
        </p:nvSpPr>
        <p:spPr>
          <a:xfrm>
            <a:off x="10454115" y="2578084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2634" name="标题"/>
          <p:cNvSpPr txBox="1"/>
          <p:nvPr>
            <p:custDataLst>
              <p:tags r:id="rId8"/>
            </p:custDataLst>
          </p:nvPr>
        </p:nvSpPr>
        <p:spPr>
          <a:xfrm>
            <a:off x="866810" y="2645652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2636" name="正文"/>
          <p:cNvSpPr txBox="1"/>
          <p:nvPr>
            <p:custDataLst>
              <p:tags r:id="rId9"/>
            </p:custDataLst>
          </p:nvPr>
        </p:nvSpPr>
        <p:spPr>
          <a:xfrm>
            <a:off x="1940588" y="2645652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增长点分析：未来智能电视市场增长点将主要集中在以下几个方面：一是超高清与大屏化，满足消费者对高清画质和大屏体验的需求；二是人工智能交互，提升用户体验和便捷性；三是多场景应用，如家庭影院、游戏、教育等，拓展智能电视的应用场景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31" name="直接连接符 49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48063" y="2738786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2638" name="图形"/>
          <p:cNvSpPr/>
          <p:nvPr>
            <p:custDataLst>
              <p:tags r:id="rId11"/>
            </p:custDataLst>
          </p:nvPr>
        </p:nvSpPr>
        <p:spPr>
          <a:xfrm>
            <a:off x="838200" y="3729778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2640" name="任意多边形 22"/>
          <p:cNvSpPr/>
          <p:nvPr>
            <p:custDataLst>
              <p:tags r:id="rId12"/>
            </p:custDataLst>
          </p:nvPr>
        </p:nvSpPr>
        <p:spPr>
          <a:xfrm>
            <a:off x="10454115" y="3729778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2642" name="标题"/>
          <p:cNvSpPr txBox="1"/>
          <p:nvPr>
            <p:custDataLst>
              <p:tags r:id="rId13"/>
            </p:custDataLst>
          </p:nvPr>
        </p:nvSpPr>
        <p:spPr>
          <a:xfrm>
            <a:off x="866810" y="3797346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2644" name="正文"/>
          <p:cNvSpPr txBox="1"/>
          <p:nvPr>
            <p:custDataLst>
              <p:tags r:id="rId14"/>
            </p:custDataLst>
          </p:nvPr>
        </p:nvSpPr>
        <p:spPr>
          <a:xfrm>
            <a:off x="1940588" y="3797346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技术创新与市场拓展：智能电视厂商需要不断进行技术创新和产品升级，以满足消费者对高品质画面的追求和多样化的应用场景需求。同时，厂商还需要加强市场营销和品牌建设，提高消费者对智能电视的认知度和接受度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33" name="直接连接符 66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848063" y="3890480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2646" name="图形"/>
          <p:cNvSpPr/>
          <p:nvPr>
            <p:custDataLst>
              <p:tags r:id="rId16"/>
            </p:custDataLst>
          </p:nvPr>
        </p:nvSpPr>
        <p:spPr>
          <a:xfrm>
            <a:off x="838200" y="4880864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2648" name="任意多边形 22"/>
          <p:cNvSpPr/>
          <p:nvPr>
            <p:custDataLst>
              <p:tags r:id="rId17"/>
            </p:custDataLst>
          </p:nvPr>
        </p:nvSpPr>
        <p:spPr>
          <a:xfrm>
            <a:off x="10454115" y="4880864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2650" name="标题"/>
          <p:cNvSpPr txBox="1"/>
          <p:nvPr>
            <p:custDataLst>
              <p:tags r:id="rId18"/>
            </p:custDataLst>
          </p:nvPr>
        </p:nvSpPr>
        <p:spPr>
          <a:xfrm>
            <a:off x="866810" y="4949040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2652" name="正文"/>
          <p:cNvSpPr txBox="1"/>
          <p:nvPr>
            <p:custDataLst>
              <p:tags r:id="rId19"/>
            </p:custDataLst>
          </p:nvPr>
        </p:nvSpPr>
        <p:spPr>
          <a:xfrm>
            <a:off x="1940588" y="4949040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产业链协同发展：智能电视产业链包括硬件制造、软件研发、内容提供等多个环节，厂商需要与上下游企业加强合作，共同推动产业链协同发展，提升智能电视的整体竞争力。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35" name="直接连接符 78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848063" y="5042174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投资机会与风险评估</a:t>
            </a:r>
            <a:endParaRPr altLang="en-US" lang="zh-CN"/>
          </a:p>
        </p:txBody>
      </p:sp>
      <p:sp>
        <p:nvSpPr>
          <p:cNvPr id="1052698" name="圆角矩形 26"/>
          <p:cNvSpPr/>
          <p:nvPr>
            <p:custDataLst>
              <p:tags r:id="rId1"/>
            </p:custDataLst>
          </p:nvPr>
        </p:nvSpPr>
        <p:spPr>
          <a:xfrm>
            <a:off x="838200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700" name="圆角矩形 28"/>
          <p:cNvSpPr/>
          <p:nvPr>
            <p:custDataLst>
              <p:tags r:id="rId2"/>
            </p:custDataLst>
          </p:nvPr>
        </p:nvSpPr>
        <p:spPr>
          <a:xfrm>
            <a:off x="840636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70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124456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投资机会：随着5G技术的普及和消费者对高品质视听体验的需求增长，智能电视市场潜力巨大，投资者可关注相关领域和优质企业。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4" name="圆角矩形 29"/>
          <p:cNvSpPr/>
          <p:nvPr>
            <p:custDataLst>
              <p:tags r:id="rId4"/>
            </p:custDataLst>
          </p:nvPr>
        </p:nvSpPr>
        <p:spPr>
          <a:xfrm>
            <a:off x="3514898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706" name="圆角矩形 32"/>
          <p:cNvSpPr/>
          <p:nvPr>
            <p:custDataLst>
              <p:tags r:id="rId5"/>
            </p:custDataLst>
          </p:nvPr>
        </p:nvSpPr>
        <p:spPr>
          <a:xfrm>
            <a:off x="3517334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70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风险评估：市场竞争激烈，技术更新换代快，投资者需充分了解行业趋势和风险因素，谨慎决策。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0" name="圆角矩形 3"/>
          <p:cNvSpPr/>
          <p:nvPr>
            <p:custDataLst>
              <p:tags r:id="rId7"/>
            </p:custDataLst>
          </p:nvPr>
        </p:nvSpPr>
        <p:spPr>
          <a:xfrm>
            <a:off x="6191596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712" name="圆角矩形 4"/>
          <p:cNvSpPr/>
          <p:nvPr>
            <p:custDataLst>
              <p:tags r:id="rId8"/>
            </p:custDataLst>
          </p:nvPr>
        </p:nvSpPr>
        <p:spPr>
          <a:xfrm>
            <a:off x="6194032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71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政策影响：政府对智能电视行业的监管政策可能对市场产生影响，投资者需关注相关政策动向。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6" name="圆角矩形 8"/>
          <p:cNvSpPr/>
          <p:nvPr>
            <p:custDataLst>
              <p:tags r:id="rId10"/>
            </p:custDataLst>
          </p:nvPr>
        </p:nvSpPr>
        <p:spPr>
          <a:xfrm>
            <a:off x="8868295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718" name="圆角矩形 9"/>
          <p:cNvSpPr/>
          <p:nvPr>
            <p:custDataLst>
              <p:tags r:id="rId11"/>
            </p:custDataLst>
          </p:nvPr>
        </p:nvSpPr>
        <p:spPr>
          <a:xfrm>
            <a:off x="8870730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72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产业链整合：智能电视产业链上下游企业合作与竞争并存，投资者需关注产业链整合情况及对市场的影响。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投资者关系管理建议</a:t>
            </a:r>
            <a:endParaRPr altLang="en-US" lang="zh-CN"/>
          </a:p>
        </p:txBody>
      </p:sp>
      <p:sp>
        <p:nvSpPr>
          <p:cNvPr id="1052766" name="矩形 31"/>
          <p:cNvSpPr/>
          <p:nvPr>
            <p:custDataLst>
              <p:tags r:id="rId1"/>
            </p:custDataLst>
          </p:nvPr>
        </p:nvSpPr>
        <p:spPr>
          <a:xfrm>
            <a:off x="2451825" y="109995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建立良好的投资者关系：与投资者保持密切联系，及时回应关切和疑虑，增强互信。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68" name="矩形 4"/>
          <p:cNvSpPr/>
          <p:nvPr>
            <p:custDataLst>
              <p:tags r:id="rId2"/>
            </p:custDataLst>
          </p:nvPr>
        </p:nvSpPr>
        <p:spPr>
          <a:xfrm>
            <a:off x="2451825" y="2417805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透明度与信息披露：确保信息披露的及时、准确和完整，增强市场对公司的信任。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70" name="矩形 5"/>
          <p:cNvSpPr/>
          <p:nvPr>
            <p:custDataLst>
              <p:tags r:id="rId3"/>
            </p:custDataLst>
          </p:nvPr>
        </p:nvSpPr>
        <p:spPr>
          <a:xfrm>
            <a:off x="2451825" y="373566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投资者教育：通过多种渠道向投资者传递公司价值，提高其对公司业务的认知和理解。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72" name="矩形 7"/>
          <p:cNvSpPr/>
          <p:nvPr>
            <p:custDataLst>
              <p:tags r:id="rId4"/>
            </p:custDataLst>
          </p:nvPr>
        </p:nvSpPr>
        <p:spPr>
          <a:xfrm>
            <a:off x="2451825" y="5053516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危机应对：制定应急预案，及时应对可能出现的危机事件，维护投资者利益。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2818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对智能电视产业的总结性陈述</a:t>
            </a:r>
            <a:endParaRPr altLang="en-US" lang="zh-CN"/>
          </a:p>
        </p:txBody>
      </p:sp>
      <p:sp>
        <p:nvSpPr>
          <p:cNvPr id="10531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1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智能电视市场在2024年将继续保持增长趋势，市场规模将进一步扩大。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44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1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1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市场竞争格局将更加激烈，品牌竞争将更加激烈。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50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1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1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智能电视将进一步融合人工智能、物联网等技术，提升用户体验和价值。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56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1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1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未来智能电视市场将呈现多元化、个性化的发展趋势，满足不同用户的需求。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62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对企业与投资者的建议</a:t>
            </a:r>
            <a:endParaRPr altLang="en-US" lang="zh-CN"/>
          </a:p>
        </p:txBody>
      </p:sp>
      <p:sp>
        <p:nvSpPr>
          <p:cNvPr id="1053208" name="弧形 58"/>
          <p:cNvSpPr/>
          <p:nvPr>
            <p:custDataLst>
              <p:tags r:id="rId1"/>
            </p:custDataLst>
          </p:nvPr>
        </p:nvSpPr>
        <p:spPr>
          <a:xfrm>
            <a:off x="8027409" y="1975580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210" name="弧形 57"/>
          <p:cNvSpPr/>
          <p:nvPr>
            <p:custDataLst>
              <p:tags r:id="rId2"/>
            </p:custDataLst>
          </p:nvPr>
        </p:nvSpPr>
        <p:spPr>
          <a:xfrm>
            <a:off x="838200" y="1975580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212" name="椭圆 22"/>
          <p:cNvSpPr/>
          <p:nvPr>
            <p:custDataLst>
              <p:tags r:id="rId3"/>
            </p:custDataLst>
          </p:nvPr>
        </p:nvSpPr>
        <p:spPr>
          <a:xfrm>
            <a:off x="8354477" y="2239750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214" name="椭圆 23"/>
          <p:cNvSpPr/>
          <p:nvPr>
            <p:custDataLst>
              <p:tags r:id="rId4"/>
            </p:custDataLst>
          </p:nvPr>
        </p:nvSpPr>
        <p:spPr>
          <a:xfrm>
            <a:off x="8724675" y="2295460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216" name="正文"/>
          <p:cNvSpPr txBox="1"/>
          <p:nvPr>
            <p:custDataLst>
              <p:tags r:id="rId5"/>
            </p:custDataLst>
          </p:nvPr>
        </p:nvSpPr>
        <p:spPr>
          <a:xfrm>
            <a:off x="8788472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合理规划投资，规避风险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3218" name="椭圆 24"/>
          <p:cNvSpPr/>
          <p:nvPr>
            <p:custDataLst>
              <p:tags r:id="rId6"/>
            </p:custDataLst>
          </p:nvPr>
        </p:nvSpPr>
        <p:spPr>
          <a:xfrm>
            <a:off x="6022769" y="2239750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220" name="椭圆 25"/>
          <p:cNvSpPr/>
          <p:nvPr>
            <p:custDataLst>
              <p:tags r:id="rId7"/>
            </p:custDataLst>
          </p:nvPr>
        </p:nvSpPr>
        <p:spPr>
          <a:xfrm>
            <a:off x="6392069" y="2295460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222" name="正文"/>
          <p:cNvSpPr txBox="1"/>
          <p:nvPr>
            <p:custDataLst>
              <p:tags r:id="rId8"/>
            </p:custDataLst>
          </p:nvPr>
        </p:nvSpPr>
        <p:spPr>
          <a:xfrm>
            <a:off x="6456763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加强品牌建设，提升品牌影响力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224" name="椭圆 7"/>
          <p:cNvSpPr/>
          <p:nvPr>
            <p:custDataLst>
              <p:tags r:id="rId9"/>
            </p:custDataLst>
          </p:nvPr>
        </p:nvSpPr>
        <p:spPr>
          <a:xfrm>
            <a:off x="3691061" y="2239750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226" name="椭圆 9"/>
          <p:cNvSpPr/>
          <p:nvPr>
            <p:custDataLst>
              <p:tags r:id="rId10"/>
            </p:custDataLst>
          </p:nvPr>
        </p:nvSpPr>
        <p:spPr>
          <a:xfrm>
            <a:off x="4060360" y="2295460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228" name="正文"/>
          <p:cNvSpPr txBox="1"/>
          <p:nvPr>
            <p:custDataLst>
              <p:tags r:id="rId11"/>
            </p:custDataLst>
          </p:nvPr>
        </p:nvSpPr>
        <p:spPr>
          <a:xfrm>
            <a:off x="4125055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提升用户体验，满足用户需求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3230" name="椭圆 5"/>
          <p:cNvSpPr/>
          <p:nvPr>
            <p:custDataLst>
              <p:tags r:id="rId12"/>
            </p:custDataLst>
          </p:nvPr>
        </p:nvSpPr>
        <p:spPr>
          <a:xfrm>
            <a:off x="1094284" y="2239750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232" name="椭圆 4"/>
          <p:cNvSpPr/>
          <p:nvPr>
            <p:custDataLst>
              <p:tags r:id="rId13"/>
            </p:custDataLst>
          </p:nvPr>
        </p:nvSpPr>
        <p:spPr>
          <a:xfrm>
            <a:off x="1463583" y="2295460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234" name="正文"/>
          <p:cNvSpPr txBox="1"/>
          <p:nvPr>
            <p:custDataLst>
              <p:tags r:id="rId14"/>
            </p:custDataLst>
          </p:nvPr>
        </p:nvSpPr>
        <p:spPr>
          <a:xfrm>
            <a:off x="1528278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关注技术发展，持续创新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27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42205"/>
            <a:ext cx="5722140" cy="2833037"/>
          </a:xfrm>
        </p:spPr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328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328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4199150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UNIT_TYPE" val="i"/>
  <p:tag name="KSO_WM_UNIT_INDEX" val="2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3"/>
  <p:tag name="KSO_WM_UNIT_LAYERLEVEL" val="1"/>
  <p:tag name="KSO_WM_TAG_VERSION" val="1.0"/>
  <p:tag name="KSO_WM_UNIT_TYPE" val="i"/>
  <p:tag name="KSO_WM_UNIT_INDEX" val="43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4"/>
  <p:tag name="KSO_WM_UNIT_LAYERLEVEL" val="1"/>
  <p:tag name="KSO_WM_TAG_VERSION" val="1.0"/>
  <p:tag name="KSO_WM_UNIT_TYPE" val="i"/>
  <p:tag name="KSO_WM_UNIT_INDEX" val="44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5"/>
  <p:tag name="KSO_WM_UNIT_LAYERLEVEL" val="1"/>
  <p:tag name="KSO_WM_TAG_VERSION" val="1.0"/>
  <p:tag name="KSO_WM_UNIT_TYPE" val="i"/>
  <p:tag name="KSO_WM_UNIT_INDEX" val="45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6"/>
  <p:tag name="KSO_WM_UNIT_LAYERLEVEL" val="1"/>
  <p:tag name="KSO_WM_TAG_VERSION" val="1.0"/>
  <p:tag name="KSO_WM_UNIT_TYPE" val="i"/>
  <p:tag name="KSO_WM_UNIT_INDEX" val="46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7"/>
  <p:tag name="KSO_WM_UNIT_LAYERLEVEL" val="1"/>
  <p:tag name="KSO_WM_TAG_VERSION" val="1.0"/>
  <p:tag name="KSO_WM_UNIT_TYPE" val="i"/>
  <p:tag name="KSO_WM_UNIT_INDEX" val="47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8"/>
  <p:tag name="KSO_WM_UNIT_LAYERLEVEL" val="1"/>
  <p:tag name="KSO_WM_TAG_VERSION" val="1.0"/>
  <p:tag name="KSO_WM_UNIT_TYPE" val="i"/>
  <p:tag name="KSO_WM_UNIT_INDEX" val="48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9"/>
  <p:tag name="KSO_WM_UNIT_LAYERLEVEL" val="1"/>
  <p:tag name="KSO_WM_TAG_VERSION" val="1.0"/>
  <p:tag name="KSO_WM_UNIT_TYPE" val="i"/>
  <p:tag name="KSO_WM_UNIT_INDEX" val="49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0"/>
  <p:tag name="KSO_WM_UNIT_LAYERLEVEL" val="1"/>
  <p:tag name="KSO_WM_TAG_VERSION" val="1.0"/>
  <p:tag name="KSO_WM_UNIT_TYPE" val="i"/>
  <p:tag name="KSO_WM_UNIT_INDEX" val="5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1"/>
  <p:tag name="KSO_WM_UNIT_LAYERLEVEL" val="1"/>
  <p:tag name="KSO_WM_TAG_VERSION" val="1.0"/>
  <p:tag name="KSO_WM_UNIT_TYPE" val="i"/>
  <p:tag name="KSO_WM_UNIT_INDEX" val="51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2"/>
  <p:tag name="KSO_WM_UNIT_LAYERLEVEL" val="1"/>
  <p:tag name="KSO_WM_TAG_VERSION" val="1.0"/>
  <p:tag name="KSO_WM_UNIT_TYPE" val="i"/>
  <p:tag name="KSO_WM_UNIT_INDEX" val="5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3"/>
  <p:tag name="KSO_WM_UNIT_LAYERLEVEL" val="1"/>
  <p:tag name="KSO_WM_TAG_VERSION" val="1.0"/>
  <p:tag name="KSO_WM_UNIT_TYPE" val="i"/>
  <p:tag name="KSO_WM_UNIT_INDEX" val="5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4"/>
  <p:tag name="KSO_WM_UNIT_LAYERLEVEL" val="1"/>
  <p:tag name="KSO_WM_TAG_VERSION" val="1.0"/>
  <p:tag name="KSO_WM_UNIT_TYPE" val="i"/>
  <p:tag name="KSO_WM_UNIT_INDEX" val="5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5"/>
  <p:tag name="KSO_WM_UNIT_LAYERLEVEL" val="1"/>
  <p:tag name="KSO_WM_TAG_VERSION" val="1.0"/>
  <p:tag name="KSO_WM_UNIT_TYPE" val="i"/>
  <p:tag name="KSO_WM_UNIT_INDEX" val="55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6"/>
  <p:tag name="KSO_WM_UNIT_LAYERLEVEL" val="1"/>
  <p:tag name="KSO_WM_TAG_VERSION" val="1.0"/>
  <p:tag name="KSO_WM_UNIT_TYPE" val="i"/>
  <p:tag name="KSO_WM_UNIT_INDEX" val="56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7"/>
  <p:tag name="KSO_WM_UNIT_LAYERLEVEL" val="1"/>
  <p:tag name="KSO_WM_TAG_VERSION" val="1.0"/>
  <p:tag name="KSO_WM_UNIT_TYPE" val="i"/>
  <p:tag name="KSO_WM_UNIT_INDEX" val="57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8"/>
  <p:tag name="KSO_WM_UNIT_LAYERLEVEL" val="1"/>
  <p:tag name="KSO_WM_TAG_VERSION" val="1.0"/>
  <p:tag name="KSO_WM_UNIT_TYPE" val="i"/>
  <p:tag name="KSO_WM_UNIT_INDEX" val="58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9"/>
  <p:tag name="KSO_WM_UNIT_LAYERLEVEL" val="1"/>
  <p:tag name="KSO_WM_TAG_VERSION" val="1.0"/>
  <p:tag name="KSO_WM_UNIT_TYPE" val="i"/>
  <p:tag name="KSO_WM_UNIT_INDEX" val="59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0"/>
  <p:tag name="KSO_WM_UNIT_LAYERLEVEL" val="1"/>
  <p:tag name="KSO_WM_TAG_VERSION" val="1.0"/>
  <p:tag name="KSO_WM_UNIT_TYPE" val="i"/>
  <p:tag name="KSO_WM_UNIT_INDEX" val="60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1"/>
  <p:tag name="KSO_WM_UNIT_LAYERLEVEL" val="1"/>
  <p:tag name="KSO_WM_TAG_VERSION" val="1.0"/>
  <p:tag name="KSO_WM_UNIT_TYPE" val="i"/>
  <p:tag name="KSO_WM_UNIT_INDEX" val="61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2"/>
  <p:tag name="KSO_WM_UNIT_LAYERLEVEL" val="1"/>
  <p:tag name="KSO_WM_TAG_VERSION" val="1.0"/>
  <p:tag name="KSO_WM_UNIT_TYPE" val="i"/>
  <p:tag name="KSO_WM_UNIT_INDEX" val="62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3"/>
  <p:tag name="KSO_WM_UNIT_LAYERLEVEL" val="1"/>
  <p:tag name="KSO_WM_TAG_VERSION" val="1.0"/>
  <p:tag name="KSO_WM_UNIT_TYPE" val="i"/>
  <p:tag name="KSO_WM_UNIT_INDEX" val="63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4"/>
  <p:tag name="KSO_WM_UNIT_LAYERLEVEL" val="1"/>
  <p:tag name="KSO_WM_TAG_VERSION" val="1.0"/>
  <p:tag name="KSO_WM_UNIT_TYPE" val="i"/>
  <p:tag name="KSO_WM_UNIT_INDEX" val="64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5"/>
  <p:tag name="KSO_WM_UNIT_LAYERLEVEL" val="1"/>
  <p:tag name="KSO_WM_TAG_VERSION" val="1.0"/>
  <p:tag name="KSO_WM_UNIT_TYPE" val="i"/>
  <p:tag name="KSO_WM_UNIT_INDEX" val="65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6"/>
  <p:tag name="KSO_WM_UNIT_LAYERLEVEL" val="1"/>
  <p:tag name="KSO_WM_TAG_VERSION" val="1.0"/>
  <p:tag name="KSO_WM_UNIT_TYPE" val="i"/>
  <p:tag name="KSO_WM_UNIT_INDEX" val="66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7"/>
  <p:tag name="KSO_WM_UNIT_LAYERLEVEL" val="1"/>
  <p:tag name="KSO_WM_TAG_VERSION" val="1.0"/>
  <p:tag name="KSO_WM_UNIT_TYPE" val="i"/>
  <p:tag name="KSO_WM_UNIT_INDEX" val="6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8"/>
  <p:tag name="KSO_WM_UNIT_LAYERLEVEL" val="1"/>
  <p:tag name="KSO_WM_TAG_VERSION" val="1.0"/>
  <p:tag name="KSO_WM_UNIT_TYPE" val="i"/>
  <p:tag name="KSO_WM_UNIT_INDEX" val="68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9"/>
  <p:tag name="KSO_WM_UNIT_LAYERLEVEL" val="1"/>
  <p:tag name="KSO_WM_TAG_VERSION" val="1.0"/>
  <p:tag name="KSO_WM_UNIT_TYPE" val="i"/>
  <p:tag name="KSO_WM_UNIT_INDEX" val="69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0"/>
  <p:tag name="KSO_WM_UNIT_LAYERLEVEL" val="1"/>
  <p:tag name="KSO_WM_TAG_VERSION" val="1.0"/>
  <p:tag name="KSO_WM_UNIT_TYPE" val="i"/>
  <p:tag name="KSO_WM_UNIT_INDEX" val="70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1"/>
  <p:tag name="KSO_WM_UNIT_LAYERLEVEL" val="1"/>
  <p:tag name="KSO_WM_TAG_VERSION" val="1.0"/>
  <p:tag name="KSO_WM_UNIT_TYPE" val="i"/>
  <p:tag name="KSO_WM_UNIT_INDEX" val="71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2"/>
  <p:tag name="KSO_WM_UNIT_LAYERLEVEL" val="1"/>
  <p:tag name="KSO_WM_TAG_VERSION" val="1.0"/>
  <p:tag name="KSO_WM_UNIT_TYPE" val="i"/>
  <p:tag name="KSO_WM_UNIT_INDEX" val="7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3"/>
  <p:tag name="KSO_WM_UNIT_LAYERLEVEL" val="1"/>
  <p:tag name="KSO_WM_TAG_VERSION" val="1.0"/>
  <p:tag name="KSO_WM_UNIT_TYPE" val="i"/>
  <p:tag name="KSO_WM_UNIT_INDEX" val="73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4"/>
  <p:tag name="KSO_WM_UNIT_LAYERLEVEL" val="1"/>
  <p:tag name="KSO_WM_TAG_VERSION" val="1.0"/>
  <p:tag name="KSO_WM_UNIT_TYPE" val="i"/>
  <p:tag name="KSO_WM_UNIT_INDEX" val="7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5"/>
  <p:tag name="KSO_WM_UNIT_LAYERLEVEL" val="1"/>
  <p:tag name="KSO_WM_TAG_VERSION" val="1.0"/>
  <p:tag name="KSO_WM_UNIT_TYPE" val="i"/>
  <p:tag name="KSO_WM_UNIT_INDEX" val="75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6"/>
  <p:tag name="KSO_WM_UNIT_LAYERLEVEL" val="1"/>
  <p:tag name="KSO_WM_TAG_VERSION" val="1.0"/>
  <p:tag name="KSO_WM_UNIT_TYPE" val="i"/>
  <p:tag name="KSO_WM_UNIT_INDEX" val="76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7"/>
  <p:tag name="KSO_WM_UNIT_LAYERLEVEL" val="1"/>
  <p:tag name="KSO_WM_TAG_VERSION" val="1.0"/>
  <p:tag name="KSO_WM_UNIT_TYPE" val="i"/>
  <p:tag name="KSO_WM_UNIT_INDEX" val="77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8"/>
  <p:tag name="KSO_WM_UNIT_LAYERLEVEL" val="1"/>
  <p:tag name="KSO_WM_TAG_VERSION" val="1.0"/>
  <p:tag name="KSO_WM_UNIT_TYPE" val="i"/>
  <p:tag name="KSO_WM_UNIT_INDEX" val="7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9"/>
  <p:tag name="KSO_WM_UNIT_LAYERLEVEL" val="1"/>
  <p:tag name="KSO_WM_TAG_VERSION" val="1.0"/>
  <p:tag name="KSO_WM_UNIT_TYPE" val="i"/>
  <p:tag name="KSO_WM_UNIT_INDEX" val="79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0"/>
  <p:tag name="KSO_WM_UNIT_LAYERLEVEL" val="1"/>
  <p:tag name="KSO_WM_TAG_VERSION" val="1.0"/>
  <p:tag name="KSO_WM_UNIT_TYPE" val="i"/>
  <p:tag name="KSO_WM_UNIT_INDEX" val="80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1"/>
  <p:tag name="KSO_WM_UNIT_LAYERLEVEL" val="1"/>
  <p:tag name="KSO_WM_TAG_VERSION" val="1.0"/>
  <p:tag name="KSO_WM_UNIT_TYPE" val="i"/>
  <p:tag name="KSO_WM_UNIT_INDEX" val="8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2"/>
  <p:tag name="KSO_WM_UNIT_LAYERLEVEL" val="1"/>
  <p:tag name="KSO_WM_TAG_VERSION" val="1.0"/>
  <p:tag name="KSO_WM_UNIT_TYPE" val="i"/>
  <p:tag name="KSO_WM_UNIT_INDEX" val="82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3"/>
  <p:tag name="KSO_WM_UNIT_LAYERLEVEL" val="1"/>
  <p:tag name="KSO_WM_TAG_VERSION" val="1.0"/>
  <p:tag name="KSO_WM_UNIT_TYPE" val="i"/>
  <p:tag name="KSO_WM_UNIT_INDEX" val="83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4"/>
  <p:tag name="KSO_WM_UNIT_LAYERLEVEL" val="1"/>
  <p:tag name="KSO_WM_TAG_VERSION" val="1.0"/>
  <p:tag name="KSO_WM_UNIT_TYPE" val="i"/>
  <p:tag name="KSO_WM_UNIT_INDEX" val="84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5"/>
  <p:tag name="KSO_WM_UNIT_LAYERLEVEL" val="1"/>
  <p:tag name="KSO_WM_TAG_VERSION" val="1.0"/>
  <p:tag name="KSO_WM_UNIT_TYPE" val="i"/>
  <p:tag name="KSO_WM_UNIT_INDEX" val="85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6"/>
  <p:tag name="KSO_WM_UNIT_LAYERLEVEL" val="1"/>
  <p:tag name="KSO_WM_TAG_VERSION" val="1.0"/>
  <p:tag name="KSO_WM_UNIT_TYPE" val="i"/>
  <p:tag name="KSO_WM_UNIT_INDEX" val="86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7"/>
  <p:tag name="KSO_WM_UNIT_LAYERLEVEL" val="1"/>
  <p:tag name="KSO_WM_TAG_VERSION" val="1.0"/>
  <p:tag name="KSO_WM_UNIT_TYPE" val="i"/>
  <p:tag name="KSO_WM_UNIT_INDEX" val="87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8"/>
  <p:tag name="KSO_WM_UNIT_LAYERLEVEL" val="1"/>
  <p:tag name="KSO_WM_TAG_VERSION" val="1.0"/>
  <p:tag name="KSO_WM_UNIT_TYPE" val="i"/>
  <p:tag name="KSO_WM_UNIT_INDEX" val="88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9"/>
  <p:tag name="KSO_WM_UNIT_LAYERLEVEL" val="1"/>
  <p:tag name="KSO_WM_TAG_VERSION" val="1.0"/>
  <p:tag name="KSO_WM_UNIT_TYPE" val="i"/>
  <p:tag name="KSO_WM_UNIT_INDEX" val="89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0"/>
  <p:tag name="KSO_WM_UNIT_LAYERLEVEL" val="1"/>
  <p:tag name="KSO_WM_TAG_VERSION" val="1.0"/>
  <p:tag name="KSO_WM_UNIT_TYPE" val="i"/>
  <p:tag name="KSO_WM_UNIT_INDEX" val="90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1"/>
  <p:tag name="KSO_WM_UNIT_LAYERLEVEL" val="1"/>
  <p:tag name="KSO_WM_TAG_VERSION" val="1.0"/>
  <p:tag name="KSO_WM_UNIT_TYPE" val="i"/>
  <p:tag name="KSO_WM_UNIT_INDEX" val="91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2"/>
  <p:tag name="KSO_WM_UNIT_LAYERLEVEL" val="1"/>
  <p:tag name="KSO_WM_TAG_VERSION" val="1.0"/>
  <p:tag name="KSO_WM_UNIT_TYPE" val="i"/>
  <p:tag name="KSO_WM_UNIT_INDEX" val="92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3"/>
  <p:tag name="KSO_WM_UNIT_LAYERLEVEL" val="1"/>
  <p:tag name="KSO_WM_TAG_VERSION" val="1.0"/>
  <p:tag name="KSO_WM_UNIT_TYPE" val="i"/>
  <p:tag name="KSO_WM_UNIT_INDEX" val="93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4"/>
  <p:tag name="KSO_WM_UNIT_LAYERLEVEL" val="1"/>
  <p:tag name="KSO_WM_TAG_VERSION" val="1.0"/>
  <p:tag name="KSO_WM_UNIT_TYPE" val="i"/>
  <p:tag name="KSO_WM_UNIT_INDEX" val="94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5"/>
  <p:tag name="KSO_WM_UNIT_LAYERLEVEL" val="1"/>
  <p:tag name="KSO_WM_TAG_VERSION" val="1.0"/>
  <p:tag name="KSO_WM_UNIT_TYPE" val="i"/>
  <p:tag name="KSO_WM_UNIT_INDEX" val="95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6"/>
  <p:tag name="KSO_WM_UNIT_LAYERLEVEL" val="1"/>
  <p:tag name="KSO_WM_TAG_VERSION" val="1.0"/>
  <p:tag name="KSO_WM_UNIT_TYPE" val="i"/>
  <p:tag name="KSO_WM_UNIT_INDEX" val="96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7"/>
  <p:tag name="KSO_WM_UNIT_LAYERLEVEL" val="1"/>
  <p:tag name="KSO_WM_TAG_VERSION" val="1.0"/>
  <p:tag name="KSO_WM_UNIT_TYPE" val="i"/>
  <p:tag name="KSO_WM_UNIT_INDEX" val="97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8"/>
  <p:tag name="KSO_WM_UNIT_LAYERLEVEL" val="1"/>
  <p:tag name="KSO_WM_TAG_VERSION" val="1.0"/>
  <p:tag name="KSO_WM_UNIT_TYPE" val="i"/>
  <p:tag name="KSO_WM_UNIT_INDEX" val="98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9"/>
  <p:tag name="KSO_WM_UNIT_LAYERLEVEL" val="1"/>
  <p:tag name="KSO_WM_TAG_VERSION" val="1.0"/>
  <p:tag name="KSO_WM_UNIT_TYPE" val="i"/>
  <p:tag name="KSO_WM_UNIT_INDEX" val="99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0"/>
  <p:tag name="KSO_WM_UNIT_LAYERLEVEL" val="1"/>
  <p:tag name="KSO_WM_TAG_VERSION" val="1.0"/>
  <p:tag name="KSO_WM_UNIT_TYPE" val="i"/>
  <p:tag name="KSO_WM_UNIT_INDEX" val="100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1"/>
  <p:tag name="KSO_WM_UNIT_LAYERLEVEL" val="1"/>
  <p:tag name="KSO_WM_TAG_VERSION" val="1.0"/>
  <p:tag name="KSO_WM_UNIT_TYPE" val="i"/>
  <p:tag name="KSO_WM_UNIT_INDEX" val="101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2"/>
  <p:tag name="KSO_WM_UNIT_LAYERLEVEL" val="1"/>
  <p:tag name="KSO_WM_TAG_VERSION" val="1.0"/>
  <p:tag name="KSO_WM_UNIT_TYPE" val="i"/>
  <p:tag name="KSO_WM_UNIT_INDEX" val="102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3"/>
  <p:tag name="KSO_WM_UNIT_LAYERLEVEL" val="1"/>
  <p:tag name="KSO_WM_TAG_VERSION" val="1.0"/>
  <p:tag name="KSO_WM_UNIT_TYPE" val="i"/>
  <p:tag name="KSO_WM_UNIT_INDEX" val="103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4"/>
  <p:tag name="KSO_WM_UNIT_LAYERLEVEL" val="1"/>
  <p:tag name="KSO_WM_TAG_VERSION" val="1.0"/>
  <p:tag name="KSO_WM_UNIT_TYPE" val="i"/>
  <p:tag name="KSO_WM_UNIT_INDEX" val="104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5"/>
  <p:tag name="KSO_WM_UNIT_LAYERLEVEL" val="1"/>
  <p:tag name="KSO_WM_TAG_VERSION" val="1.0"/>
  <p:tag name="KSO_WM_UNIT_TYPE" val="i"/>
  <p:tag name="KSO_WM_UNIT_INDEX" val="10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6"/>
  <p:tag name="KSO_WM_UNIT_LAYERLEVEL" val="1"/>
  <p:tag name="KSO_WM_TAG_VERSION" val="1.0"/>
  <p:tag name="KSO_WM_UNIT_TYPE" val="i"/>
  <p:tag name="KSO_WM_UNIT_INDEX" val="106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7"/>
  <p:tag name="KSO_WM_UNIT_LAYERLEVEL" val="1"/>
  <p:tag name="KSO_WM_TAG_VERSION" val="1.0"/>
  <p:tag name="KSO_WM_UNIT_TYPE" val="i"/>
  <p:tag name="KSO_WM_UNIT_INDEX" val="107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8"/>
  <p:tag name="KSO_WM_UNIT_LAYERLEVEL" val="1"/>
  <p:tag name="KSO_WM_TAG_VERSION" val="1.0"/>
  <p:tag name="KSO_WM_UNIT_TYPE" val="i"/>
  <p:tag name="KSO_WM_UNIT_INDEX" val="108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9"/>
  <p:tag name="KSO_WM_UNIT_LAYERLEVEL" val="1"/>
  <p:tag name="KSO_WM_TAG_VERSION" val="1.0"/>
  <p:tag name="KSO_WM_UNIT_TYPE" val="i"/>
  <p:tag name="KSO_WM_UNIT_INDEX" val="109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0"/>
  <p:tag name="KSO_WM_UNIT_LAYERLEVEL" val="1"/>
  <p:tag name="KSO_WM_TAG_VERSION" val="1.0"/>
  <p:tag name="KSO_WM_UNIT_TYPE" val="i"/>
  <p:tag name="KSO_WM_UNIT_INDEX" val="110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1"/>
  <p:tag name="KSO_WM_UNIT_LAYERLEVEL" val="1"/>
  <p:tag name="KSO_WM_TAG_VERSION" val="1.0"/>
  <p:tag name="KSO_WM_UNIT_TYPE" val="i"/>
  <p:tag name="KSO_WM_UNIT_INDEX" val="11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3"/>
  <p:tag name="KSO_WM_UNIT_TYPE" val="f"/>
  <p:tag name="KSO_WM_UNIT_INDEX" val="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BEAUTIFY_FLAG" val="#wm#"/>
  <p:tag name="KSO_WM_UNIT_TYPE" val="i"/>
  <p:tag name="KSO_WM_UNIT_INDEX" val="33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BEAUTIFY_FLAG" val="#wm#"/>
  <p:tag name="KSO_WM_UNIT_TYPE" val="i"/>
  <p:tag name="KSO_WM_UNIT_INDEX" val="34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BEAUTIFY_FLAG" val="#wm#"/>
  <p:tag name="KSO_WM_UNIT_TYPE" val="i"/>
  <p:tag name="KSO_WM_UNIT_INDEX" val="35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BEAUTIFY_FLAG" val="#wm#"/>
  <p:tag name="KSO_WM_UNIT_TYPE" val="i"/>
  <p:tag name="KSO_WM_UNIT_INDEX" val="36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BEAUTIFY_FLAG" val="#wm#"/>
  <p:tag name="KSO_WM_UNIT_TYPE" val="i"/>
  <p:tag name="KSO_WM_UNIT_INDEX" val="37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BEAUTIFY_FLAG" val="#wm#"/>
  <p:tag name="KSO_WM_UNIT_TYPE" val="i"/>
  <p:tag name="KSO_WM_UNIT_INDEX" val="38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BEAUTIFY_FLAG" val="#wm#"/>
  <p:tag name="KSO_WM_UNIT_TYPE" val="i"/>
  <p:tag name="KSO_WM_UNIT_INDEX" val="39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BEAUTIFY_FLAG" val="#wm#"/>
  <p:tag name="KSO_WM_UNIT_TYPE" val="i"/>
  <p:tag name="KSO_WM_UNIT_INDEX" val="4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BEAUTIFY_FLAG" val="#wm#"/>
  <p:tag name="KSO_WM_UNIT_TYPE" val="i"/>
  <p:tag name="KSO_WM_UNIT_INDEX" val="43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BEAUTIFY_FLAG" val="#wm#"/>
  <p:tag name="KSO_WM_UNIT_TYPE" val="i"/>
  <p:tag name="KSO_WM_UNIT_INDEX" val="44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BEAUTIFY_FLAG" val="#wm#"/>
  <p:tag name="KSO_WM_UNIT_TYPE" val="i"/>
  <p:tag name="KSO_WM_UNIT_INDEX" val="45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BEAUTIFY_FLAG" val="#wm#"/>
  <p:tag name="KSO_WM_UNIT_TYPE" val="i"/>
  <p:tag name="KSO_WM_UNIT_INDEX" val="46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BEAUTIFY_FLAG" val="#wm#"/>
  <p:tag name="KSO_WM_UNIT_TYPE" val="i"/>
  <p:tag name="KSO_WM_UNIT_INDEX" val="47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BEAUTIFY_FLAG" val="#wm#"/>
  <p:tag name="KSO_WM_UNIT_TYPE" val="i"/>
  <p:tag name="KSO_WM_UNIT_INDEX" val="48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BEAUTIFY_FLAG" val="#wm#"/>
  <p:tag name="KSO_WM_UNIT_TYPE" val="i"/>
  <p:tag name="KSO_WM_UNIT_INDEX" val="49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BEAUTIFY_FLAG" val="#wm#"/>
  <p:tag name="KSO_WM_UNIT_TYPE" val="i"/>
  <p:tag name="KSO_WM_UNIT_INDEX" val="5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BEAUTIFY_FLAG" val="#wm#"/>
  <p:tag name="KSO_WM_UNIT_TYPE" val="i"/>
  <p:tag name="KSO_WM_UNIT_INDEX" val="5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BEAUTIFY_FLAG" val="#wm#"/>
  <p:tag name="KSO_WM_UNIT_TYPE" val="i"/>
  <p:tag name="KSO_WM_UNIT_INDEX" val="52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BEAUTIFY_FLAG" val="#wm#"/>
  <p:tag name="KSO_WM_UNIT_TYPE" val="i"/>
  <p:tag name="KSO_WM_UNIT_INDEX" val="53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BEAUTIFY_FLAG" val="#wm#"/>
  <p:tag name="KSO_WM_UNIT_TYPE" val="i"/>
  <p:tag name="KSO_WM_UNIT_INDEX" val="54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BEAUTIFY_FLAG" val="#wm#"/>
  <p:tag name="KSO_WM_UNIT_TYPE" val="i"/>
  <p:tag name="KSO_WM_UNIT_INDEX" val="55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BEAUTIFY_FLAG" val="#wm#"/>
  <p:tag name="KSO_WM_UNIT_TYPE" val="i"/>
  <p:tag name="KSO_WM_UNIT_INDEX" val="56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BEAUTIFY_FLAG" val="#wm#"/>
  <p:tag name="KSO_WM_UNIT_TYPE" val="i"/>
  <p:tag name="KSO_WM_UNIT_INDEX" val="57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BEAUTIFY_FLAG" val="#wm#"/>
  <p:tag name="KSO_WM_UNIT_TYPE" val="i"/>
  <p:tag name="KSO_WM_UNIT_INDEX" val="58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BEAUTIFY_FLAG" val="#wm#"/>
  <p:tag name="KSO_WM_UNIT_TYPE" val="i"/>
  <p:tag name="KSO_WM_UNIT_INDEX" val="59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BEAUTIFY_FLAG" val="#wm#"/>
  <p:tag name="KSO_WM_UNIT_TYPE" val="i"/>
  <p:tag name="KSO_WM_UNIT_INDEX" val="60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BEAUTIFY_FLAG" val="#wm#"/>
  <p:tag name="KSO_WM_UNIT_TYPE" val="i"/>
  <p:tag name="KSO_WM_UNIT_INDEX" val="6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BEAUTIFY_FLAG" val="#wm#"/>
  <p:tag name="KSO_WM_UNIT_TYPE" val="i"/>
  <p:tag name="KSO_WM_UNIT_INDEX" val="62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BEAUTIFY_FLAG" val="#wm#"/>
  <p:tag name="KSO_WM_UNIT_TYPE" val="i"/>
  <p:tag name="KSO_WM_UNIT_INDEX" val="63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BEAUTIFY_FLAG" val="#wm#"/>
  <p:tag name="KSO_WM_UNIT_TYPE" val="i"/>
  <p:tag name="KSO_WM_UNIT_INDEX" val="64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BEAUTIFY_FLAG" val="#wm#"/>
  <p:tag name="KSO_WM_UNIT_TYPE" val="i"/>
  <p:tag name="KSO_WM_UNIT_INDEX" val="65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BEAUTIFY_FLAG" val="#wm#"/>
  <p:tag name="KSO_WM_UNIT_TYPE" val="i"/>
  <p:tag name="KSO_WM_UNIT_INDEX" val="66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BEAUTIFY_FLAG" val="#wm#"/>
  <p:tag name="KSO_WM_UNIT_TYPE" val="i"/>
  <p:tag name="KSO_WM_UNIT_INDEX" val="67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BEAUTIFY_FLAG" val="#wm#"/>
  <p:tag name="KSO_WM_UNIT_TYPE" val="i"/>
  <p:tag name="KSO_WM_UNIT_INDEX" val="68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BEAUTIFY_FLAG" val="#wm#"/>
  <p:tag name="KSO_WM_UNIT_TYPE" val="i"/>
  <p:tag name="KSO_WM_UNIT_INDEX" val="7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BEAUTIFY_FLAG" val="#wm#"/>
  <p:tag name="KSO_WM_UNIT_TYPE" val="i"/>
  <p:tag name="KSO_WM_UNIT_INDEX" val="7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BEAUTIFY_FLAG" val="#wm#"/>
  <p:tag name="KSO_WM_UNIT_TYPE" val="i"/>
  <p:tag name="KSO_WM_UNIT_INDEX" val="72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BEAUTIFY_FLAG" val="#wm#"/>
  <p:tag name="KSO_WM_UNIT_TYPE" val="i"/>
  <p:tag name="KSO_WM_UNIT_INDEX" val="73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58"/>
  <p:tag name="KSO_WM_UNIT_TYPE" val="a"/>
  <p:tag name="KSO_WM_UNIT_INDEX" val="1"/>
  <p:tag name="KSO_WM_TEMPLATE_CATEGORY" val="custom"/>
  <p:tag name="KSO_WM_TEMPLATE_INDEX" val="20230988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88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8"/>
  <p:tag name="KSO_WM_TEMPLATE_THUMBS_INDEX" val="1、9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8_1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单击此处 添加文档标题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8_1*b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388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8_1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389.xml><?xml version="1.0" encoding="utf-8"?>
<p:tagLst xmlns:p="http://schemas.openxmlformats.org/presentationml/2006/main">
  <p:tag name="KSO_WM_UNIT_SUBTYPE" val="b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8_1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8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1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2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3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4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5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6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6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6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6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SLIDE_ID" val="custom2023098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1"/>
</p:tagLst>
</file>

<file path=ppt/tags/tag413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2"/>
</p:tagLst>
</file>

<file path=ppt/tags/tag448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3"/>
</p:tagLst>
</file>

<file path=ppt/tags/tag475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4"/>
</p:tagLst>
</file>

<file path=ppt/tags/tag522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5"/>
</p:tagLst>
</file>

<file path=ppt/tags/tag569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1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FILL_TYPE" val="3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3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3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FILL_TYPE" val="3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3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3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FILL_TYPE" val="3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3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3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FILL_TYPE" val="3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3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3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6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6"/>
</p:tagLst>
</file>

<file path=ppt/tags/tag620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1"/>
  <p:tag name="KSO_WM_UNIT_SUBTYPE" val="g"/>
  <p:tag name="KSO_WM_UNIT_PRESET_TEXT" val="YOUR LOGO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2"/>
  <p:tag name="KSO_WM_UNIT_TYPE" val="f"/>
  <p:tag name="KSO_WM_UNIT_INDEX" val="2"/>
  <p:tag name="KSO_WM_UNIT_PRESET_TEXT" val="汇报人：WPS"/>
</p:tagLst>
</file>

<file path=ppt/tags/tag650.xml><?xml version="1.0" encoding="utf-8"?>
<p:tagLst xmlns:p="http://schemas.openxmlformats.org/presentationml/2006/main">
  <p:tag name="KSO_WM_SLIDE_ID" val="custom202309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8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2024-01-05T08:30:50Z</dcterms:created>
  <dcterms:modified xsi:type="dcterms:W3CDTF">2024-01-05T08:30:50Z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4eb79f45c4584c60a0f8911351672f7b_21</vt:lpwstr>
  </property>
</Properties>
</file>