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550" r:id="rId1"/>
    <p:sldMasterId id="2147494587" r:id="rId2"/>
  </p:sldMasterIdLst>
  <p:notesMasterIdLst>
    <p:notesMasterId r:id="rId3"/>
  </p:notesMasterIdLst>
  <p:sldIdLst>
    <p:sldId id="5042" r:id="rId4"/>
    <p:sldId id="5046" r:id="rId5"/>
    <p:sldId id="5049" r:id="rId6"/>
    <p:sldId id="5052" r:id="rId7"/>
    <p:sldId id="5055" r:id="rId8"/>
    <p:sldId id="5058" r:id="rId9"/>
    <p:sldId id="5061" r:id="rId10"/>
    <p:sldId id="5064" r:id="rId11"/>
    <p:sldId id="5067" r:id="rId12"/>
    <p:sldId id="5070" r:id="rId13"/>
    <p:sldId id="5073" r:id="rId14"/>
    <p:sldId id="5076" r:id="rId15"/>
    <p:sldId id="5079" r:id="rId16"/>
    <p:sldId id="5082" r:id="rId17"/>
    <p:sldId id="5085" r:id="rId18"/>
    <p:sldId id="5088" r:id="rId19"/>
    <p:sldId id="5091" r:id="rId20"/>
    <p:sldId id="5094" r:id="rId21"/>
    <p:sldId id="5097" r:id="rId22"/>
    <p:sldId id="5100" r:id="rId23"/>
    <p:sldId id="5103" r:id="rId24"/>
    <p:sldId id="5106" r:id="rId25"/>
    <p:sldId id="5109" r:id="rId26"/>
    <p:sldId id="5112" r:id="rId27"/>
    <p:sldId id="5115"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8" name="幻灯片图像占位符 1"/>
          <p:cNvSpPr>
            <a:spLocks noChangeAspect="1" noRot="1" noGrp="1"/>
          </p:cNvSpPr>
          <p:nvPr>
            <p:ph type="sldImg" idx="2"/>
          </p:nvPr>
        </p:nvSpPr>
        <p:spPr/>
      </p:sp>
      <p:sp>
        <p:nvSpPr>
          <p:cNvPr id="104867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image" Target="../media/image2.png"/><Relationship Id="rId8" Type="http://schemas.openxmlformats.org/officeDocument/2006/relationships/tags" Target="../tags/tag6.xml"/><Relationship Id="rId9" Type="http://schemas.openxmlformats.org/officeDocument/2006/relationships/image" Target="../media/image3.png"/><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image" Target="../media/image4.png"/><Relationship Id="rId14" Type="http://schemas.openxmlformats.org/officeDocument/2006/relationships/tags" Target="../tags/tag10.xml"/><Relationship Id="rId15" Type="http://schemas.openxmlformats.org/officeDocument/2006/relationships/image" Target="../media/image5.png"/><Relationship Id="rId16" Type="http://schemas.openxmlformats.org/officeDocument/2006/relationships/tags" Target="../tags/tag11.xml"/><Relationship Id="rId17" Type="http://schemas.openxmlformats.org/officeDocument/2006/relationships/tags" Target="../tags/tag12.xml"/><Relationship Id="rId18" Type="http://schemas.openxmlformats.org/officeDocument/2006/relationships/tags" Target="../tags/tag13.xml"/><Relationship Id="rId19" Type="http://schemas.openxmlformats.org/officeDocument/2006/relationships/tags" Target="../tags/tag14.xml"/><Relationship Id="rId2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6.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image" Target="../media/image6.png"/><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1.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2.png"/><Relationship Id="rId8" Type="http://schemas.openxmlformats.org/officeDocument/2006/relationships/tags" Target="../tags/tag34.xml"/><Relationship Id="rId9" Type="http://schemas.openxmlformats.org/officeDocument/2006/relationships/image" Target="../media/image3.png"/><Relationship Id="rId10" Type="http://schemas.openxmlformats.org/officeDocument/2006/relationships/tags" Target="../tags/tag35.xml"/><Relationship Id="rId11" Type="http://schemas.openxmlformats.org/officeDocument/2006/relationships/tags" Target="../tags/tag36.xml"/><Relationship Id="rId12" Type="http://schemas.openxmlformats.org/officeDocument/2006/relationships/tags" Target="../tags/tag37.xml"/><Relationship Id="rId13" Type="http://schemas.openxmlformats.org/officeDocument/2006/relationships/image" Target="../media/image4.png"/><Relationship Id="rId14" Type="http://schemas.openxmlformats.org/officeDocument/2006/relationships/tags" Target="../tags/tag38.xml"/><Relationship Id="rId15" Type="http://schemas.openxmlformats.org/officeDocument/2006/relationships/image" Target="../media/image5.png"/><Relationship Id="rId16" Type="http://schemas.openxmlformats.org/officeDocument/2006/relationships/tags" Target="../tags/tag39.xml"/><Relationship Id="rId17" Type="http://schemas.openxmlformats.org/officeDocument/2006/relationships/tags" Target="../tags/tag40.xml"/><Relationship Id="rId18" Type="http://schemas.openxmlformats.org/officeDocument/2006/relationships/tags" Target="../tags/tag41.xml"/><Relationship Id="rId1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image" Target="../media/image6.png"/><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image" Target="../media/image6.png"/><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tags" Target="../tags/tag57.xml"/><Relationship Id="rId10" Type="http://schemas.openxmlformats.org/officeDocument/2006/relationships/tags" Target="../tags/tag58.xml"/><Relationship Id="rId11" Type="http://schemas.openxmlformats.org/officeDocument/2006/relationships/tags" Target="../tags/tag59.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image" Target="../media/image6.png"/><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tags" Target="../tags/tag64.xml"/><Relationship Id="rId7" Type="http://schemas.openxmlformats.org/officeDocument/2006/relationships/tags" Target="../tags/tag65.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6.png"/><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image" Target="../media/image6.png"/><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image" Target="../media/image6.png"/><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image" Target="../media/image1.png"/><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image" Target="../media/image2.png"/><Relationship Id="rId8" Type="http://schemas.openxmlformats.org/officeDocument/2006/relationships/tags" Target="../tags/tag89.xml"/><Relationship Id="rId9" Type="http://schemas.openxmlformats.org/officeDocument/2006/relationships/image" Target="../media/image3.png"/><Relationship Id="rId10" Type="http://schemas.openxmlformats.org/officeDocument/2006/relationships/tags" Target="../tags/tag90.xml"/><Relationship Id="rId11" Type="http://schemas.openxmlformats.org/officeDocument/2006/relationships/tags" Target="../tags/tag91.xml"/><Relationship Id="rId12" Type="http://schemas.openxmlformats.org/officeDocument/2006/relationships/image" Target="../media/image4.png"/><Relationship Id="rId13" Type="http://schemas.openxmlformats.org/officeDocument/2006/relationships/tags" Target="../tags/tag92.xml"/><Relationship Id="rId14" Type="http://schemas.openxmlformats.org/officeDocument/2006/relationships/image" Target="../media/image5.png"/><Relationship Id="rId15" Type="http://schemas.openxmlformats.org/officeDocument/2006/relationships/tags" Target="../tags/tag93.xml"/><Relationship Id="rId16" Type="http://schemas.openxmlformats.org/officeDocument/2006/relationships/tags" Target="../tags/tag94.xml"/><Relationship Id="rId17" Type="http://schemas.openxmlformats.org/officeDocument/2006/relationships/tags" Target="../tags/tag95.xml"/><Relationship Id="rId18" Type="http://schemas.openxmlformats.org/officeDocument/2006/relationships/tags" Target="../tags/tag96.xml"/><Relationship Id="rId1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8" name="矩形 15"/>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70" name="矩形 14"/>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5" name="图片 12"/>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57"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59" name="图片 11"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61"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672" name="标题 9"/>
          <p:cNvSpPr txBox="1">
            <a:spLocks noGrp="1"/>
          </p:cNvSpPr>
          <p:nvPr>
            <p:ph type="title" idx="5" hasCustomPrompt="1"/>
            <p:custDataLst>
              <p:tags r:id="rId10"/>
            </p:custDataLst>
          </p:nvPr>
        </p:nvSpPr>
        <p:spPr>
          <a:xfrm>
            <a:off x="2757805" y="1013460"/>
            <a:ext cx="6718935" cy="281876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sp>
        <p:nvSpPr>
          <p:cNvPr id="1048674" name="文本占位符 8"/>
          <p:cNvSpPr txBox="1">
            <a:spLocks noGrp="1"/>
          </p:cNvSpPr>
          <p:nvPr>
            <p:ph type="body" idx="4" hasCustomPrompt="1"/>
            <p:custDataLst>
              <p:tags r:id="rId11"/>
            </p:custDataLst>
          </p:nvPr>
        </p:nvSpPr>
        <p:spPr>
          <a:xfrm>
            <a:off x="2757170" y="4084955"/>
            <a:ext cx="6719570" cy="352425"/>
          </a:xfrm>
          <a:prstGeom prst="rect"/>
          <a:noFill/>
        </p:spPr>
        <p:txBody>
          <a:bodyPr anchor="t" rtlCol="0" wrap="square">
            <a:spAutoFit/>
          </a:bodyPr>
          <a:lstStyle>
            <a:lvl1pPr algn="ctr" defTabSz="914400" eaLnBrk="1" fontAlgn="auto" hangingPunct="1" latinLnBrk="0" marL="0" marR="0" rtl="0">
              <a:lnSpc>
                <a:spcPct val="100000"/>
              </a:lnSpc>
              <a:buClrTx/>
              <a:buSzTx/>
              <a:buFontTx/>
              <a:buNone/>
              <a:defRPr baseline="0" b="1" cap="none" sz="1600" i="0" kern="1200" kumimoji="0" noProof="1" normalizeH="0" spc="0" strike="noStrike" u="none">
                <a:solidFill>
                  <a:schemeClr val="accent2">
                    <a:alpha val="45000"/>
                  </a:schemeClr>
                </a:solidFill>
                <a:latin typeface="+mj-ea"/>
                <a:ea typeface="+mj-ea"/>
                <a:cs typeface="微软雅黑" panose="020B0503020204020204" charset="-122"/>
              </a:defRPr>
            </a:lvl1pPr>
          </a:lstStyle>
          <a:p>
            <a:pPr algn="ctr" lvl="0"/>
            <a:r>
              <a:rPr>
                <a:sym typeface="+mn-ea"/>
              </a:rPr>
              <a:t>单击此处编辑母版副标题样式</a:t>
            </a:r>
            <a:endParaRPr>
              <a:sym typeface="+mn-ea"/>
            </a:endParaRPr>
          </a:p>
        </p:txBody>
      </p:sp>
      <p:pic>
        <p:nvPicPr>
          <p:cNvPr id="2097163"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65" name="图片 7"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676" name="文本占位符 6"/>
          <p:cNvSpPr>
            <a:spLocks noGrp="1"/>
          </p:cNvSpPr>
          <p:nvPr>
            <p:ph type="body" idx="1" hasCustomPrompt="1"/>
            <p:custDataLst>
              <p:tags r:id="rId16"/>
            </p:custDataLst>
          </p:nvPr>
        </p:nvSpPr>
        <p:spPr>
          <a:xfrm>
            <a:off x="4746625" y="528447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j-ea"/>
                <a:ea typeface="+mj-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678" name="日期占位符 3"/>
          <p:cNvSpPr>
            <a:spLocks noGrp="1"/>
          </p:cNvSpPr>
          <p:nvPr>
            <p:ph type="dt" sz="half" idx="10"/>
            <p:custDataLst>
              <p:tags r:id="rId1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0"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682" name="灯片编号占位符 5"/>
          <p:cNvSpPr>
            <a:spLocks noGrp="1"/>
          </p:cNvSpPr>
          <p:nvPr>
            <p:ph type="sldNum" sz="quarter" idx="12"/>
            <p:custDataLst>
              <p:tags r:id="rId1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4" name="矩形 8"/>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6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86" name="标题"/>
          <p:cNvSpPr txBox="1">
            <a:spLocks noGrp="1"/>
          </p:cNvSpPr>
          <p:nvPr>
            <p:ph type="title" idx="2"/>
            <p:custDataLst>
              <p:tags r:id="rId4"/>
            </p:custDataLst>
          </p:nvPr>
        </p:nvSpPr>
        <p:spPr>
          <a:xfrm>
            <a:off x="608330" y="608330"/>
            <a:ext cx="10968990" cy="705485"/>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defRPr>
            </a:lvl1pPr>
          </a:lstStyle>
          <a:p>
            <a:pPr algn="ctr" lvl="0"/>
            <a:r>
              <a:rPr>
                <a:sym typeface="+mn-ea"/>
              </a:rPr>
              <a:t>单击此处编辑母版标题样式</a:t>
            </a:r>
            <a:endParaRPr>
              <a:sym typeface="+mn-ea"/>
            </a:endParaRPr>
          </a:p>
        </p:txBody>
      </p:sp>
      <p:sp>
        <p:nvSpPr>
          <p:cNvPr id="1048688" name="正文"/>
          <p:cNvSpPr txBox="1">
            <a:spLocks noGrp="1"/>
          </p:cNvSpPr>
          <p:nvPr>
            <p:ph idx="1" hasCustomPrompt="1"/>
            <p:custDataLst>
              <p:tags r:id="rId5"/>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j-ea"/>
                <a:ea typeface="+mj-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单击此处添加文本</a:t>
            </a:r>
            <a:endParaRPr dirty="0">
              <a:sym typeface="+mn-ea"/>
            </a:endParaRPr>
          </a:p>
        </p:txBody>
      </p:sp>
      <p:sp>
        <p:nvSpPr>
          <p:cNvPr id="1048690"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2"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6" name="矩形 6"/>
          <p:cNvSpPr/>
          <p:nvPr>
            <p:custDataLst>
              <p:tags r:id="rId1"/>
            </p:custDataLst>
          </p:nvPr>
        </p:nvSpPr>
        <p:spPr>
          <a:xfrm>
            <a:off x="0" y="6370955"/>
            <a:ext cx="12192000" cy="48641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98" name="标题 5" descr="7b0a20202020227461726765744d6f64756c65223a20226b6f6e6c696e65666f6e7473220a7d0a"/>
          <p:cNvSpPr txBox="1">
            <a:spLocks noGrp="1"/>
          </p:cNvSpPr>
          <p:nvPr>
            <p:ph type="title" idx="3" hasCustomPrompt="1"/>
            <p:custDataLst>
              <p:tags r:id="rId2"/>
            </p:custDataLst>
          </p:nvPr>
        </p:nvSpPr>
        <p:spPr>
          <a:xfrm>
            <a:off x="685800" y="271780"/>
            <a:ext cx="5461000" cy="1396365"/>
          </a:xfrm>
          <a:prstGeom prst="rect"/>
          <a:noFill/>
        </p:spPr>
        <p:txBody>
          <a:bodyPr anchor="b" anchorCtr="0" rtlCol="0" wrap="square">
            <a:noAutofit/>
          </a:bodyPr>
          <a:lstStyle>
            <a:lvl1pPr algn="l" defTabSz="914400" eaLnBrk="1" fontAlgn="auto" hangingPunct="1" latinLnBrk="0" marL="0" marR="0" rtl="0">
              <a:lnSpc>
                <a:spcPct val="100000"/>
              </a:lnSpc>
              <a:buClrTx/>
              <a:buSzTx/>
              <a:buFontTx/>
              <a:buNone/>
              <a:defRPr altLang="en-US" baseline="0" b="1" cap="none" sz="6000" i="0" kern="1200" kumimoji="0" lang="zh-CN" noProof="1" normalizeH="0" spc="0" strike="noStrike" u="none">
                <a:solidFill>
                  <a:schemeClr val="accent1">
                    <a:lumMod val="75000"/>
                  </a:schemeClr>
                </a:solidFill>
                <a:effectLst/>
                <a:latin typeface="+mj-ea"/>
                <a:ea typeface="+mj-ea"/>
                <a:cs typeface="微软雅黑" panose="020B0503020204020204" charset="-122"/>
              </a:defRPr>
            </a:lvl1pPr>
          </a:lstStyle>
          <a:p>
            <a:pPr algn="l" lvl="0">
              <a:buClrTx/>
              <a:buSzTx/>
              <a:buFontTx/>
            </a:pPr>
            <a:r>
              <a:rPr>
                <a:sym typeface="+mn-ea"/>
              </a:rPr>
              <a:t>单击编辑标题</a:t>
            </a:r>
            <a:endParaRPr>
              <a:sym typeface="+mn-ea"/>
            </a:endParaRPr>
          </a:p>
        </p:txBody>
      </p:sp>
      <p:pic>
        <p:nvPicPr>
          <p:cNvPr id="2097169" name="图片 60" descr="不同颜色的花  描述已自动生成"/>
          <p:cNvPicPr>
            <a:picLocks noChangeAspect="1"/>
          </p:cNvPicPr>
          <p:nvPr>
            <p:custDataLst>
              <p:tags r:id="rId3"/>
            </p:custDataLst>
          </p:nvPr>
        </p:nvPicPr>
        <p:blipFill>
          <a:blip xmlns:r="http://schemas.openxmlformats.org/officeDocument/2006/relationships" r:embed="rId4" cstate="print"/>
          <a:srcRect t="48205" r="36442"/>
          <a:stretch>
            <a:fillRect/>
          </a:stretch>
        </p:blipFill>
        <p:spPr>
          <a:xfrm rot="1631206">
            <a:off x="8910320" y="-527685"/>
            <a:ext cx="3985260" cy="2016125"/>
          </a:xfrm>
          <a:custGeom>
            <a:avLst/>
            <a:gdLst>
              <a:gd name="connsiteX0" fmla="*/ 1 w 4133035"/>
              <a:gd name="connsiteY0" fmla="*/ 1571167 h 2091230"/>
              <a:gd name="connsiteX1" fmla="*/ 3058899 w 4133035"/>
              <a:gd name="connsiteY1" fmla="*/ 0 h 2091230"/>
              <a:gd name="connsiteX2" fmla="*/ 4133035 w 4133035"/>
              <a:gd name="connsiteY2" fmla="*/ 2091230 h 2091230"/>
              <a:gd name="connsiteX3" fmla="*/ 0 w 4133035"/>
              <a:gd name="connsiteY3" fmla="*/ 2091230 h 2091230"/>
            </a:gdLst>
            <a:ahLst/>
            <a:cxnLst>
              <a:cxn ang="0">
                <a:pos x="connsiteX0" y="connsiteY0"/>
              </a:cxn>
              <a:cxn ang="0">
                <a:pos x="connsiteX1" y="connsiteY1"/>
              </a:cxn>
              <a:cxn ang="0">
                <a:pos x="connsiteX2" y="connsiteY2"/>
              </a:cxn>
              <a:cxn ang="0">
                <a:pos x="connsiteX3" y="connsiteY3"/>
              </a:cxn>
            </a:cxnLst>
            <a:rect l="l" t="t" r="r" b="b"/>
            <a:pathLst>
              <a:path w="4133035" h="2091230">
                <a:moveTo>
                  <a:pt x="1" y="1571167"/>
                </a:moveTo>
                <a:lnTo>
                  <a:pt x="3058899" y="0"/>
                </a:lnTo>
                <a:lnTo>
                  <a:pt x="4133035" y="2091230"/>
                </a:lnTo>
                <a:lnTo>
                  <a:pt x="0" y="2091230"/>
                </a:lnTo>
                <a:close/>
              </a:path>
            </a:pathLst>
          </a:custGeom>
        </p:spPr>
      </p:pic>
      <p:pic>
        <p:nvPicPr>
          <p:cNvPr id="2097171" name="图片 33" descr="不同颜色的花  描述已自动生成"/>
          <p:cNvPicPr>
            <a:picLocks noChangeAspect="1"/>
          </p:cNvPicPr>
          <p:nvPr>
            <p:custDataLst>
              <p:tags r:id="rId5"/>
            </p:custDataLst>
          </p:nvPr>
        </p:nvPicPr>
        <p:blipFill>
          <a:blip xmlns:r="http://schemas.openxmlformats.org/officeDocument/2006/relationships" r:embed="rId4" cstate="print"/>
          <a:srcRect l="45169" r="1742" b="65250"/>
          <a:stretch>
            <a:fillRect/>
          </a:stretch>
        </p:blipFill>
        <p:spPr>
          <a:xfrm rot="1631206">
            <a:off x="-715010" y="5714365"/>
            <a:ext cx="4537710" cy="1844675"/>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00" name="日期占位符 2"/>
          <p:cNvSpPr>
            <a:spLocks noGrp="1"/>
          </p:cNvSpPr>
          <p:nvPr>
            <p:ph type="dt" sz="half" idx="10"/>
            <p:custDataLst>
              <p:tags r:id="rId6"/>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02"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04" name="灯片编号占位符 4"/>
          <p:cNvSpPr>
            <a:spLocks noGrp="1"/>
          </p:cNvSpPr>
          <p:nvPr>
            <p:ph type="sldNum" sz="quarter" idx="12"/>
            <p:custDataLst>
              <p:tags r:id="rId8"/>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06"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08"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73"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75"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77" name="图片 10"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79"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10" name="标题 9"/>
          <p:cNvSpPr txBox="1">
            <a:spLocks noGrp="1"/>
          </p:cNvSpPr>
          <p:nvPr>
            <p:ph type="title" idx="4" hasCustomPrompt="1"/>
            <p:custDataLst>
              <p:tags r:id="rId10"/>
            </p:custDataLst>
          </p:nvPr>
        </p:nvSpPr>
        <p:spPr>
          <a:xfrm>
            <a:off x="3739515" y="3666490"/>
            <a:ext cx="4823460" cy="2073910"/>
          </a:xfrm>
          <a:prstGeom prst="rect"/>
          <a:noFill/>
        </p:spPr>
        <p:txBody>
          <a:bodyPr wrap="square">
            <a:normAutofit/>
          </a:bodyPr>
          <a:lstStyle>
            <a:lvl1pPr algn="ctr" defTabSz="914400" eaLnBrk="1" fontAlgn="ctr" hangingPunct="1" latinLnBrk="0" marL="0" marR="0" rtl="0">
              <a:lnSpc>
                <a:spcPct val="100000"/>
              </a:lnSpc>
              <a:buClrTx/>
              <a:buSzTx/>
              <a:buFontTx/>
              <a:buNone/>
              <a:defRPr altLang="en-US" baseline="0" b="1" cap="none" sz="5400" i="0" kern="1200" kumimoji="0" lang="zh-CN" noProof="1" normalizeH="0" spc="0" strike="noStrike" u="none">
                <a:solidFill>
                  <a:schemeClr val="accent1">
                    <a:lumMod val="75000"/>
                  </a:schemeClr>
                </a:solidFill>
                <a:latin typeface="+mj-ea"/>
                <a:ea typeface="+mj-ea"/>
                <a:cs typeface="微软雅黑" panose="020B0503020204020204" charset="-122"/>
                <a:sym typeface="+mn-ea"/>
              </a:defRPr>
            </a:lvl1pPr>
          </a:lstStyle>
          <a:p>
            <a:pPr algn="ctr" fontAlgn="ctr" lvl="0">
              <a:lnSpc>
                <a:spcPct val="100000"/>
              </a:lnSpc>
            </a:pPr>
            <a:r>
              <a:rPr>
                <a:sym typeface="+mn-ea"/>
              </a:rPr>
              <a:t>单击编辑标题</a:t>
            </a:r>
            <a:endParaRPr>
              <a:sym typeface="+mn-ea"/>
            </a:endParaRPr>
          </a:p>
        </p:txBody>
      </p:sp>
      <p:sp>
        <p:nvSpPr>
          <p:cNvPr id="1048712" name="文本占位符 8"/>
          <p:cNvSpPr txBox="1">
            <a:spLocks noGrp="1"/>
          </p:cNvSpPr>
          <p:nvPr>
            <p:ph type="body" idx="3" hasCustomPrompt="1"/>
            <p:custDataLst>
              <p:tags r:id="rId11"/>
            </p:custDataLst>
          </p:nvPr>
        </p:nvSpPr>
        <p:spPr>
          <a:xfrm>
            <a:off x="3740785" y="1182370"/>
            <a:ext cx="4820920" cy="2487930"/>
          </a:xfrm>
          <a:prstGeom prst="rect"/>
          <a:noFill/>
        </p:spPr>
        <p:txBody>
          <a:bodyPr anchor="b" anchorCtr="0" rtlCol="0" wrap="square">
            <a:normAutofit/>
          </a:bodyPr>
          <a:lstStyle>
            <a:lvl1pPr algn="ctr" defTabSz="914400" eaLnBrk="1" fontAlgn="auto" hangingPunct="1" latinLnBrk="0" lvl="0" marL="0" marR="0" rtl="0">
              <a:lnSpc>
                <a:spcPct val="100000"/>
              </a:lnSpc>
              <a:buClrTx/>
              <a:buSzTx/>
              <a:buFontTx/>
              <a:buNone/>
              <a:defRPr altLang="zh-CN" baseline="0" b="1" cap="none" sz="10000" i="0" kern="1200" kumimoji="0" lang="en-US" noProof="1" normalizeH="0" spc="0" strike="noStrike" u="none">
                <a:solidFill>
                  <a:schemeClr val="accent1">
                    <a:alpha val="70000"/>
                  </a:schemeClr>
                </a:solidFill>
                <a:latin typeface="+mj-ea"/>
                <a:ea typeface="+mj-ea"/>
                <a:cs typeface="仿宋" panose="02010609060101010101" charset="-122"/>
                <a:sym typeface="+mn-ea"/>
              </a:defRPr>
            </a:lvl1pPr>
          </a:lstStyle>
          <a:p>
            <a:pPr algn="ctr" lvl="0">
              <a:buClrTx/>
              <a:buSzTx/>
              <a:buFontTx/>
            </a:pPr>
            <a:r>
              <a:rPr>
                <a:sym typeface="+mn-ea"/>
              </a:rPr>
              <a:t>节编号</a:t>
            </a:r>
            <a:endParaRPr>
              <a:sym typeface="+mn-ea"/>
            </a:endParaRPr>
          </a:p>
        </p:txBody>
      </p:sp>
      <p:pic>
        <p:nvPicPr>
          <p:cNvPr id="2097181"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83" name="图片 6"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714"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718"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0" name="矩形 10"/>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22" name="正文"/>
          <p:cNvSpPr txBox="1">
            <a:spLocks noGrp="1"/>
          </p:cNvSpPr>
          <p:nvPr>
            <p:ph idx="3" hasCustomPrompt="1"/>
            <p:custDataLst>
              <p:tags r:id="rId4"/>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正文"/>
          <p:cNvSpPr txBox="1">
            <a:spLocks noGrp="1"/>
          </p:cNvSpPr>
          <p:nvPr>
            <p:ph idx="2" hasCustomPrompt="1"/>
            <p:custDataLst>
              <p:tags r:id="rId5"/>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defRPr>
            </a:lvl1pPr>
          </a:lstStyle>
          <a:p>
            <a:pPr algn="ctr" lvl="0"/>
            <a:r>
              <a:rPr>
                <a:sym typeface="+mn-ea"/>
              </a:rPr>
              <a:t>单击此处编辑母版标题样式</a:t>
            </a:r>
            <a:endParaRPr>
              <a:sym typeface="+mn-ea"/>
            </a:endParaRPr>
          </a:p>
        </p:txBody>
      </p:sp>
      <p:sp>
        <p:nvSpPr>
          <p:cNvPr id="1048728" name="日期占位符 4"/>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30"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32" name="灯片编号占位符 6"/>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34" name="矩形 14"/>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36"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38" name="正文"/>
          <p:cNvSpPr txBox="1">
            <a:spLocks noGrp="1"/>
          </p:cNvSpPr>
          <p:nvPr>
            <p:ph idx="4"/>
            <p:custDataLst>
              <p:tags r:id="rId5"/>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0" name="标题"/>
          <p:cNvSpPr txBox="1">
            <a:spLocks noGrp="1"/>
          </p:cNvSpPr>
          <p:nvPr>
            <p:ph type="title" idx="3"/>
            <p:custDataLst>
              <p:tags r:id="rId6"/>
            </p:custDataLst>
          </p:nvPr>
        </p:nvSpPr>
        <p:spPr>
          <a:xfrm>
            <a:off x="62352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2" name="正文"/>
          <p:cNvSpPr txBox="1">
            <a:spLocks noGrp="1"/>
          </p:cNvSpPr>
          <p:nvPr>
            <p:ph idx="2"/>
            <p:custDataLst>
              <p:tags r:id="rId7"/>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4" name="标题"/>
          <p:cNvSpPr txBox="1">
            <a:spLocks noGrp="1"/>
          </p:cNvSpPr>
          <p:nvPr>
            <p:ph type="title" idx="1"/>
            <p:custDataLst>
              <p:tags r:id="rId8"/>
            </p:custDataLst>
          </p:nvPr>
        </p:nvSpPr>
        <p:spPr>
          <a:xfrm>
            <a:off x="6084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6" name="日期占位符 6"/>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8"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50" name="灯片编号占位符 8"/>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52" name="矩形 6"/>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9"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54"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56" name="日期占位符 2"/>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60" name="灯片编号占位符 4"/>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91" name="图片 72" descr="不同颜色的花  描述已自动生成"/>
          <p:cNvPicPr>
            <a:picLocks noChangeAspect="1"/>
          </p:cNvPicPr>
          <p:nvPr>
            <p:custDataLst>
              <p:tags r:id="rId1"/>
            </p:custDataLst>
          </p:nvPr>
        </p:nvPicPr>
        <p:blipFill>
          <a:blip xmlns:r="http://schemas.openxmlformats.org/officeDocument/2006/relationships" r:embed="rId2"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62" name="矩形 7"/>
          <p:cNvSpPr/>
          <p:nvPr>
            <p:custDataLst>
              <p:tags r:id="rId3"/>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64" name="日期占位符 1"/>
          <p:cNvSpPr>
            <a:spLocks noGrp="1"/>
          </p:cNvSpPr>
          <p:nvPr>
            <p:ph type="dt" sz="half" idx="10"/>
            <p:custDataLst>
              <p:tags r:id="rId4"/>
            </p:custDataLst>
          </p:nvPr>
        </p:nvSpPr>
        <p:spPr/>
        <p:txBody>
          <a:bodyPr/>
          <a:p>
            <a:fld id="{AC1B7B3F-A56B-4310-A966-BD55D80449F1}" type="datetimeFigureOut">
              <a:rPr altLang="en-US" lang="zh-CN" smtClean="0"/>
            </a:fld>
            <a:endParaRPr altLang="en-US" lang="zh-CN"/>
          </a:p>
        </p:txBody>
      </p:sp>
      <p:sp>
        <p:nvSpPr>
          <p:cNvPr id="1048766" name="页脚占位符 2"/>
          <p:cNvSpPr>
            <a:spLocks noGrp="1"/>
          </p:cNvSpPr>
          <p:nvPr>
            <p:ph type="ftr" sz="quarter" idx="11"/>
            <p:custDataLst>
              <p:tags r:id="rId5"/>
            </p:custDataLst>
          </p:nvPr>
        </p:nvSpPr>
        <p:spPr/>
        <p:txBody>
          <a:bodyPr/>
          <a:p>
            <a:endParaRPr altLang="en-US" lang="zh-CN"/>
          </a:p>
        </p:txBody>
      </p:sp>
      <p:sp>
        <p:nvSpPr>
          <p:cNvPr id="1048768" name="灯片编号占位符 3"/>
          <p:cNvSpPr>
            <a:spLocks noGrp="1"/>
          </p:cNvSpPr>
          <p:nvPr>
            <p:ph type="sldNum" sz="quarter" idx="12"/>
            <p:custDataLst>
              <p:tags r:id="rId6"/>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7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3"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7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日期占位符 3"/>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8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82"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84" name="副标题"/>
          <p:cNvSpPr txBox="1">
            <a:spLocks noGrp="1"/>
          </p:cNvSpPr>
          <p:nvPr>
            <p:ph type="body" idx="1" hasCustomPrompt="1"/>
            <p:custDataLst>
              <p:tags r:id="rId5"/>
            </p:custDataLst>
          </p:nvPr>
        </p:nvSpPr>
        <p:spPr>
          <a:xfrm>
            <a:off x="608400" y="1324800"/>
            <a:ext cx="109692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dk1">
                    <a:lumMod val="75000"/>
                    <a:lumOff val="25000"/>
                  </a:schemeClr>
                </a:solidFill>
                <a:latin typeface="+mj-ea"/>
                <a:ea typeface="+mj-ea"/>
                <a:cs typeface="仿宋" panose="02010609060101010101" charset="-122"/>
              </a:defRPr>
            </a:lvl1pPr>
          </a:lstStyle>
          <a:p>
            <a:pPr algn="l" lvl="0"/>
            <a:r>
              <a:rPr>
                <a:sym typeface="+mn-ea"/>
              </a:rPr>
              <a:t>单击此处编辑母版副标题样式</a:t>
            </a:r>
            <a:endParaRPr>
              <a:sym typeface="+mn-ea"/>
            </a:endParaRPr>
          </a:p>
        </p:txBody>
      </p:sp>
      <p:sp>
        <p:nvSpPr>
          <p:cNvPr id="1048786"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792"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94"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7"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99"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201" name="图片 9"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203"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96" name="标题 8"/>
          <p:cNvSpPr txBox="1">
            <a:spLocks noGrp="1"/>
          </p:cNvSpPr>
          <p:nvPr>
            <p:ph type="title" idx="4" hasCustomPrompt="1"/>
            <p:custDataLst>
              <p:tags r:id="rId10"/>
            </p:custDataLst>
          </p:nvPr>
        </p:nvSpPr>
        <p:spPr>
          <a:xfrm>
            <a:off x="2757805" y="1012190"/>
            <a:ext cx="6718935" cy="250507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pic>
        <p:nvPicPr>
          <p:cNvPr id="2097205" name="VCG41N473513072" descr="图片包含 游戏机, 动物, 花, 珊瑚  描述已自动生成"/>
          <p:cNvPicPr>
            <a:picLocks noChangeAspect="1"/>
          </p:cNvPicPr>
          <p:nvPr>
            <p:custDataLst>
              <p:tags r:id="rId11"/>
            </p:custDataLst>
          </p:nvPr>
        </p:nvPicPr>
        <p:blipFill>
          <a:blip xmlns:r="http://schemas.openxmlformats.org/officeDocument/2006/relationships" r:embed="rId12" cstate="print"/>
          <a:stretch>
            <a:fillRect/>
          </a:stretch>
        </p:blipFill>
        <p:spPr>
          <a:xfrm rot="5400000">
            <a:off x="598805" y="5396865"/>
            <a:ext cx="1442085" cy="1479550"/>
          </a:xfrm>
          <a:prstGeom prst="rect"/>
        </p:spPr>
      </p:pic>
      <p:pic>
        <p:nvPicPr>
          <p:cNvPr id="2097207" name="图片 7" descr="图片包含 昆虫, 动物, 游戏机  描述已自动生成"/>
          <p:cNvPicPr>
            <a:picLocks noChangeAspect="1"/>
          </p:cNvPicPr>
          <p:nvPr>
            <p:custDataLst>
              <p:tags r:id="rId13"/>
            </p:custDataLst>
          </p:nvPr>
        </p:nvPicPr>
        <p:blipFill>
          <a:blip xmlns:r="http://schemas.openxmlformats.org/officeDocument/2006/relationships" r:embed="rId14" cstate="print"/>
          <a:stretch>
            <a:fillRect/>
          </a:stretch>
        </p:blipFill>
        <p:spPr>
          <a:xfrm>
            <a:off x="9945370" y="3087370"/>
            <a:ext cx="1533525" cy="1501775"/>
          </a:xfrm>
          <a:prstGeom prst="rect"/>
        </p:spPr>
      </p:pic>
      <p:sp>
        <p:nvSpPr>
          <p:cNvPr id="1048798" name="文本占位符 6"/>
          <p:cNvSpPr>
            <a:spLocks noGrp="1"/>
          </p:cNvSpPr>
          <p:nvPr>
            <p:ph type="body" idx="1" hasCustomPrompt="1"/>
            <p:custDataLst>
              <p:tags r:id="rId15"/>
            </p:custDataLst>
          </p:nvPr>
        </p:nvSpPr>
        <p:spPr>
          <a:xfrm>
            <a:off x="4746625" y="435991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n-lt"/>
                <a:ea typeface="+mn-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800"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02"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804"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image" Target="../media/image6.png"/><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551" r:id="rId1"/>
    <p:sldLayoutId id="2147494552" r:id="rId2"/>
    <p:sldLayoutId id="2147494553" r:id="rId3"/>
    <p:sldLayoutId id="2147494554" r:id="rId4"/>
    <p:sldLayoutId id="2147494555" r:id="rId5"/>
    <p:sldLayoutId id="2147494556" r:id="rId6"/>
    <p:sldLayoutId id="2147494557" r:id="rId7"/>
    <p:sldLayoutId id="2147494558" r:id="rId8"/>
    <p:sldLayoutId id="2147494559" r:id="rId9"/>
    <p:sldLayoutId id="2147494560" r:id="rId10"/>
    <p:sldLayoutId id="214749456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p:custDataLst>
              <p:tags r:id="rId12"/>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3" name="图片 72" descr="不同颜色的花  描述已自动生成"/>
          <p:cNvPicPr>
            <a:picLocks noChangeAspect="1"/>
          </p:cNvPicPr>
          <p:nvPr>
            <p:custDataLst>
              <p:tags r:id="rId13"/>
            </p:custDataLst>
          </p:nvPr>
        </p:nvPicPr>
        <p:blipFill>
          <a:blip xmlns:r="http://schemas.openxmlformats.org/officeDocument/2006/relationships" r:embed="rId14"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56" name="日期占位符 2"/>
          <p:cNvSpPr>
            <a:spLocks noGrp="1"/>
          </p:cNvSpPr>
          <p:nvPr>
            <p:ph type="dt" sz="half" idx="10"/>
            <p:custDataLst>
              <p:tags r:id="rId15"/>
            </p:custDataLst>
          </p:nvPr>
        </p:nvSpPr>
        <p:spPr>
          <a:xfrm>
            <a:off x="838200" y="6356350"/>
            <a:ext cx="2743200" cy="365125"/>
          </a:xfrm>
        </p:spPr>
        <p:txBody>
          <a:bodyPr/>
          <a:lstStyle>
            <a:lvl1pPr>
              <a:defRPr>
                <a:cs typeface="微软雅黑" panose="020B0503020204020204" charset="-122"/>
              </a:defRPr>
            </a:lvl1pPr>
          </a:lstStyle>
          <a:p>
            <a:fld id="{AC1B7B3F-A56B-4310-A966-BD55D80449F1}" type="datetimeFigureOut">
              <a:rPr altLang="en-US" lang="zh-CN" smtClean="0"/>
            </a:fld>
            <a:endParaRPr altLang="en-US" lang="zh-CN"/>
          </a:p>
        </p:txBody>
      </p:sp>
      <p:sp>
        <p:nvSpPr>
          <p:cNvPr id="1048658" name="页脚占位符 3"/>
          <p:cNvSpPr>
            <a:spLocks noGrp="1"/>
          </p:cNvSpPr>
          <p:nvPr>
            <p:ph type="ftr" sz="quarter" idx="11"/>
            <p:custDataLst>
              <p:tags r:id="rId16"/>
            </p:custDataLst>
          </p:nvPr>
        </p:nvSpPr>
        <p:spPr>
          <a:xfrm>
            <a:off x="4038600" y="6356350"/>
            <a:ext cx="4114800" cy="365125"/>
          </a:xfrm>
        </p:spPr>
        <p:txBody>
          <a:bodyPr/>
          <a:lstStyle>
            <a:lvl1pPr>
              <a:defRPr>
                <a:cs typeface="微软雅黑" panose="020B0503020204020204" charset="-122"/>
              </a:defRPr>
            </a:lvl1pPr>
          </a:lstStyle>
          <a:p>
            <a:endParaRPr altLang="en-US" lang="zh-CN"/>
          </a:p>
        </p:txBody>
      </p:sp>
      <p:sp>
        <p:nvSpPr>
          <p:cNvPr id="1048660" name="灯片编号占位符 4"/>
          <p:cNvSpPr>
            <a:spLocks noGrp="1"/>
          </p:cNvSpPr>
          <p:nvPr>
            <p:ph type="sldNum" sz="quarter" idx="12"/>
            <p:custDataLst>
              <p:tags r:id="rId17"/>
            </p:custDataLst>
          </p:nvPr>
        </p:nvSpPr>
        <p:spPr>
          <a:xfrm>
            <a:off x="8610600" y="6356350"/>
            <a:ext cx="2743200" cy="365125"/>
          </a:xfrm>
        </p:spPr>
        <p:txBody>
          <a:bodyPr/>
          <a:lstStyle>
            <a:lvl1pPr>
              <a:defRPr>
                <a:cs typeface="微软雅黑" panose="020B0503020204020204" charset="-122"/>
              </a:defRPr>
            </a:lvl1pPr>
          </a:lstStyle>
          <a:p>
            <a:fld id="{73127340-2293-49D2-96F1-6E7BF0C8FD9C}" type="slidenum">
              <a:rPr altLang="en-US" lang="zh-CN" smtClean="0"/>
            </a:fld>
            <a:endParaRPr altLang="en-US" lang="zh-CN"/>
          </a:p>
        </p:txBody>
      </p:sp>
      <p:sp>
        <p:nvSpPr>
          <p:cNvPr id="1048662" name="标题占位符 1"/>
          <p:cNvSpPr>
            <a:spLocks noGrp="1"/>
          </p:cNvSpPr>
          <p:nvPr>
            <p:ph type="title"/>
            <p:custDataLst>
              <p:tags r:id="rId18"/>
            </p:custDataLst>
          </p:nvPr>
        </p:nvSpPr>
        <p:spPr>
          <a:xfrm>
            <a:off x="838200" y="365125"/>
            <a:ext cx="10515600" cy="773393"/>
          </a:xfrm>
          <a:prstGeom prst="rect"/>
          <a:noFill/>
          <a:ln>
            <a:noFill/>
            <a:prstDash val="sysDash"/>
          </a:ln>
        </p:spPr>
        <p:txBody>
          <a:bodyPr anchor="ctr" bIns="45720" lIns="91440" rIns="91440" rtlCol="0" tIns="45720" vert="horz" wrap="square">
            <a:normAutofit/>
          </a:bodyPr>
          <a:p>
            <a:pPr algn="ctr" fontAlgn="auto" lvl="0" marL="0" marR="0">
              <a:lnSpc>
                <a:spcPct val="100000"/>
              </a:lnSpc>
              <a:buClrTx/>
              <a:buSzTx/>
              <a:buFontTx/>
            </a:pPr>
            <a:r>
              <a:rPr altLang="en-US" lang="zh-CN"/>
              <a:t>单击此处编辑母版标题样式</a:t>
            </a:r>
            <a:endParaRPr altLang="en-US" lang="zh-CN"/>
          </a:p>
        </p:txBody>
      </p:sp>
      <p:sp>
        <p:nvSpPr>
          <p:cNvPr id="1048664" name="文本占位符 7"/>
          <p:cNvSpPr>
            <a:spLocks noGrp="1"/>
          </p:cNvSpPr>
          <p:nvPr>
            <p:ph type="body" idx="1"/>
            <p:custDataLst>
              <p:tags r:id="rId19"/>
            </p:custDataLst>
          </p:nvPr>
        </p:nvSpPr>
        <p:spPr>
          <a:xfrm>
            <a:off x="838200" y="1297268"/>
            <a:ext cx="10515600" cy="4879695"/>
          </a:xfrm>
          <a:prstGeom prst="rect"/>
          <a:ln>
            <a:noFill/>
            <a:prstDash val="sysDash"/>
          </a:ln>
        </p:spPr>
        <p:txBody>
          <a:bodyPr bIns="46800" lIns="90000" rIns="90000" rtlCol="0" tIns="46800" vert="horz">
            <a:normAutofit/>
          </a:bodyPr>
          <a:p>
            <a:pPr fontAlgn="auto" lvl="0" marR="0">
              <a:lnSpc>
                <a:spcPct val="130000"/>
              </a:lnSpc>
              <a:spcBef>
                <a:spcPts val="0"/>
              </a:spcBef>
              <a:spcAft>
                <a:spcPts val="1000"/>
              </a:spcAft>
              <a:buClrTx/>
              <a:buSzTx/>
              <a:buChar char="●"/>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6" name="KSO_TEMPLATE" hidden="1"/>
          <p:cNvSpPr/>
          <p:nvPr userDrawn="1">
            <p:custDataLst>
              <p:tags r:id="rId20"/>
            </p:custDataLst>
          </p:nvPr>
        </p:nvSpPr>
        <p:spPr>
          <a:xfrm>
            <a:off x="0" y="0"/>
            <a:ext cx="0" cy="0"/>
          </a:xfrm>
          <a:prstGeom prst="rect"/>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94588" r:id="rId1"/>
    <p:sldLayoutId id="2147494589" r:id="rId2"/>
    <p:sldLayoutId id="2147494590" r:id="rId3"/>
    <p:sldLayoutId id="2147494591" r:id="rId4"/>
    <p:sldLayoutId id="2147494592" r:id="rId5"/>
    <p:sldLayoutId id="2147494593" r:id="rId6"/>
    <p:sldLayoutId id="2147494594" r:id="rId7"/>
    <p:sldLayoutId id="2147494595" r:id="rId8"/>
    <p:sldLayoutId id="2147494596" r:id="rId9"/>
    <p:sldLayoutId id="2147494597" r:id="rId10"/>
    <p:sldLayoutId id="2147494598"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lumMod val="75000"/>
            </a:schemeClr>
          </a:solidFill>
          <a:latin typeface="+mj-ea"/>
          <a:ea typeface="+mj-ea"/>
          <a:cs typeface="微软雅黑" panose="020B0503020204020204"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dk1">
              <a:lumMod val="75000"/>
              <a:lumOff val="25000"/>
            </a:schemeClr>
          </a:solidFill>
          <a:latin typeface="+mj-ea"/>
          <a:ea typeface="+mj-ea"/>
          <a:cs typeface="微软雅黑" panose="020B0503020204020204"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tags" Target="../tags/tag163.xml"/><Relationship Id="rId16" Type="http://schemas.openxmlformats.org/officeDocument/2006/relationships/tags" Target="../tags/tag164.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tags" Target="../tags/tag180.xml"/><Relationship Id="rId14" Type="http://schemas.openxmlformats.org/officeDocument/2006/relationships/tags" Target="../tags/tag181.xml"/><Relationship Id="rId1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tags" Target="../tags/tag233.xml"/><Relationship Id="rId14" Type="http://schemas.openxmlformats.org/officeDocument/2006/relationships/tags" Target="../tags/tag234.xml"/><Relationship Id="rId15" Type="http://schemas.openxmlformats.org/officeDocument/2006/relationships/tags" Target="../tags/tag235.xml"/><Relationship Id="rId16" Type="http://schemas.openxmlformats.org/officeDocument/2006/relationships/tags" Target="../tags/tag236.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tags" Target="../tags/tag265.xml"/><Relationship Id="rId14" Type="http://schemas.openxmlformats.org/officeDocument/2006/relationships/tags" Target="../tags/tag266.xml"/><Relationship Id="rId1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tags" Target="../tags/tag282.xml"/><Relationship Id="rId14" Type="http://schemas.openxmlformats.org/officeDocument/2006/relationships/tags" Target="../tags/tag283.xml"/><Relationship Id="rId15" Type="http://schemas.openxmlformats.org/officeDocument/2006/relationships/tags" Target="../tags/tag284.xml"/><Relationship Id="rId16" Type="http://schemas.openxmlformats.org/officeDocument/2006/relationships/tags" Target="../tags/tag285.xml"/><Relationship Id="rId17" Type="http://schemas.openxmlformats.org/officeDocument/2006/relationships/tags" Target="../tags/tag286.xml"/><Relationship Id="rId18" Type="http://schemas.openxmlformats.org/officeDocument/2006/relationships/tags" Target="../tags/tag287.xml"/><Relationship Id="rId19" Type="http://schemas.openxmlformats.org/officeDocument/2006/relationships/tags" Target="../tags/tag288.xml"/><Relationship Id="rId20" Type="http://schemas.openxmlformats.org/officeDocument/2006/relationships/tags" Target="../tags/tag289.xml"/><Relationship Id="rId21" Type="http://schemas.openxmlformats.org/officeDocument/2006/relationships/tags" Target="../tags/tag290.xml"/><Relationship Id="rId22" Type="http://schemas.openxmlformats.org/officeDocument/2006/relationships/tags" Target="../tags/tag291.xml"/><Relationship Id="rId23" Type="http://schemas.openxmlformats.org/officeDocument/2006/relationships/tags" Target="../tags/tag292.xml"/><Relationship Id="rId24" Type="http://schemas.openxmlformats.org/officeDocument/2006/relationships/tags" Target="../tags/tag293.xml"/><Relationship Id="rId25" Type="http://schemas.openxmlformats.org/officeDocument/2006/relationships/tags" Target="../tags/tag294.xml"/><Relationship Id="rId26" Type="http://schemas.openxmlformats.org/officeDocument/2006/relationships/tags" Target="../tags/tag295.xml"/><Relationship Id="rId27" Type="http://schemas.openxmlformats.org/officeDocument/2006/relationships/tags" Target="../tags/tag296.xml"/><Relationship Id="rId28" Type="http://schemas.openxmlformats.org/officeDocument/2006/relationships/tags" Target="../tags/tag297.xml"/><Relationship Id="rId29" Type="http://schemas.openxmlformats.org/officeDocument/2006/relationships/tags" Target="../tags/tag298.xml"/><Relationship Id="rId30"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tags" Target="../tags/tag350.xml"/><Relationship Id="rId14" Type="http://schemas.openxmlformats.org/officeDocument/2006/relationships/tags" Target="../tags/tag351.xml"/><Relationship Id="rId15" Type="http://schemas.openxmlformats.org/officeDocument/2006/relationships/tags" Target="../tags/tag352.xml"/><Relationship Id="rId16" Type="http://schemas.openxmlformats.org/officeDocument/2006/relationships/tags" Target="../tags/tag353.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tags" Target="../tags/tag357.xml"/><Relationship Id="rId5" Type="http://schemas.openxmlformats.org/officeDocument/2006/relationships/tags" Target="../tags/tag358.xml"/><Relationship Id="rId6" Type="http://schemas.openxmlformats.org/officeDocument/2006/relationships/tags" Target="../tags/tag359.xml"/><Relationship Id="rId7" Type="http://schemas.openxmlformats.org/officeDocument/2006/relationships/tags" Target="../tags/tag360.xml"/><Relationship Id="rId8" Type="http://schemas.openxmlformats.org/officeDocument/2006/relationships/tags" Target="../tags/tag361.xml"/><Relationship Id="rId9" Type="http://schemas.openxmlformats.org/officeDocument/2006/relationships/tags" Target="../tags/tag362.xml"/><Relationship Id="rId10" Type="http://schemas.openxmlformats.org/officeDocument/2006/relationships/tags" Target="../tags/tag363.xml"/><Relationship Id="rId11" Type="http://schemas.openxmlformats.org/officeDocument/2006/relationships/tags" Target="../tags/tag364.xml"/><Relationship Id="rId12" Type="http://schemas.openxmlformats.org/officeDocument/2006/relationships/tags" Target="../tags/tag365.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5"/>
            <p:custDataLst>
              <p:tags r:id="rId1"/>
            </p:custDataLst>
          </p:nvPr>
        </p:nvSpPr>
        <p:spPr/>
        <p:txBody>
          <a:bodyPr/>
          <a:p>
            <a:r>
              <a:rPr altLang="en-US" lang="zh-CN"/>
              <a:t>学校双减的人文关怀与公益服务</a:t>
            </a:r>
            <a:endParaRPr altLang="en-US" lang="zh-CN"/>
          </a:p>
        </p:txBody>
      </p:sp>
      <p:sp>
        <p:nvSpPr>
          <p:cNvPr id="1048650" name="文本占位符 6"/>
          <p:cNvSpPr>
            <a:spLocks noGrp="1"/>
          </p:cNvSpPr>
          <p:nvPr>
            <p:ph type="body" idx="4"/>
            <p:custDataLst>
              <p:tags r:id="rId2"/>
            </p:custDataLst>
          </p:nvPr>
        </p:nvSpPr>
        <p:spPr>
          <a:xfrm>
            <a:off x="2757170" y="4084955"/>
            <a:ext cx="6719570" cy="352425"/>
          </a:xfrm>
        </p:spPr>
        <p:txBody>
          <a:bodyPr/>
          <a:p>
            <a:r>
              <a:rPr altLang="en-US" lang="zh-CN"/>
              <a:t>XX,a click to unlimited possibilities</a:t>
            </a:r>
            <a:endParaRPr altLang="en-US" lang="zh-CN"/>
          </a:p>
        </p:txBody>
      </p:sp>
      <p:sp>
        <p:nvSpPr>
          <p:cNvPr id="1048652" name="文本占位符 8"/>
          <p:cNvSpPr>
            <a:spLocks noGrp="1"/>
          </p:cNvSpPr>
          <p:nvPr>
            <p:ph type="body" idx="1"/>
            <p:custDataLst>
              <p:tags r:id="rId3"/>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1"/>
          <p:cNvSpPr>
            <a:spLocks noGrp="1"/>
          </p:cNvSpPr>
          <p:nvPr>
            <p:ph type="title" idx="3"/>
            <p:custDataLst>
              <p:tags r:id="rId1"/>
            </p:custDataLst>
          </p:nvPr>
        </p:nvSpPr>
        <p:spPr/>
        <p:txBody>
          <a:bodyPr/>
          <a:p>
            <a:r>
              <a:rPr altLang="en-US" lang="zh-CN"/>
              <a:t>目录</a:t>
            </a:r>
            <a:endParaRPr altLang="en-US" lang="zh-CN"/>
          </a:p>
        </p:txBody>
      </p:sp>
      <p:sp>
        <p:nvSpPr>
          <p:cNvPr id="1048824" name="圆角矩形 11"/>
          <p:cNvSpPr/>
          <p:nvPr>
            <p:custDataLst>
              <p:tags r:id="rId2"/>
            </p:custDataLst>
          </p:nvPr>
        </p:nvSpPr>
        <p:spPr>
          <a:xfrm>
            <a:off x="1069975"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26" name="对角圆角矩形 14"/>
          <p:cNvSpPr/>
          <p:nvPr>
            <p:custDataLst>
              <p:tags r:id="rId3"/>
            </p:custDataLst>
          </p:nvPr>
        </p:nvSpPr>
        <p:spPr>
          <a:xfrm flipH="1">
            <a:off x="842645"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01</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28" name="TextBox 8"/>
          <p:cNvSpPr txBox="1"/>
          <p:nvPr>
            <p:custDataLst>
              <p:tags r:id="rId4"/>
            </p:custDataLst>
          </p:nvPr>
        </p:nvSpPr>
        <p:spPr>
          <a:xfrm>
            <a:off x="1967230" y="2252980"/>
            <a:ext cx="406781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双减政策的背景和意义</a:t>
            </a:r>
            <a:endParaRPr altLang="en-US" b="1" sz="2000" lang="zh-CN">
              <a:solidFill>
                <a:schemeClr val="accent1"/>
              </a:solidFill>
              <a:latin typeface="+mj-ea"/>
              <a:ea typeface="+mj-ea"/>
              <a:cs typeface="微软雅黑" panose="020B0503020204020204" charset="-122"/>
              <a:sym typeface="+mn-ea"/>
            </a:endParaRPr>
          </a:p>
        </p:txBody>
      </p:sp>
      <p:sp>
        <p:nvSpPr>
          <p:cNvPr id="1048830" name="圆角矩形 16"/>
          <p:cNvSpPr/>
          <p:nvPr>
            <p:custDataLst>
              <p:tags r:id="rId5"/>
            </p:custDataLst>
          </p:nvPr>
        </p:nvSpPr>
        <p:spPr>
          <a:xfrm>
            <a:off x="6868160"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2" name="对角圆角矩形 18"/>
          <p:cNvSpPr/>
          <p:nvPr>
            <p:custDataLst>
              <p:tags r:id="rId6"/>
            </p:custDataLst>
          </p:nvPr>
        </p:nvSpPr>
        <p:spPr>
          <a:xfrm flipH="1">
            <a:off x="6640830"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02</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34" name="TextBox 8"/>
          <p:cNvSpPr txBox="1"/>
          <p:nvPr>
            <p:custDataLst>
              <p:tags r:id="rId7"/>
            </p:custDataLst>
          </p:nvPr>
        </p:nvSpPr>
        <p:spPr>
          <a:xfrm>
            <a:off x="7765415" y="225298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学校双减的具体措施</a:t>
            </a:r>
            <a:endParaRPr altLang="en-US" b="1" sz="2000" lang="zh-CN">
              <a:solidFill>
                <a:schemeClr val="accent1"/>
              </a:solidFill>
              <a:latin typeface="+mj-ea"/>
              <a:ea typeface="+mj-ea"/>
              <a:cs typeface="微软雅黑" panose="020B0503020204020204" charset="-122"/>
              <a:sym typeface="+mn-ea"/>
            </a:endParaRPr>
          </a:p>
        </p:txBody>
      </p:sp>
      <p:sp>
        <p:nvSpPr>
          <p:cNvPr id="1048836" name="圆角矩形 22"/>
          <p:cNvSpPr/>
          <p:nvPr>
            <p:custDataLst>
              <p:tags r:id="rId8"/>
            </p:custDataLst>
          </p:nvPr>
        </p:nvSpPr>
        <p:spPr>
          <a:xfrm>
            <a:off x="1069975"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8" name="对角圆角矩形 24"/>
          <p:cNvSpPr/>
          <p:nvPr>
            <p:custDataLst>
              <p:tags r:id="rId9"/>
            </p:custDataLst>
          </p:nvPr>
        </p:nvSpPr>
        <p:spPr>
          <a:xfrm flipH="1">
            <a:off x="842645"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03</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0" name="TextBox 8"/>
          <p:cNvSpPr txBox="1"/>
          <p:nvPr>
            <p:custDataLst>
              <p:tags r:id="rId10"/>
            </p:custDataLst>
          </p:nvPr>
        </p:nvSpPr>
        <p:spPr>
          <a:xfrm>
            <a:off x="1967230" y="350012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双减政策实施的效果与影响</a:t>
            </a:r>
            <a:endParaRPr altLang="en-US" b="1" sz="2000" lang="zh-CN">
              <a:solidFill>
                <a:schemeClr val="accent1"/>
              </a:solidFill>
              <a:latin typeface="+mj-ea"/>
              <a:ea typeface="+mj-ea"/>
              <a:cs typeface="微软雅黑" panose="020B0503020204020204" charset="-122"/>
              <a:sym typeface="+mn-ea"/>
            </a:endParaRPr>
          </a:p>
        </p:txBody>
      </p:sp>
      <p:sp>
        <p:nvSpPr>
          <p:cNvPr id="1048842" name="圆角矩形 26"/>
          <p:cNvSpPr/>
          <p:nvPr>
            <p:custDataLst>
              <p:tags r:id="rId11"/>
            </p:custDataLst>
          </p:nvPr>
        </p:nvSpPr>
        <p:spPr>
          <a:xfrm>
            <a:off x="6868795"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44" name="对角圆角矩形 27"/>
          <p:cNvSpPr/>
          <p:nvPr>
            <p:custDataLst>
              <p:tags r:id="rId12"/>
            </p:custDataLst>
          </p:nvPr>
        </p:nvSpPr>
        <p:spPr>
          <a:xfrm flipH="1">
            <a:off x="6641465"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04</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6" name="TextBox 8"/>
          <p:cNvSpPr txBox="1"/>
          <p:nvPr>
            <p:custDataLst>
              <p:tags r:id="rId13"/>
            </p:custDataLst>
          </p:nvPr>
        </p:nvSpPr>
        <p:spPr>
          <a:xfrm>
            <a:off x="7766050" y="350012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双减政策实施过程中的挑战与对策</a:t>
            </a:r>
            <a:endParaRPr altLang="en-US" b="1" sz="2000" lang="zh-CN">
              <a:solidFill>
                <a:schemeClr val="accent1"/>
              </a:solidFill>
              <a:latin typeface="+mj-ea"/>
              <a:ea typeface="+mj-ea"/>
              <a:cs typeface="微软雅黑" panose="020B0503020204020204" charset="-122"/>
              <a:sym typeface="+mn-ea"/>
            </a:endParaRPr>
          </a:p>
        </p:txBody>
      </p:sp>
      <p:sp>
        <p:nvSpPr>
          <p:cNvPr id="1048848" name="圆角矩形 79"/>
          <p:cNvSpPr/>
          <p:nvPr>
            <p:custDataLst>
              <p:tags r:id="rId14"/>
            </p:custDataLst>
          </p:nvPr>
        </p:nvSpPr>
        <p:spPr>
          <a:xfrm>
            <a:off x="3969385" y="456057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50" name="对角圆角矩形 80"/>
          <p:cNvSpPr/>
          <p:nvPr>
            <p:custDataLst>
              <p:tags r:id="rId15"/>
            </p:custDataLst>
          </p:nvPr>
        </p:nvSpPr>
        <p:spPr>
          <a:xfrm flipH="1">
            <a:off x="3742055" y="455168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zh-CN" b="1" lang="en-US">
                <a:solidFill>
                  <a:schemeClr val="lt1">
                    <a:lumMod val="100000"/>
                  </a:schemeClr>
                </a:solidFill>
                <a:latin typeface="+mj-ea"/>
                <a:ea typeface="+mj-ea"/>
                <a:cs typeface="微软雅黑" panose="020B0503020204020204" charset="-122"/>
                <a:sym typeface="+mn-ea"/>
              </a:rPr>
              <a:t>05</a:t>
            </a:r>
            <a:endParaRPr altLang="zh-CN" b="1" lang="en-US">
              <a:solidFill>
                <a:schemeClr val="lt1">
                  <a:lumMod val="100000"/>
                </a:schemeClr>
              </a:solidFill>
              <a:latin typeface="+mj-ea"/>
              <a:ea typeface="+mj-ea"/>
              <a:cs typeface="微软雅黑" panose="020B0503020204020204" charset="-122"/>
              <a:sym typeface="+mn-ea"/>
            </a:endParaRPr>
          </a:p>
        </p:txBody>
      </p:sp>
      <p:sp>
        <p:nvSpPr>
          <p:cNvPr id="1048852" name="TextBox 8"/>
          <p:cNvSpPr txBox="1"/>
          <p:nvPr>
            <p:custDataLst>
              <p:tags r:id="rId16"/>
            </p:custDataLst>
          </p:nvPr>
        </p:nvSpPr>
        <p:spPr>
          <a:xfrm>
            <a:off x="4866640" y="474853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学校双减政策的未来展望</a:t>
            </a:r>
            <a:endParaRPr altLang="en-US" b="1" sz="2000" lang="zh-CN">
              <a:solidFill>
                <a:schemeClr val="accent1"/>
              </a:solidFill>
              <a:latin typeface="+mj-ea"/>
              <a:ea typeface="+mj-ea"/>
              <a:cs typeface="微软雅黑" panose="020B0503020204020204" charset="-122"/>
              <a:sym typeface="+mn-ea"/>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8" name="标题 3"/>
          <p:cNvSpPr>
            <a:spLocks noGrp="1"/>
          </p:cNvSpPr>
          <p:nvPr>
            <p:ph type="title" idx="4"/>
            <p:custDataLst>
              <p:tags r:id="rId1"/>
            </p:custDataLst>
          </p:nvPr>
        </p:nvSpPr>
        <p:spPr/>
        <p:txBody>
          <a:bodyPr/>
          <a:p>
            <a:r>
              <a:rPr altLang="en-US" lang="zh-CN"/>
              <a:t>双减政策的背景和意义</a:t>
            </a:r>
            <a:endParaRPr altLang="en-US" lang="zh-CN"/>
          </a:p>
        </p:txBody>
      </p:sp>
      <p:sp>
        <p:nvSpPr>
          <p:cNvPr id="1048890" name="文本占位符 8"/>
          <p:cNvSpPr>
            <a:spLocks noGrp="1"/>
          </p:cNvSpPr>
          <p:nvPr>
            <p:ph type="body" idx="3"/>
            <p:custDataLst>
              <p:tags r:id="rId2"/>
            </p:custDataLst>
          </p:nvPr>
        </p:nvSpPr>
        <p:spPr/>
        <p:txBody>
          <a:bodyPr/>
          <a:p>
            <a:r>
              <a:rPr altLang="en-US" lang="zh-CN"/>
              <a:t>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34" name="标题 1"/>
          <p:cNvSpPr>
            <a:spLocks noGrp="1"/>
          </p:cNvSpPr>
          <p:nvPr>
            <p:ph type="title" idx="2"/>
          </p:nvPr>
        </p:nvSpPr>
        <p:spPr/>
        <p:txBody>
          <a:bodyPr/>
          <a:p>
            <a:r>
              <a:rPr altLang="en-US" lang="zh-CN"/>
              <a:t>双减政策的出台背景</a:t>
            </a:r>
            <a:endParaRPr altLang="en-US" lang="zh-CN"/>
          </a:p>
        </p:txBody>
      </p:sp>
      <p:sp>
        <p:nvSpPr>
          <p:cNvPr id="1048936"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8"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0" name="TextBox 2"/>
          <p:cNvSpPr txBox="1"/>
          <p:nvPr>
            <p:custDataLst>
              <p:tags r:id="rId3"/>
            </p:custDataLst>
          </p:nvPr>
        </p:nvSpPr>
        <p:spPr>
          <a:xfrm>
            <a:off x="1766607"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charset="-122"/>
                <a:sym typeface="+mn-lt"/>
              </a:rPr>
              <a:t>减轻学生过重作业负担</a:t>
            </a:r>
            <a:endParaRPr altLang="en-US" b="1" dirty="0" sz="4000" lang="zh-CN" spc="150">
              <a:solidFill>
                <a:srgbClr val="FFFFFF"/>
              </a:solidFill>
              <a:latin typeface="+mj-ea"/>
              <a:ea typeface="+mj-ea"/>
              <a:cs typeface="微软雅黑" panose="020B0503020204020204" charset="-122"/>
              <a:sym typeface="+mn-lt"/>
            </a:endParaRPr>
          </a:p>
        </p:txBody>
      </p:sp>
      <p:sp>
        <p:nvSpPr>
          <p:cNvPr id="1048942"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4"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6" name="TextBox 2"/>
          <p:cNvSpPr txBox="1"/>
          <p:nvPr>
            <p:custDataLst>
              <p:tags r:id="rId6"/>
            </p:custDataLst>
          </p:nvPr>
        </p:nvSpPr>
        <p:spPr>
          <a:xfrm>
            <a:off x="6844646"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charset="-122"/>
                <a:sym typeface="+mn-lt"/>
              </a:rPr>
              <a:t>提升学校课后服务水平</a:t>
            </a:r>
            <a:endParaRPr altLang="en-US" b="1" dirty="0" sz="4000" lang="zh-CN" spc="150">
              <a:solidFill>
                <a:srgbClr val="FFFFFF"/>
              </a:solidFill>
              <a:latin typeface="+mj-ea"/>
              <a:ea typeface="+mj-ea"/>
              <a:cs typeface="微软雅黑" panose="020B0503020204020204" charset="-122"/>
              <a:sym typeface="+mn-lt"/>
            </a:endParaRPr>
          </a:p>
        </p:txBody>
      </p:sp>
      <p:sp>
        <p:nvSpPr>
          <p:cNvPr id="1048948"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0"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2" name="TextBox 2"/>
          <p:cNvSpPr txBox="1"/>
          <p:nvPr>
            <p:custDataLst>
              <p:tags r:id="rId9"/>
            </p:custDataLst>
          </p:nvPr>
        </p:nvSpPr>
        <p:spPr>
          <a:xfrm>
            <a:off x="1765938" y="4301135"/>
            <a:ext cx="3597474" cy="1745263"/>
          </a:xfrm>
          <a:prstGeom prst="rect"/>
          <a:noFill/>
        </p:spPr>
        <p:txBody>
          <a:bodyPr anchor="ctr" anchorCtr="0" bIns="46990" rtlCol="0" wrap="square">
            <a:normAutofit fontScale="99091"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防止和纠正“小学化”倾向</a:t>
            </a:r>
            <a:endParaRPr altLang="en-US" b="1" dirty="0" sz="4400" lang="zh-CN" spc="150">
              <a:solidFill>
                <a:srgbClr val="FFFFFF"/>
              </a:solidFill>
              <a:latin typeface="+mj-ea"/>
              <a:ea typeface="+mj-ea"/>
              <a:cs typeface="微软雅黑" panose="020B0503020204020204" charset="-122"/>
              <a:sym typeface="+mn-lt"/>
            </a:endParaRPr>
          </a:p>
        </p:txBody>
      </p:sp>
      <p:sp>
        <p:nvSpPr>
          <p:cNvPr id="1048954"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6"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8" name="TextBox 2"/>
          <p:cNvSpPr txBox="1"/>
          <p:nvPr>
            <p:custDataLst>
              <p:tags r:id="rId12"/>
            </p:custDataLst>
          </p:nvPr>
        </p:nvSpPr>
        <p:spPr>
          <a:xfrm>
            <a:off x="6843309"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charset="-122"/>
                <a:sym typeface="+mn-lt"/>
              </a:rPr>
              <a:t>营造良好教育生态</a:t>
            </a:r>
            <a:endParaRPr altLang="en-US" b="1" dirty="0" sz="4000" lang="zh-CN" spc="150">
              <a:solidFill>
                <a:srgbClr val="FFFFFF"/>
              </a:solidFill>
              <a:latin typeface="+mj-ea"/>
              <a:ea typeface="+mj-ea"/>
              <a:cs typeface="微软雅黑" panose="020B0503020204020204" charset="-122"/>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98" name="标题 1"/>
          <p:cNvSpPr>
            <a:spLocks noGrp="1"/>
          </p:cNvSpPr>
          <p:nvPr>
            <p:ph type="title" idx="2"/>
          </p:nvPr>
        </p:nvSpPr>
        <p:spPr/>
        <p:txBody>
          <a:bodyPr/>
          <a:p>
            <a:r>
              <a:rPr altLang="en-US" lang="zh-CN"/>
              <a:t>双减政策的人文关怀理念</a:t>
            </a:r>
            <a:endParaRPr altLang="en-US" lang="zh-CN"/>
          </a:p>
        </p:txBody>
      </p:sp>
      <p:sp>
        <p:nvSpPr>
          <p:cNvPr id="104900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0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0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0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0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双减政策强调关注学生的身心健康，注重学生的个性化发展。</a:t>
            </a:r>
            <a:endParaRPr altLang="en-US" sz="1400" lang="zh-CN" spc="150">
              <a:solidFill>
                <a:schemeClr val="tx1"/>
              </a:solidFill>
              <a:effectLst/>
              <a:latin typeface="+mn-ea"/>
              <a:sym typeface="+mn-ea"/>
            </a:endParaRPr>
          </a:p>
        </p:txBody>
      </p:sp>
      <p:sp>
        <p:nvSpPr>
          <p:cNvPr id="104901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双减政策的提出是为了减轻学生和家庭的负担，促进学生全面发展。</a:t>
            </a:r>
            <a:endParaRPr altLang="en-US" dirty="0" sz="1400" lang="zh-CN" spc="150">
              <a:solidFill>
                <a:schemeClr val="tx1"/>
              </a:solidFill>
              <a:effectLst/>
              <a:latin typeface="+mn-ea"/>
              <a:sym typeface="+mn-ea"/>
            </a:endParaRPr>
          </a:p>
        </p:txBody>
      </p:sp>
      <p:sp>
        <p:nvSpPr>
          <p:cNvPr id="104901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双减政策旨在促进教育公平，让每个孩子都能享受到优质的教育资源。</a:t>
            </a:r>
            <a:endParaRPr altLang="en-US" sz="1400" lang="zh-CN" spc="150">
              <a:solidFill>
                <a:schemeClr val="tx1"/>
              </a:solidFill>
              <a:effectLst/>
              <a:latin typeface="+mn-ea"/>
              <a:sym typeface="+mn-ea"/>
            </a:endParaRPr>
          </a:p>
        </p:txBody>
      </p:sp>
      <p:sp>
        <p:nvSpPr>
          <p:cNvPr id="104901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双减政策的人文关怀理念体现了教育部门对学生和家庭的关心和关爱。</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54" name="标题 1"/>
          <p:cNvSpPr>
            <a:spLocks noGrp="1"/>
          </p:cNvSpPr>
          <p:nvPr>
            <p:ph type="title" idx="2"/>
          </p:nvPr>
        </p:nvSpPr>
        <p:spPr/>
        <p:txBody>
          <a:bodyPr/>
          <a:p>
            <a:r>
              <a:rPr altLang="en-US" lang="zh-CN"/>
              <a:t>双减政策对公益服务的推动作用</a:t>
            </a:r>
            <a:endParaRPr altLang="en-US" lang="zh-CN"/>
          </a:p>
        </p:txBody>
      </p:sp>
      <p:sp>
        <p:nvSpPr>
          <p:cNvPr id="104905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双减政策促进了公益服务的普及和推广，让更多的人了解和参与到公益服务中来。</a:t>
            </a:r>
            <a:endParaRPr altLang="zh-CN" dirty="0" sz="1600" lang="en-US">
              <a:solidFill>
                <a:schemeClr val="dk1">
                  <a:lumMod val="80000"/>
                  <a:lumOff val="20000"/>
                </a:schemeClr>
              </a:solidFill>
              <a:latin typeface="+mn-ea"/>
              <a:sym typeface="+mn-ea"/>
            </a:endParaRPr>
          </a:p>
        </p:txBody>
      </p:sp>
      <p:sp>
        <p:nvSpPr>
          <p:cNvPr id="104906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0"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双减政策减轻了学生的课业负担，释放了更多的时间和精力，鼓励他们参与公益服务。</a:t>
            </a:r>
            <a:endParaRPr altLang="en-US" dirty="0" lang="zh-CN">
              <a:solidFill>
                <a:schemeClr val="dk1">
                  <a:lumMod val="80000"/>
                  <a:lumOff val="20000"/>
                </a:schemeClr>
              </a:solidFill>
              <a:latin typeface="+mn-ea"/>
              <a:sym typeface="+mn-ea"/>
            </a:endParaRPr>
          </a:p>
        </p:txBody>
      </p:sp>
      <p:sp>
        <p:nvSpPr>
          <p:cNvPr id="104907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双减政策推动了公益服务的创新发展，为学校和社会提供了更多的公益服务项目。</a:t>
            </a:r>
            <a:endParaRPr altLang="en-US" dirty="0" sz="1600" lang="zh-CN">
              <a:solidFill>
                <a:schemeClr val="dk1">
                  <a:lumMod val="80000"/>
                  <a:lumOff val="20000"/>
                </a:schemeClr>
              </a:solidFill>
              <a:latin typeface="+mn-ea"/>
              <a:sym typeface="+mn-ea"/>
            </a:endParaRPr>
          </a:p>
        </p:txBody>
      </p:sp>
      <p:sp>
        <p:nvSpPr>
          <p:cNvPr id="104908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双减政策提高了公益服务的参与度和质量，为学校和社会提供了更好的公益服务体验。</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26" name="标题 3"/>
          <p:cNvSpPr>
            <a:spLocks noGrp="1"/>
          </p:cNvSpPr>
          <p:nvPr>
            <p:ph type="title" idx="4"/>
            <p:custDataLst>
              <p:tags r:id="rId1"/>
            </p:custDataLst>
          </p:nvPr>
        </p:nvSpPr>
        <p:spPr/>
        <p:txBody>
          <a:bodyPr/>
          <a:p>
            <a:r>
              <a:rPr altLang="en-US" lang="zh-CN"/>
              <a:t>学校双减的具体措施</a:t>
            </a:r>
            <a:endParaRPr altLang="en-US" lang="zh-CN"/>
          </a:p>
        </p:txBody>
      </p:sp>
      <p:sp>
        <p:nvSpPr>
          <p:cNvPr id="1049128" name="文本占位符 8"/>
          <p:cNvSpPr>
            <a:spLocks noGrp="1"/>
          </p:cNvSpPr>
          <p:nvPr>
            <p:ph type="body" idx="3"/>
            <p:custDataLst>
              <p:tags r:id="rId2"/>
            </p:custDataLst>
          </p:nvPr>
        </p:nvSpPr>
        <p:spPr/>
        <p:txBody>
          <a:bodyPr/>
          <a:p>
            <a:r>
              <a:rPr altLang="en-US" lang="zh-CN"/>
              <a:t>02</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72" name="标题 1"/>
          <p:cNvSpPr>
            <a:spLocks noGrp="1"/>
          </p:cNvSpPr>
          <p:nvPr>
            <p:ph type="title" idx="2"/>
          </p:nvPr>
        </p:nvSpPr>
        <p:spPr/>
        <p:txBody>
          <a:bodyPr/>
          <a:p>
            <a:r>
              <a:rPr altLang="en-US" lang="zh-CN"/>
              <a:t>减轻学生课业负担的措施</a:t>
            </a:r>
            <a:endParaRPr altLang="en-US" lang="zh-CN"/>
          </a:p>
        </p:txBody>
      </p:sp>
      <p:sp>
        <p:nvSpPr>
          <p:cNvPr id="104917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7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7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加强作业管理</a:t>
            </a:r>
            <a:endParaRPr altLang="en-US" dirty="0" sz="1200" lang="zh-CN" spc="150">
              <a:solidFill>
                <a:srgbClr val="FFFFFF"/>
              </a:solidFill>
              <a:latin typeface="+mn-ea"/>
              <a:sym typeface="+mn-ea"/>
            </a:endParaRPr>
          </a:p>
        </p:txBody>
      </p:sp>
      <p:sp>
        <p:nvSpPr>
          <p:cNvPr id="104918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推行分层作业</a:t>
            </a:r>
            <a:endParaRPr altLang="en-US" dirty="0" sz="1200" lang="zh-CN" spc="150">
              <a:solidFill>
                <a:schemeClr val="tx1">
                  <a:lumMod val="65000"/>
                  <a:lumOff val="35000"/>
                </a:schemeClr>
              </a:solidFill>
              <a:latin typeface="+mn-ea"/>
              <a:sym typeface="+mn-ea"/>
            </a:endParaRPr>
          </a:p>
        </p:txBody>
      </p:sp>
      <p:sp>
        <p:nvSpPr>
          <p:cNvPr id="104919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优化作业设计</a:t>
            </a:r>
            <a:endParaRPr altLang="en-US" dirty="0" sz="1200" lang="zh-CN" spc="150">
              <a:solidFill>
                <a:srgbClr val="FFFFFF"/>
              </a:solidFill>
              <a:latin typeface="+mn-ea"/>
              <a:sym typeface="+mn-ea"/>
            </a:endParaRPr>
          </a:p>
        </p:txBody>
      </p:sp>
      <p:sp>
        <p:nvSpPr>
          <p:cNvPr id="104919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减少作业量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0" name="标题 1"/>
          <p:cNvSpPr>
            <a:spLocks noGrp="1"/>
          </p:cNvSpPr>
          <p:nvPr>
            <p:ph type="title" idx="2"/>
          </p:nvPr>
        </p:nvSpPr>
        <p:spPr/>
        <p:txBody>
          <a:bodyPr/>
          <a:p>
            <a:r>
              <a:rPr altLang="en-US" lang="zh-CN"/>
              <a:t>提升教育质量的措施</a:t>
            </a:r>
            <a:endParaRPr altLang="en-US" lang="zh-CN"/>
          </a:p>
        </p:txBody>
      </p:sp>
      <p:sp>
        <p:nvSpPr>
          <p:cNvPr id="104924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5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完善评价体系：建立科学的评价体系，鼓励学生全面发展。</a:t>
            </a:r>
            <a:endParaRPr altLang="en-US" dirty="0" sz="2400" lang="zh-CN">
              <a:latin typeface="+mn-ea"/>
              <a:ea typeface="+mn-ea"/>
            </a:endParaRPr>
          </a:p>
        </p:txBody>
      </p:sp>
      <p:sp>
        <p:nvSpPr>
          <p:cNvPr id="104926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推进教育信息化：利用信息技术手段，提高教育教学的效率与质量。</a:t>
            </a:r>
            <a:endParaRPr altLang="en-US" dirty="0" sz="2400" lang="zh-CN">
              <a:latin typeface="+mn-ea"/>
              <a:ea typeface="+mn-ea"/>
            </a:endParaRPr>
          </a:p>
        </p:txBody>
      </p:sp>
      <p:sp>
        <p:nvSpPr>
          <p:cNvPr id="104926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优化课程设置：注重多元化、个性化，培养学生的综合素质。</a:t>
            </a:r>
            <a:endParaRPr altLang="en-US" dirty="0" sz="2400" lang="zh-CN">
              <a:latin typeface="+mn-ea"/>
              <a:ea typeface="+mn-ea"/>
            </a:endParaRPr>
          </a:p>
        </p:txBody>
      </p:sp>
      <p:sp>
        <p:nvSpPr>
          <p:cNvPr id="104926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强化教师培训：提高教师的教学水平，确保教学质量。</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04" name="标题 1"/>
          <p:cNvSpPr>
            <a:spLocks noGrp="1"/>
          </p:cNvSpPr>
          <p:nvPr>
            <p:ph type="title" idx="2"/>
          </p:nvPr>
        </p:nvSpPr>
        <p:spPr/>
        <p:txBody>
          <a:bodyPr/>
          <a:p>
            <a:r>
              <a:rPr altLang="en-US" lang="zh-CN"/>
              <a:t>关注学生心理健康的措施</a:t>
            </a:r>
            <a:endParaRPr altLang="en-US" lang="zh-CN"/>
          </a:p>
        </p:txBody>
      </p:sp>
      <p:sp>
        <p:nvSpPr>
          <p:cNvPr id="104930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0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建立学生心理健康档案，定期开展心理健康测评</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1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开设心理健康课程，普及心理健康知识</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1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建立心理辅导室，提供个体和团体心理辅导服务</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2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加强家校合作，共同关注学生心理健康</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68" name="标题 1"/>
          <p:cNvSpPr>
            <a:spLocks noGrp="1"/>
          </p:cNvSpPr>
          <p:nvPr>
            <p:ph type="title" idx="2"/>
          </p:nvPr>
        </p:nvSpPr>
        <p:spPr/>
        <p:txBody>
          <a:bodyPr/>
          <a:p>
            <a:r>
              <a:rPr altLang="en-US" lang="zh-CN"/>
              <a:t>公益服务活动的开展</a:t>
            </a:r>
            <a:endParaRPr altLang="en-US" lang="zh-CN"/>
          </a:p>
        </p:txBody>
      </p:sp>
      <p:sp>
        <p:nvSpPr>
          <p:cNvPr id="104937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学校提供课后托管服务，解决家长接送难题</a:t>
            </a:r>
            <a:endParaRPr altLang="en-US" dirty="0" sz="2000" lang="zh-CN" spc="150">
              <a:solidFill>
                <a:schemeClr val="tx1">
                  <a:lumMod val="85000"/>
                  <a:lumOff val="15000"/>
                </a:schemeClr>
              </a:solidFill>
              <a:latin typeface="+mn-ea"/>
              <a:sym typeface="+mn-ea"/>
            </a:endParaRPr>
          </a:p>
        </p:txBody>
      </p:sp>
      <p:sp>
        <p:nvSpPr>
          <p:cNvPr id="104937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开展兴趣小组活动，丰富学生课余生活</a:t>
            </a:r>
            <a:endParaRPr altLang="en-US" dirty="0" sz="2000" lang="zh-CN" spc="150">
              <a:solidFill>
                <a:schemeClr val="tx1">
                  <a:lumMod val="85000"/>
                  <a:lumOff val="15000"/>
                </a:schemeClr>
              </a:solidFill>
              <a:latin typeface="+mn-ea"/>
              <a:sym typeface="+mn-ea"/>
            </a:endParaRPr>
          </a:p>
        </p:txBody>
      </p:sp>
      <p:sp>
        <p:nvSpPr>
          <p:cNvPr id="104938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组织志愿者服务，培养学生社会责任感</a:t>
            </a:r>
            <a:endParaRPr altLang="en-US" dirty="0" sz="2000" lang="zh-CN" spc="150">
              <a:solidFill>
                <a:schemeClr val="tx1">
                  <a:lumMod val="85000"/>
                  <a:lumOff val="15000"/>
                </a:schemeClr>
              </a:solidFill>
              <a:latin typeface="+mn-ea"/>
              <a:sym typeface="+mn-ea"/>
            </a:endParaRPr>
          </a:p>
        </p:txBody>
      </p:sp>
      <p:sp>
        <p:nvSpPr>
          <p:cNvPr id="104938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提供心理辅导和法律援助，关注学生身心健康</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32" name="标题 3"/>
          <p:cNvSpPr>
            <a:spLocks noGrp="1"/>
          </p:cNvSpPr>
          <p:nvPr>
            <p:ph type="title" idx="4"/>
            <p:custDataLst>
              <p:tags r:id="rId1"/>
            </p:custDataLst>
          </p:nvPr>
        </p:nvSpPr>
        <p:spPr/>
        <p:txBody>
          <a:bodyPr/>
          <a:p>
            <a:r>
              <a:rPr altLang="en-US" lang="zh-CN"/>
              <a:t>双减政策实施的效果与影响</a:t>
            </a:r>
            <a:endParaRPr altLang="en-US" lang="zh-CN"/>
          </a:p>
        </p:txBody>
      </p:sp>
      <p:sp>
        <p:nvSpPr>
          <p:cNvPr id="1049434" name="文本占位符 8"/>
          <p:cNvSpPr>
            <a:spLocks noGrp="1"/>
          </p:cNvSpPr>
          <p:nvPr>
            <p:ph type="body" idx="3"/>
            <p:custDataLst>
              <p:tags r:id="rId2"/>
            </p:custDataLst>
          </p:nvPr>
        </p:nvSpPr>
        <p:spPr/>
        <p:txBody>
          <a:bodyPr/>
          <a:p>
            <a:r>
              <a:rPr altLang="en-US" lang="zh-CN"/>
              <a:t>03</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78" name="标题 1"/>
          <p:cNvSpPr>
            <a:spLocks noGrp="1"/>
          </p:cNvSpPr>
          <p:nvPr>
            <p:ph type="title" idx="2"/>
          </p:nvPr>
        </p:nvSpPr>
        <p:spPr/>
        <p:txBody>
          <a:bodyPr/>
          <a:p>
            <a:r>
              <a:rPr altLang="en-US" lang="zh-CN"/>
              <a:t>学生减负的实际效果</a:t>
            </a:r>
            <a:endParaRPr altLang="en-US" lang="zh-CN"/>
          </a:p>
        </p:txBody>
      </p:sp>
      <p:sp>
        <p:nvSpPr>
          <p:cNvPr id="104948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提升学生心理健康水平，减少焦虑和抑郁情绪</a:t>
            </a:r>
            <a:endParaRPr altLang="zh-CN" dirty="0" lang="en-US">
              <a:solidFill>
                <a:schemeClr val="dk1">
                  <a:lumMod val="80000"/>
                  <a:lumOff val="20000"/>
                </a:schemeClr>
              </a:solidFill>
              <a:latin typeface="+mn-ea"/>
              <a:sym typeface="+mn-ea"/>
            </a:endParaRPr>
          </a:p>
        </p:txBody>
      </p:sp>
      <p:sp>
        <p:nvSpPr>
          <p:cNvPr id="104948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减轻学业负担，提高学习效率</a:t>
            </a:r>
            <a:endParaRPr altLang="en-US" dirty="0" lang="zh-CN">
              <a:solidFill>
                <a:schemeClr val="dk1">
                  <a:lumMod val="80000"/>
                  <a:lumOff val="20000"/>
                </a:schemeClr>
              </a:solidFill>
              <a:latin typeface="+mn-ea"/>
              <a:sym typeface="+mn-ea"/>
            </a:endParaRPr>
          </a:p>
        </p:txBody>
      </p:sp>
      <p:sp>
        <p:nvSpPr>
          <p:cNvPr id="104949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促进学生全面发展，增加课外活动时间</a:t>
            </a:r>
            <a:endParaRPr altLang="en-US" dirty="0" lang="zh-CN">
              <a:solidFill>
                <a:schemeClr val="dk1">
                  <a:lumMod val="80000"/>
                  <a:lumOff val="20000"/>
                </a:schemeClr>
              </a:solidFill>
              <a:latin typeface="+mn-ea"/>
              <a:sym typeface="+mn-ea"/>
            </a:endParaRPr>
          </a:p>
        </p:txBody>
      </p:sp>
      <p:sp>
        <p:nvSpPr>
          <p:cNvPr id="104950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增强学生自主学习的能力，培养创新精神</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50" name="标题 1"/>
          <p:cNvSpPr>
            <a:spLocks noGrp="1"/>
          </p:cNvSpPr>
          <p:nvPr>
            <p:ph type="title" idx="2"/>
          </p:nvPr>
        </p:nvSpPr>
        <p:spPr/>
        <p:txBody>
          <a:bodyPr/>
          <a:p>
            <a:r>
              <a:rPr altLang="en-US" lang="zh-CN"/>
              <a:t>教育质量的提升效果</a:t>
            </a:r>
            <a:endParaRPr altLang="en-US" lang="zh-CN"/>
          </a:p>
        </p:txBody>
      </p:sp>
      <p:sp>
        <p:nvSpPr>
          <p:cNvPr id="104955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学校教育教学质量得到提高，学生综合素质得到提升</a:t>
            </a:r>
            <a:endParaRPr altLang="en-US" sz="1400" lang="zh-CN" spc="150">
              <a:solidFill>
                <a:schemeClr val="tx1"/>
              </a:solidFill>
              <a:effectLst/>
              <a:latin typeface="+mn-ea"/>
              <a:sym typeface="+mn-ea"/>
            </a:endParaRPr>
          </a:p>
        </p:txBody>
      </p:sp>
      <p:sp>
        <p:nvSpPr>
          <p:cNvPr id="104956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学生负担减轻，身心健康发展得到保障</a:t>
            </a:r>
            <a:endParaRPr altLang="en-US" dirty="0" sz="1400" lang="zh-CN" spc="150">
              <a:solidFill>
                <a:schemeClr val="tx1"/>
              </a:solidFill>
              <a:effectLst/>
              <a:latin typeface="+mn-ea"/>
              <a:sym typeface="+mn-ea"/>
            </a:endParaRPr>
          </a:p>
        </p:txBody>
      </p:sp>
      <p:sp>
        <p:nvSpPr>
          <p:cNvPr id="104956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教师专业素养得到提升，教育教学改革得到深化</a:t>
            </a:r>
            <a:endParaRPr altLang="en-US" sz="1400" lang="zh-CN" spc="150">
              <a:solidFill>
                <a:schemeClr val="tx1"/>
              </a:solidFill>
              <a:effectLst/>
              <a:latin typeface="+mn-ea"/>
              <a:sym typeface="+mn-ea"/>
            </a:endParaRPr>
          </a:p>
        </p:txBody>
      </p:sp>
      <p:sp>
        <p:nvSpPr>
          <p:cNvPr id="104956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学校办学特色更加鲜明，教育资源更加均衡</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06" name="标题 1"/>
          <p:cNvSpPr>
            <a:spLocks noGrp="1"/>
          </p:cNvSpPr>
          <p:nvPr>
            <p:ph type="title" idx="2"/>
          </p:nvPr>
        </p:nvSpPr>
        <p:spPr/>
        <p:txBody>
          <a:bodyPr/>
          <a:p>
            <a:r>
              <a:rPr altLang="en-US" lang="zh-CN"/>
              <a:t>公益服务的社会影响</a:t>
            </a:r>
            <a:endParaRPr altLang="en-US" lang="zh-CN"/>
          </a:p>
        </p:txBody>
      </p:sp>
      <p:sp>
        <p:nvSpPr>
          <p:cNvPr id="104960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促进社会公平正义：公益服务通过关注弱势群体、提供免费或低收费的教育和培训等，有助于促进社会公平正义。</a:t>
            </a:r>
            <a:endParaRPr altLang="en-US" sz="1400" lang="zh-CN" spc="150">
              <a:solidFill>
                <a:schemeClr val="tx1"/>
              </a:solidFill>
              <a:effectLst/>
              <a:latin typeface="+mn-ea"/>
              <a:sym typeface="+mn-ea"/>
            </a:endParaRPr>
          </a:p>
        </p:txBody>
      </p:sp>
      <p:sp>
        <p:nvSpPr>
          <p:cNvPr id="104961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提升社会文明程度：双减政策实施后，公益服务成为社会文明建设的重要力量，有助于提升整个社会的文明程度。</a:t>
            </a:r>
            <a:endParaRPr altLang="en-US" dirty="0" sz="1400" lang="zh-CN" spc="150">
              <a:solidFill>
                <a:schemeClr val="tx1"/>
              </a:solidFill>
              <a:effectLst/>
              <a:latin typeface="+mn-ea"/>
              <a:sym typeface="+mn-ea"/>
            </a:endParaRPr>
          </a:p>
        </p:txBody>
      </p:sp>
      <p:sp>
        <p:nvSpPr>
          <p:cNvPr id="104962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增强社会凝聚力：公益服务可以促进不同社会群体之间的交流和合作，增强社会凝聚力。</a:t>
            </a:r>
            <a:endParaRPr altLang="en-US" sz="1400" lang="zh-CN" spc="150">
              <a:solidFill>
                <a:schemeClr val="tx1"/>
              </a:solidFill>
              <a:effectLst/>
              <a:latin typeface="+mn-ea"/>
              <a:sym typeface="+mn-ea"/>
            </a:endParaRPr>
          </a:p>
        </p:txBody>
      </p:sp>
      <p:sp>
        <p:nvSpPr>
          <p:cNvPr id="104962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培养公民意识：参与公益服务可以培养公民的责任感和奉献精神，增强公民意识。</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62" name="标题 1"/>
          <p:cNvSpPr>
            <a:spLocks noGrp="1"/>
          </p:cNvSpPr>
          <p:nvPr>
            <p:ph type="title" idx="2"/>
          </p:nvPr>
        </p:nvSpPr>
        <p:spPr/>
        <p:txBody>
          <a:bodyPr/>
          <a:p>
            <a:r>
              <a:rPr altLang="en-US" lang="zh-CN"/>
              <a:t>双减政策的长期效益</a:t>
            </a:r>
            <a:endParaRPr altLang="en-US" lang="zh-CN"/>
          </a:p>
        </p:txBody>
      </p:sp>
      <p:sp>
        <p:nvSpPr>
          <p:cNvPr id="104966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6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6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增强社会责任感，提升公益服务水平</a:t>
            </a:r>
            <a:endParaRPr altLang="en-US" dirty="0" sz="1200" lang="zh-CN" spc="150">
              <a:solidFill>
                <a:srgbClr val="FFFFFF"/>
              </a:solidFill>
              <a:latin typeface="+mn-ea"/>
              <a:sym typeface="+mn-ea"/>
            </a:endParaRPr>
          </a:p>
        </p:txBody>
      </p:sp>
      <p:sp>
        <p:nvSpPr>
          <p:cNvPr id="104967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促进教育公平，缩小城乡差距</a:t>
            </a:r>
            <a:endParaRPr altLang="en-US" dirty="0" sz="1200" lang="zh-CN" spc="150">
              <a:solidFill>
                <a:schemeClr val="tx1">
                  <a:lumMod val="65000"/>
                  <a:lumOff val="35000"/>
                </a:schemeClr>
              </a:solidFill>
              <a:latin typeface="+mn-ea"/>
              <a:sym typeface="+mn-ea"/>
            </a:endParaRPr>
          </a:p>
        </p:txBody>
      </p:sp>
      <p:sp>
        <p:nvSpPr>
          <p:cNvPr id="104968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提高教育质量，培养创新精神和实践能力</a:t>
            </a:r>
            <a:endParaRPr altLang="en-US" dirty="0" sz="1200" lang="zh-CN" spc="150">
              <a:solidFill>
                <a:srgbClr val="FFFFFF"/>
              </a:solidFill>
              <a:latin typeface="+mn-ea"/>
              <a:sym typeface="+mn-ea"/>
            </a:endParaRPr>
          </a:p>
        </p:txBody>
      </p:sp>
      <p:sp>
        <p:nvSpPr>
          <p:cNvPr id="104968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减轻学生课业负担，促进身心健康</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30" name="标题 3"/>
          <p:cNvSpPr>
            <a:spLocks noGrp="1"/>
          </p:cNvSpPr>
          <p:nvPr>
            <p:ph type="title" idx="4"/>
            <p:custDataLst>
              <p:tags r:id="rId1"/>
            </p:custDataLst>
          </p:nvPr>
        </p:nvSpPr>
        <p:spPr/>
        <p:txBody>
          <a:bodyPr>
            <a:normAutofit fontScale="90000"/>
          </a:bodyPr>
          <a:p>
            <a:r>
              <a:rPr altLang="en-US" lang="zh-CN"/>
              <a:t>双减政策实施过程中的挑战与对策</a:t>
            </a:r>
            <a:endParaRPr altLang="en-US" lang="zh-CN"/>
          </a:p>
        </p:txBody>
      </p:sp>
      <p:sp>
        <p:nvSpPr>
          <p:cNvPr id="1049732" name="文本占位符 8"/>
          <p:cNvSpPr>
            <a:spLocks noGrp="1"/>
          </p:cNvSpPr>
          <p:nvPr>
            <p:ph type="body" idx="3"/>
            <p:custDataLst>
              <p:tags r:id="rId2"/>
            </p:custDataLst>
          </p:nvPr>
        </p:nvSpPr>
        <p:spPr/>
        <p:txBody>
          <a:bodyPr/>
          <a:p>
            <a:r>
              <a:rPr altLang="en-US" lang="zh-CN"/>
              <a:t>04</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76" name="标题 1"/>
          <p:cNvSpPr>
            <a:spLocks noGrp="1"/>
          </p:cNvSpPr>
          <p:nvPr>
            <p:ph type="title" idx="2"/>
          </p:nvPr>
        </p:nvSpPr>
        <p:spPr/>
        <p:txBody>
          <a:bodyPr/>
          <a:p>
            <a:r>
              <a:rPr altLang="en-US" lang="zh-CN"/>
              <a:t>面临的挑战和困难</a:t>
            </a:r>
            <a:endParaRPr altLang="en-US" lang="zh-CN"/>
          </a:p>
        </p:txBody>
      </p:sp>
      <p:sp>
        <p:nvSpPr>
          <p:cNvPr id="104977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8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8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8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8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9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9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9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0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0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1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1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1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学科类培训机构的转型与适应</a:t>
            </a:r>
            <a:endParaRPr altLang="en-US" dirty="0" sz="1200" lang="zh-CN" spc="150">
              <a:solidFill>
                <a:schemeClr val="tx1">
                  <a:lumMod val="65000"/>
                  <a:lumOff val="35000"/>
                </a:schemeClr>
              </a:solidFill>
              <a:latin typeface="+mn-ea"/>
              <a:sym typeface="+mn-ea"/>
            </a:endParaRPr>
          </a:p>
        </p:txBody>
      </p:sp>
      <p:sp>
        <p:nvSpPr>
          <p:cNvPr id="104981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公益服务资源的有限性与需求的匹配问题</a:t>
            </a:r>
            <a:endParaRPr altLang="en-US" dirty="0" sz="1200" lang="zh-CN" spc="150">
              <a:solidFill>
                <a:schemeClr val="tx1">
                  <a:lumMod val="65000"/>
                  <a:lumOff val="35000"/>
                </a:schemeClr>
              </a:solidFill>
              <a:latin typeface="+mn-ea"/>
              <a:sym typeface="+mn-ea"/>
            </a:endParaRPr>
          </a:p>
        </p:txBody>
      </p:sp>
      <p:sp>
        <p:nvSpPr>
          <p:cNvPr id="104981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学生个性化发展的需求与“减负”之间的平衡</a:t>
            </a:r>
            <a:endParaRPr altLang="en-US" dirty="0" sz="1200" lang="zh-CN" spc="150">
              <a:solidFill>
                <a:schemeClr val="tx1">
                  <a:lumMod val="65000"/>
                  <a:lumOff val="35000"/>
                </a:schemeClr>
              </a:solidFill>
              <a:latin typeface="+mn-ea"/>
              <a:sym typeface="+mn-ea"/>
            </a:endParaRPr>
          </a:p>
        </p:txBody>
      </p:sp>
      <p:sp>
        <p:nvSpPr>
          <p:cNvPr id="104982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家长对“减负”的误解与担忧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60" name="标题 1"/>
          <p:cNvSpPr>
            <a:spLocks noGrp="1"/>
          </p:cNvSpPr>
          <p:nvPr>
            <p:ph type="title" idx="2"/>
          </p:nvPr>
        </p:nvSpPr>
        <p:spPr/>
        <p:txBody>
          <a:bodyPr/>
          <a:p>
            <a:r>
              <a:rPr altLang="en-US" lang="zh-CN"/>
              <a:t>解决问题的对策和建议</a:t>
            </a:r>
            <a:endParaRPr altLang="en-US" lang="zh-CN"/>
          </a:p>
        </p:txBody>
      </p:sp>
      <p:sp>
        <p:nvSpPr>
          <p:cNvPr id="104986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强化政策宣传，提高家长和学生的认识</a:t>
            </a:r>
            <a:endParaRPr altLang="en-US" dirty="0" sz="2000" lang="zh-CN" spc="150">
              <a:solidFill>
                <a:schemeClr val="tx1">
                  <a:lumMod val="85000"/>
                  <a:lumOff val="15000"/>
                </a:schemeClr>
              </a:solidFill>
              <a:latin typeface="+mn-ea"/>
              <a:sym typeface="+mn-ea"/>
            </a:endParaRPr>
          </a:p>
        </p:txBody>
      </p:sp>
      <p:sp>
        <p:nvSpPr>
          <p:cNvPr id="104986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加强学校与家长的沟通与协作</a:t>
            </a:r>
            <a:endParaRPr altLang="en-US" dirty="0" sz="2000" lang="zh-CN" spc="150">
              <a:solidFill>
                <a:schemeClr val="tx1">
                  <a:lumMod val="85000"/>
                  <a:lumOff val="15000"/>
                </a:schemeClr>
              </a:solidFill>
              <a:latin typeface="+mn-ea"/>
              <a:sym typeface="+mn-ea"/>
            </a:endParaRPr>
          </a:p>
        </p:txBody>
      </p:sp>
      <p:sp>
        <p:nvSpPr>
          <p:cNvPr id="104987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优化课程设置，提高教学质量</a:t>
            </a:r>
            <a:endParaRPr altLang="en-US" dirty="0" sz="2000" lang="zh-CN" spc="150">
              <a:solidFill>
                <a:schemeClr val="tx1">
                  <a:lumMod val="85000"/>
                  <a:lumOff val="15000"/>
                </a:schemeClr>
              </a:solidFill>
              <a:latin typeface="+mn-ea"/>
              <a:sym typeface="+mn-ea"/>
            </a:endParaRPr>
          </a:p>
        </p:txBody>
      </p:sp>
      <p:sp>
        <p:nvSpPr>
          <p:cNvPr id="104988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完善评价体系，促进学生全面发展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24" name="标题 1"/>
          <p:cNvSpPr>
            <a:spLocks noGrp="1"/>
          </p:cNvSpPr>
          <p:nvPr>
            <p:ph type="title" idx="2"/>
          </p:nvPr>
        </p:nvSpPr>
        <p:spPr/>
        <p:txBody>
          <a:bodyPr/>
          <a:p>
            <a:r>
              <a:rPr altLang="en-US" lang="zh-CN"/>
              <a:t>完善双减政策的措施和方向</a:t>
            </a:r>
            <a:endParaRPr altLang="en-US" lang="zh-CN"/>
          </a:p>
        </p:txBody>
      </p:sp>
      <p:sp>
        <p:nvSpPr>
          <p:cNvPr id="104992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2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3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3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3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3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3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4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4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加强学校管理，提高教学质量，注重学生综合素质和个性化发展。</a:t>
            </a:r>
            <a:endParaRPr altLang="en-US" dirty="0" sz="2400" lang="zh-CN">
              <a:latin typeface="+mn-ea"/>
              <a:ea typeface="+mn-ea"/>
            </a:endParaRPr>
          </a:p>
        </p:txBody>
      </p:sp>
      <p:sp>
        <p:nvSpPr>
          <p:cNvPr id="104994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强化监督检查和评估，及时发现和解决双减政策实施过程中的问题与困难。</a:t>
            </a:r>
            <a:endParaRPr altLang="en-US" dirty="0" sz="2400" lang="zh-CN">
              <a:latin typeface="+mn-ea"/>
              <a:ea typeface="+mn-ea"/>
            </a:endParaRPr>
          </a:p>
        </p:txBody>
      </p:sp>
      <p:sp>
        <p:nvSpPr>
          <p:cNvPr id="104994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强化政策宣传与引导，提高家长和学生对于双减政策的理解和认同。</a:t>
            </a:r>
            <a:endParaRPr altLang="en-US" dirty="0" sz="2400" lang="zh-CN">
              <a:latin typeface="+mn-ea"/>
              <a:ea typeface="+mn-ea"/>
            </a:endParaRPr>
          </a:p>
        </p:txBody>
      </p:sp>
      <p:sp>
        <p:nvSpPr>
          <p:cNvPr id="104994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优化教育资源配置，增加优质教育资源供给，缩小城乡、区域和校际差距。</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88" name="标题 3"/>
          <p:cNvSpPr>
            <a:spLocks noGrp="1"/>
          </p:cNvSpPr>
          <p:nvPr>
            <p:ph type="title" idx="4"/>
            <p:custDataLst>
              <p:tags r:id="rId1"/>
            </p:custDataLst>
          </p:nvPr>
        </p:nvSpPr>
        <p:spPr/>
        <p:txBody>
          <a:bodyPr/>
          <a:p>
            <a:r>
              <a:rPr altLang="en-US" lang="zh-CN"/>
              <a:t>学校双减政策的未来展望</a:t>
            </a:r>
            <a:endParaRPr altLang="en-US" lang="zh-CN"/>
          </a:p>
        </p:txBody>
      </p:sp>
      <p:sp>
        <p:nvSpPr>
          <p:cNvPr id="1049990" name="文本占位符 8"/>
          <p:cNvSpPr>
            <a:spLocks noGrp="1"/>
          </p:cNvSpPr>
          <p:nvPr>
            <p:ph type="body" idx="3"/>
            <p:custDataLst>
              <p:tags r:id="rId2"/>
            </p:custDataLst>
          </p:nvPr>
        </p:nvSpPr>
        <p:spPr/>
        <p:txBody>
          <a:bodyPr/>
          <a:p>
            <a:r>
              <a:rPr altLang="en-US" lang="zh-CN"/>
              <a:t>05</a:t>
            </a:r>
            <a:endParaRPr altLang="en-US"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34" name="标题 1"/>
          <p:cNvSpPr>
            <a:spLocks noGrp="1"/>
          </p:cNvSpPr>
          <p:nvPr>
            <p:ph type="title" idx="2"/>
          </p:nvPr>
        </p:nvSpPr>
        <p:spPr/>
        <p:txBody>
          <a:bodyPr/>
          <a:p>
            <a:r>
              <a:rPr altLang="en-US" lang="zh-CN"/>
              <a:t>双减政策的发展趋势和方向</a:t>
            </a:r>
            <a:endParaRPr altLang="en-US" lang="zh-CN"/>
          </a:p>
        </p:txBody>
      </p:sp>
      <p:sp>
        <p:nvSpPr>
          <p:cNvPr id="105003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政策持续优化：针对当前教育问题，双减政策将不断调整和完善，以更好地满足学生和家长的需求。</a:t>
            </a:r>
            <a:endParaRPr altLang="en-US" dirty="0" sz="2000" lang="zh-CN" spc="150">
              <a:solidFill>
                <a:schemeClr val="tx1">
                  <a:lumMod val="85000"/>
                  <a:lumOff val="15000"/>
                </a:schemeClr>
              </a:solidFill>
              <a:latin typeface="+mn-ea"/>
              <a:sym typeface="+mn-ea"/>
            </a:endParaRPr>
          </a:p>
        </p:txBody>
      </p:sp>
      <p:sp>
        <p:nvSpPr>
          <p:cNvPr id="105004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公益服务普及：学校将更多地承担起公益服务的责任，为学生提供更多元化、个性化的服务，以满足不同学生的发展需求。</a:t>
            </a:r>
            <a:endParaRPr altLang="en-US" dirty="0" sz="2000" lang="zh-CN" spc="150">
              <a:solidFill>
                <a:schemeClr val="tx1">
                  <a:lumMod val="85000"/>
                  <a:lumOff val="15000"/>
                </a:schemeClr>
              </a:solidFill>
              <a:latin typeface="+mn-ea"/>
              <a:sym typeface="+mn-ea"/>
            </a:endParaRPr>
          </a:p>
        </p:txBody>
      </p:sp>
      <p:sp>
        <p:nvSpPr>
          <p:cNvPr id="105004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家校共育加强：学校将更加注重与家长的沟通和合作，共同关注学生的成长和发展，形成家校共育的良好局面。</a:t>
            </a:r>
            <a:endParaRPr altLang="en-US" dirty="0" sz="2000" lang="zh-CN" spc="150">
              <a:solidFill>
                <a:schemeClr val="tx1">
                  <a:lumMod val="85000"/>
                  <a:lumOff val="15000"/>
                </a:schemeClr>
              </a:solidFill>
              <a:latin typeface="+mn-ea"/>
              <a:sym typeface="+mn-ea"/>
            </a:endParaRPr>
          </a:p>
        </p:txBody>
      </p:sp>
      <p:sp>
        <p:nvSpPr>
          <p:cNvPr id="105005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教育评价体系改革：双减政策将推动教育评价体系改革，更加注重学生的综合素质和能力，促进学生的全面发展。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98" name="标题 1"/>
          <p:cNvSpPr>
            <a:spLocks noGrp="1"/>
          </p:cNvSpPr>
          <p:nvPr>
            <p:ph type="title" idx="2"/>
          </p:nvPr>
        </p:nvSpPr>
        <p:spPr/>
        <p:txBody>
          <a:bodyPr/>
          <a:p>
            <a:r>
              <a:rPr altLang="en-US" lang="zh-CN"/>
              <a:t>学校教育的改革与创新</a:t>
            </a:r>
            <a:endParaRPr altLang="en-US" lang="zh-CN"/>
          </a:p>
        </p:txBody>
      </p:sp>
      <p:sp>
        <p:nvSpPr>
          <p:cNvPr id="105010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教育技术将进一步发展，为学校提供更加多样化的教学手段和工具。</a:t>
            </a:r>
            <a:endParaRPr altLang="zh-CN" dirty="0" sz="1600" lang="en-US">
              <a:solidFill>
                <a:schemeClr val="dk1">
                  <a:lumMod val="80000"/>
                  <a:lumOff val="20000"/>
                </a:schemeClr>
              </a:solidFill>
              <a:latin typeface="+mn-ea"/>
              <a:sym typeface="+mn-ea"/>
            </a:endParaRPr>
          </a:p>
        </p:txBody>
      </p:sp>
      <p:sp>
        <p:nvSpPr>
          <p:cNvPr id="105010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未来教育将更加注重个性化发展，培养学生的创新能力和实践能力。</a:t>
            </a:r>
            <a:endParaRPr altLang="en-US" dirty="0" sz="1600" lang="zh-CN">
              <a:solidFill>
                <a:schemeClr val="dk1">
                  <a:lumMod val="80000"/>
                  <a:lumOff val="20000"/>
                </a:schemeClr>
              </a:solidFill>
              <a:latin typeface="+mn-ea"/>
              <a:sym typeface="+mn-ea"/>
            </a:endParaRPr>
          </a:p>
        </p:txBody>
      </p:sp>
      <p:sp>
        <p:nvSpPr>
          <p:cNvPr id="105011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学校将更加注重与社区、家庭合作，共同推进教育改革和创新。</a:t>
            </a:r>
            <a:endParaRPr altLang="en-US" dirty="0" sz="1600" lang="zh-CN">
              <a:solidFill>
                <a:schemeClr val="dk1">
                  <a:lumMod val="80000"/>
                  <a:lumOff val="20000"/>
                </a:schemeClr>
              </a:solidFill>
              <a:latin typeface="+mn-ea"/>
              <a:sym typeface="+mn-ea"/>
            </a:endParaRPr>
          </a:p>
        </p:txBody>
      </p:sp>
      <p:sp>
        <p:nvSpPr>
          <p:cNvPr id="105012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学校将更加注重教育公平，提高教育质量和效益，为学生的未来发展奠定坚实基础。</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70" name="标题 1"/>
          <p:cNvSpPr>
            <a:spLocks noGrp="1"/>
          </p:cNvSpPr>
          <p:nvPr>
            <p:ph type="title" idx="2"/>
          </p:nvPr>
        </p:nvSpPr>
        <p:spPr/>
        <p:txBody>
          <a:bodyPr/>
          <a:p>
            <a:r>
              <a:rPr altLang="en-US" lang="zh-CN"/>
              <a:t>公益服务的未来发展与展望</a:t>
            </a:r>
            <a:endParaRPr altLang="en-US" lang="zh-CN"/>
          </a:p>
        </p:txBody>
      </p:sp>
      <p:sp>
        <p:nvSpPr>
          <p:cNvPr id="105017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公益服务将更加注重个性化需求，以满足不同群体的多元化需求。</a:t>
            </a:r>
            <a:endParaRPr altLang="en-US" dirty="0" sz="2000" lang="zh-CN" spc="150">
              <a:solidFill>
                <a:schemeClr val="tx1">
                  <a:lumMod val="75000"/>
                  <a:lumOff val="25000"/>
                </a:schemeClr>
              </a:solidFill>
              <a:latin typeface="+mn-ea"/>
              <a:sym typeface="+mn-ea"/>
            </a:endParaRPr>
          </a:p>
        </p:txBody>
      </p:sp>
      <p:sp>
        <p:nvSpPr>
          <p:cNvPr id="105017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7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公益服务将更加注重数字化转型，以提高服务效率和透明度。</a:t>
            </a:r>
            <a:endParaRPr altLang="en-US" dirty="0" sz="2000" lang="zh-CN" spc="150">
              <a:solidFill>
                <a:schemeClr val="tx1">
                  <a:lumMod val="75000"/>
                  <a:lumOff val="25000"/>
                </a:schemeClr>
              </a:solidFill>
              <a:latin typeface="+mn-ea"/>
              <a:sym typeface="+mn-ea"/>
            </a:endParaRPr>
          </a:p>
        </p:txBody>
      </p:sp>
      <p:sp>
        <p:nvSpPr>
          <p:cNvPr id="105018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公益服务将更加注重跨界合作，以整合资源、扩大影响力和提高服务效果。</a:t>
            </a:r>
            <a:endParaRPr altLang="en-US" dirty="0" sz="2000" lang="zh-CN" spc="150">
              <a:solidFill>
                <a:schemeClr val="tx1">
                  <a:lumMod val="75000"/>
                  <a:lumOff val="25000"/>
                </a:schemeClr>
              </a:solidFill>
              <a:latin typeface="+mn-ea"/>
              <a:sym typeface="+mn-ea"/>
            </a:endParaRPr>
          </a:p>
        </p:txBody>
      </p:sp>
      <p:sp>
        <p:nvSpPr>
          <p:cNvPr id="105018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9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公益服务将更加注重人才培养和团队建设，以提高服务质量和专业水平。</a:t>
            </a:r>
            <a:endParaRPr altLang="en-US" dirty="0" sz="2000" lang="zh-CN" spc="150">
              <a:solidFill>
                <a:schemeClr val="tx1">
                  <a:lumMod val="75000"/>
                  <a:lumOff val="25000"/>
                </a:schemeClr>
              </a:solidFill>
              <a:latin typeface="+mn-ea"/>
              <a:sym typeface="+mn-ea"/>
            </a:endParaRPr>
          </a:p>
        </p:txBody>
      </p:sp>
      <p:sp>
        <p:nvSpPr>
          <p:cNvPr id="105019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34" name="标题 1"/>
          <p:cNvSpPr>
            <a:spLocks noGrp="1"/>
          </p:cNvSpPr>
          <p:nvPr>
            <p:ph type="title" idx="4"/>
            <p:custDataLst>
              <p:tags r:id="rId1"/>
            </p:custDataLst>
          </p:nvPr>
        </p:nvSpPr>
        <p:spPr/>
        <p:txBody>
          <a:bodyPr/>
          <a:p>
            <a:r>
              <a:rPr altLang="en-US" lang="zh-CN"/>
              <a:t>感谢您的观看</a:t>
            </a:r>
            <a:endParaRPr altLang="en-US" lang="zh-CN"/>
          </a:p>
        </p:txBody>
      </p:sp>
      <p:sp>
        <p:nvSpPr>
          <p:cNvPr id="1050236" name="文本占位符 6"/>
          <p:cNvSpPr>
            <a:spLocks noGrp="1"/>
          </p:cNvSpPr>
          <p:nvPr>
            <p:ph type="body" idx="1"/>
            <p:custDataLst>
              <p:tags r:id="rId2"/>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3"/>
    </p:custDataLst>
  </p:cSld>
  <p:clrMapOvr>
    <a:masterClrMapping/>
  </p:clrMapOvr>
</p:sld>
</file>

<file path=ppt/tags/tag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ISCONTENTSTITLE" val="0"/>
  <p:tag name="KSO_WM_UNIT_ISNUMDGMTITLE" val="0"/>
  <p:tag name="KSO_WM_UNIT_PRESET_TEXT" val="单击此处添加 文档标题内容"/>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 name="KSO_WM_BEAUTIFY_FLAG" val="#wm#"/>
</p:tagLst>
</file>

<file path=ppt/tags/tag8.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PRESET_TEXT" val="WPS,a click to unlimited possibilities"/>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PRESET_TEXT" val="汇报人：稻小壳"/>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UNIT_ISCONTENTSTITLE" val="1"/>
  <p:tag name="KSO_WM_UNIT_ISNUMDGMTITLE" val="0"/>
  <p:tag name="KSO_WM_UNIT_PRESET_TEXT" val="目录"/>
  <p:tag name="KSO_WM_UNIT_NOCLEAR" val="0"/>
  <p:tag name="KSO_WM_UNIT_VALUE" val="7"/>
  <p:tag name="KSO_WM_UNIT_TYPE" val="a"/>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UNIT_ISCONTENTSTITLE" val="0"/>
  <p:tag name="KSO_WM_UNIT_ISNUMDGMTITLE" val="0"/>
  <p:tag name="KSO_WM_UNIT_PRESET_TEXT" val="添加章节标题"/>
  <p:tag name="KSO_WM_UNIT_NOCLEAR" val="0"/>
  <p:tag name="KSO_WM_UNIT_VALUE" val="14"/>
  <p:tag name="KSO_WM_UNIT_CONTENT_GROUP_TYPE" val="contentchip"/>
  <p:tag name="KSO_WM_UNIT_TYPE" val="a"/>
  <p:tag name="KSO_WM_UNIT_INDEX" val="1"/>
</p:tagLst>
</file>

<file path=ppt/tags/tag3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UNIT_PRESET_TEXT" val="01"/>
  <p:tag name="KSO_WM_UNIT_NOCLEAR" val="0"/>
  <p:tag name="KSO_WM_UNIT_VALUE" val="4"/>
  <p:tag name="KSO_WM_UNIT_CONTENT_GROUP_TYPE" val="contentchip"/>
  <p:tag name="KSO_WM_UNIT_TYPE" val="e"/>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感谢您的观看"/>
  <p:tag name="KSO_WM_UNIT_NOCLEAR" val="1"/>
  <p:tag name="KSO_WM_UNIT_CONTENT_GROUP_TYPE" val="contentchip"/>
  <p:tag name="KSO_WM_UNIT_TYPE" val="a"/>
  <p:tag name="KSO_WM_UNIT_INDEX"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9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b"/>
  <p:tag name="KSO_WM_UNIT_PRESET_TEXT" val="汇报人：稻小壳"/>
  <p:tag name="KSO_WM_UNIT_NOCLEAR" val="0"/>
  <p:tag name="KSO_WM_UNIT_VALUE" val="22"/>
  <p:tag name="KSO_WM_UNIT_CONTENT_GROUP_TYPE" val="contentchip"/>
  <p:tag name="KSO_WM_UNIT_TYPE" val="f"/>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5"/>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5"/>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5"/>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custom20230915_1*a*1"/>
  <p:tag name="KSO_WM_TEMPLATE_CATEGORY" val="custom"/>
  <p:tag name="KSO_WM_TEMPLATE_INDEX" val="20230915"/>
  <p:tag name="KSO_WM_UNIT_LAYERLEVEL" val="1"/>
  <p:tag name="KSO_WM_TAG_VERSION" val="1.0"/>
  <p:tag name="KSO_WM_BEAUTIFY_FLAG" val="#wm#"/>
  <p:tag name="KSO_WM_UNIT_PRESET_TEXT" val="单击此处添加 文档标题内容"/>
</p:tagLst>
</file>

<file path=ppt/tags/tag106.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custom20230915_1*b*1"/>
  <p:tag name="KSO_WM_TEMPLATE_CATEGORY" val="custom"/>
  <p:tag name="KSO_WM_TEMPLATE_INDEX" val="20230915"/>
  <p:tag name="KSO_WM_UNIT_LAYERLEVEL" val="1"/>
  <p:tag name="KSO_WM_TAG_VERSION" val="1.0"/>
  <p:tag name="KSO_WM_BEAUTIFY_FLAG" val="#wm#"/>
  <p:tag name="KSO_WM_UNIT_PRESET_TEXT" val="WPS,a click to unlimited possibilities"/>
</p:tagLst>
</file>

<file path=ppt/tags/tag107.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NOCLEAR" val="0"/>
  <p:tag name="KSO_WM_UNIT_VALUE" val="22"/>
  <p:tag name="KSO_WM_UNIT_HIGHLIGHT" val="0"/>
  <p:tag name="KSO_WM_UNIT_COMPATIBLE" val="0"/>
  <p:tag name="KSO_WM_UNIT_DIAGRAM_ISNUMVISUAL" val="0"/>
  <p:tag name="KSO_WM_UNIT_DIAGRAM_ISREFERUNIT" val="0"/>
  <p:tag name="KSO_WM_UNIT_TYPE" val="f"/>
  <p:tag name="KSO_WM_UNIT_INDEX" val="1"/>
  <p:tag name="KSO_WM_UNIT_ID" val="custom20230915_1*f*1"/>
  <p:tag name="KSO_WM_TEMPLATE_CATEGORY" val="custom"/>
  <p:tag name="KSO_WM_TEMPLATE_INDEX" val="20230915"/>
  <p:tag name="KSO_WM_UNIT_LAYERLEVEL" val="1"/>
  <p:tag name="KSO_WM_TAG_VERSION" val="1.0"/>
  <p:tag name="KSO_WM_BEAUTIFY_FLAG" val="#wm#"/>
  <p:tag name="KSO_WM_UNIT_PRESET_TEXT" val="汇报人：WPS"/>
</p:tagLst>
</file>

<file path=ppt/tags/tag108.xml><?xml version="1.0" encoding="utf-8"?>
<p:tagLst xmlns:p="http://schemas.openxmlformats.org/presentationml/2006/main">
  <p:tag name="KSO_WM_SLIDE_ID" val="custom20230915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915"/>
  <p:tag name="KSO_WM_SLIDE_LAYOUT" val="a_b_f"/>
  <p:tag name="KSO_WM_SLIDE_LAYOUT_CNT" val="1_1_1"/>
  <p:tag name="KSO_WM_TEMPLATE_THUMBS_INDEX" val="1、9"/>
  <p:tag name="KSO_WM_SLIDE_CONTENT_AREA" val="{&quot;left&quot;:&quot;209.75&quot;,&quot;top&quot;:&quot;79.75&quot;,&quot;width&quot;:&quot;540.6&quot;,&quot;height&quot;:&quot;409.9&quot;}"/>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a*1"/>
  <p:tag name="KSO_WM_TEMPLATE_CATEGORY" val="custom"/>
  <p:tag name="KSO_WM_TEMPLATE_INDEX" val="20230915"/>
  <p:tag name="KSO_WM_UNIT_LAYERLEVEL" val="1"/>
  <p:tag name="KSO_WM_TAG_VERSION" val="1.0"/>
  <p:tag name="KSO_WM_UNIT_ISCONTENTSTITLE" val="1"/>
  <p:tag name="KSO_WM_UNIT_ISNUMDGMTITLE" val="0"/>
  <p:tag name="KSO_WM_UNIT_NOCLEAR" val="0"/>
  <p:tag name="KSO_WM_UNIT_VALUE" val="7"/>
  <p:tag name="KSO_WM_DIAGRAM_GROUP_CODE" val="l1-1"/>
  <p:tag name="KSO_WM_UNIT_TYPE" val="a"/>
  <p:tag name="KSO_WM_UNIT_INDEX" val="1"/>
  <p:tag name="KSO_WM_UNIT_PRESET_TEXT" val="目录"/>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1_1"/>
  <p:tag name="KSO_WM_TEMPLATE_CATEGORY" val="custom"/>
  <p:tag name="KSO_WM_TEMPLATE_INDEX" val="20230915"/>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1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1_2"/>
  <p:tag name="KSO_WM_DIAGRAM_VERSION" val="3"/>
  <p:tag name="KSO_WM_UNIT_PRESET_TEXT" val="01"/>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1_1"/>
  <p:tag name="KSO_WM_UNIT_TYPE" val="l_h_a"/>
  <p:tag name="KSO_WM_UNIT_ID" val="custom20230915_5*l_h_a*1_1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2_1"/>
  <p:tag name="KSO_WM_TEMPLATE_CATEGORY" val="custom"/>
  <p:tag name="KSO_WM_TEMPLATE_INDEX" val="20230915"/>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2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2_2"/>
  <p:tag name="KSO_WM_DIAGRAM_VERSION" val="3"/>
  <p:tag name="KSO_WM_UNIT_PRESET_TEXT" val="02"/>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2_1"/>
  <p:tag name="KSO_WM_UNIT_TYPE" val="l_h_a"/>
  <p:tag name="KSO_WM_UNIT_ID" val="custom20230915_5*l_h_a*1_2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3_1"/>
  <p:tag name="KSO_WM_TEMPLATE_CATEGORY" val="custom"/>
  <p:tag name="KSO_WM_TEMPLATE_INDEX" val="20230915"/>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3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3_2"/>
  <p:tag name="KSO_WM_DIAGRAM_VERSION" val="3"/>
  <p:tag name="KSO_WM_UNIT_PRESET_TEXT" val="03"/>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3_1"/>
  <p:tag name="KSO_WM_UNIT_TYPE" val="l_h_a"/>
  <p:tag name="KSO_WM_UNIT_ID" val="custom20230915_5*l_h_a*1_3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4_1"/>
  <p:tag name="KSO_WM_TEMPLATE_CATEGORY" val="custom"/>
  <p:tag name="KSO_WM_TEMPLATE_INDEX" val="20230915"/>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4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4_2"/>
  <p:tag name="KSO_WM_DIAGRAM_VERSION" val="3"/>
  <p:tag name="KSO_WM_UNIT_PRESET_TEXT" val="04"/>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4_1"/>
  <p:tag name="KSO_WM_UNIT_TYPE" val="l_h_a"/>
  <p:tag name="KSO_WM_UNIT_ID" val="custom20230915_5*l_h_a*1_4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5_1"/>
  <p:tag name="KSO_WM_TEMPLATE_CATEGORY" val="custom"/>
  <p:tag name="KSO_WM_TEMPLATE_INDEX" val="20230915"/>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5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5_2"/>
  <p:tag name="KSO_WM_DIAGRAM_VERSION" val="3"/>
  <p:tag name="KSO_WM_UNIT_PRESET_TEXT" val="05"/>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5_1"/>
  <p:tag name="KSO_WM_UNIT_TYPE" val="l_h_a"/>
  <p:tag name="KSO_WM_UNIT_ID" val="custom20230915_5*l_h_a*1_5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SLIDE_ID" val="custom20230915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15"/>
  <p:tag name="KSO_WM_SLIDE_TYPE" val="contents"/>
  <p:tag name="KSO_WM_SLIDE_SUBTYPE" val="diag"/>
  <p:tag name="KSO_WM_DIAGRAM_GROUP_CODE" val="l1-1"/>
  <p:tag name="KSO_WM_SLIDE_DIAGTYPE" val="l"/>
  <p:tag name="KSO_WM_SLIDE_LAYOUT" val="a_l"/>
  <p:tag name="KSO_WM_SLIDE_LAYOUT_CNT" val="1_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2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1"/>
</p:tagLst>
</file>

<file path=ppt/tags/tag128.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6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2"/>
</p:tagLst>
</file>

<file path=ppt/tags/tag167.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1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3"/>
</p:tagLst>
</file>

<file path=ppt/tags/tag220.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6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4"/>
</p:tagLst>
</file>

<file path=ppt/tags/tag269.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32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5"/>
</p:tagLst>
</file>

<file path=ppt/tags/tag325.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5_9*a*1"/>
  <p:tag name="KSO_WM_TEMPLATE_CATEGORY" val="custom"/>
  <p:tag name="KSO_WM_TEMPLATE_INDEX" val="20230915"/>
  <p:tag name="KSO_WM_UNIT_LAYERLEVEL" val="1"/>
  <p:tag name="KSO_WM_TAG_VERSION" val="1.0"/>
  <p:tag name="KSO_WM_BEAUTIFY_FLAG" val="#wm#"/>
  <p:tag name="KSO_WM_UNIT_ISCONTENTSTITLE" val="0"/>
  <p:tag name="KSO_WM_UNIT_ISNUMDGMTITLE" val="0"/>
  <p:tag name="KSO_WM_UNIT_NOCLEAR" val="1"/>
  <p:tag name="KSO_WM_UNIT_CONTENT_GROUP_TYPE" val="contentchip"/>
  <p:tag name="KSO_WM_UNIT_TYPE" val="a"/>
  <p:tag name="KSO_WM_UNIT_INDEX" val="1"/>
  <p:tag name="KSO_WM_UNIT_PRESET_TEXT" val="感谢您的观看"/>
</p:tagLst>
</file>

<file path=ppt/tags/tag367.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915_9*f*1"/>
  <p:tag name="KSO_WM_TEMPLATE_CATEGORY" val="custom"/>
  <p:tag name="KSO_WM_TEMPLATE_INDEX" val="20230915"/>
  <p:tag name="KSO_WM_UNIT_LAYERLEVEL" val="1"/>
  <p:tag name="KSO_WM_TAG_VERSION" val="1.0"/>
  <p:tag name="KSO_WM_BEAUTIFY_FLAG" val="#wm#"/>
  <p:tag name="KSO_WM_UNIT_SUBTYPE" val="b"/>
  <p:tag name="KSO_WM_UNIT_NOCLEAR" val="0"/>
  <p:tag name="KSO_WM_UNIT_VALUE" val="22"/>
  <p:tag name="KSO_WM_UNIT_TYPE" val="f"/>
  <p:tag name="KSO_WM_UNIT_INDEX" val="1"/>
  <p:tag name="KSO_WM_UNIT_PRESET_TEXT" val="汇报人：WPS"/>
</p:tagLst>
</file>

<file path=ppt/tags/tag368.xml><?xml version="1.0" encoding="utf-8"?>
<p:tagLst xmlns:p="http://schemas.openxmlformats.org/presentationml/2006/main">
  <p:tag name="KSO_WM_SLIDE_ID" val="custom2023091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5"/>
  <p:tag name="KSO_WM_SLIDE_LAYOUT_CNT" val="1_1"/>
  <p:tag name="KSO_WM_SLIDE_TYPE" val="endPage"/>
  <p:tag name="KSO_WM_SLIDE_SUBTYPE" val="pureTxt"/>
  <p:tag name="KSO_WM_SLIDE_LAYOUT" val="a_f"/>
  <p:tag name="KSO_WM_SLIDE_CONTENT_AREA" val="{&quot;left&quot;:&quot;209.75&quot;,&quot;top&quot;:&quot;79.75&quot;,&quot;width&quot;:&quot;540.6&quot;,&quot;height&quot;:&quot;409.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0">
      <a:dk1>
        <a:srgbClr val="000000"/>
      </a:dk1>
      <a:lt1>
        <a:srgbClr val="FFFFFF"/>
      </a:lt1>
      <a:dk2>
        <a:srgbClr val="233D31"/>
      </a:dk2>
      <a:lt2>
        <a:srgbClr val="FFFCF2"/>
      </a:lt2>
      <a:accent1>
        <a:srgbClr val="305242"/>
      </a:accent1>
      <a:accent2>
        <a:srgbClr val="526435"/>
      </a:accent2>
      <a:accent3>
        <a:srgbClr val="747628"/>
      </a:accent3>
      <a:accent4>
        <a:srgbClr val="97881A"/>
      </a:accent4>
      <a:accent5>
        <a:srgbClr val="B99A0D"/>
      </a:accent5>
      <a:accent6>
        <a:srgbClr val="DBAC00"/>
      </a:accent6>
      <a:hlink>
        <a:srgbClr val="0563C1"/>
      </a:hlink>
      <a:folHlink>
        <a:srgbClr val="954F72"/>
      </a:folHlink>
    </a:clrScheme>
    <a:fontScheme name="稻壳儿-常规宋体05">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2024-01-05T08:06:55Z</dcterms:created>
  <dcterms:modified xsi:type="dcterms:W3CDTF">2024-01-05T08:06:55Z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27df7b2d5d8b4436839843312a9a61a5_21</vt:lpwstr>
  </property>
</Properties>
</file>