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56" r:id="rId1"/>
    <p:sldMasterId id="2147483893" r:id="rId2"/>
  </p:sldMasterIdLst>
  <p:notesMasterIdLst>
    <p:notesMasterId r:id="rId3"/>
  </p:notesMasterIdLst>
  <p:sldIdLst>
    <p:sldId id="362" r:id="rId4"/>
    <p:sldId id="366" r:id="rId5"/>
    <p:sldId id="369" r:id="rId6"/>
    <p:sldId id="372" r:id="rId7"/>
    <p:sldId id="378" r:id="rId9"/>
    <p:sldId id="381" r:id="rId10"/>
    <p:sldId id="384" r:id="rId11"/>
    <p:sldId id="387" r:id="rId12"/>
    <p:sldId id="393" r:id="rId14"/>
    <p:sldId id="396" r:id="rId15"/>
    <p:sldId id="399" r:id="rId16"/>
    <p:sldId id="402" r:id="rId17"/>
    <p:sldId id="405" r:id="rId18"/>
    <p:sldId id="411" r:id="rId20"/>
    <p:sldId id="414" r:id="rId21"/>
    <p:sldId id="417" r:id="rId22"/>
    <p:sldId id="420" r:id="rId23"/>
    <p:sldId id="423" r:id="rId24"/>
    <p:sldId id="429" r:id="rId26"/>
    <p:sldId id="432" r:id="rId27"/>
    <p:sldId id="435" r:id="rId28"/>
    <p:sldId id="438" r:id="rId29"/>
    <p:sldId id="441" r:id="rId30"/>
    <p:sldId id="447" r:id="rId32"/>
    <p:sldId id="450" r:id="rId33"/>
    <p:sldId id="453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tags" Target="../tags/tag164.xml"/><Relationship Id="rId22" Type="http://schemas.openxmlformats.org/officeDocument/2006/relationships/tags" Target="../tags/tag165.xml"/><Relationship Id="rId23" Type="http://schemas.openxmlformats.org/officeDocument/2006/relationships/tags" Target="../tags/tag166.xml"/><Relationship Id="rId24" Type="http://schemas.openxmlformats.org/officeDocument/2006/relationships/tags" Target="../tags/tag167.xml"/><Relationship Id="rId25" Type="http://schemas.openxmlformats.org/officeDocument/2006/relationships/tags" Target="../tags/tag168.xml"/><Relationship Id="rId26" Type="http://schemas.openxmlformats.org/officeDocument/2006/relationships/tags" Target="../tags/tag169.xml"/><Relationship Id="rId27" Type="http://schemas.openxmlformats.org/officeDocument/2006/relationships/tags" Target="../tags/tag170.xml"/><Relationship Id="rId28" Type="http://schemas.openxmlformats.org/officeDocument/2006/relationships/tags" Target="../tags/tag171.xml"/><Relationship Id="rId29" Type="http://schemas.openxmlformats.org/officeDocument/2006/relationships/tags" Target="../tags/tag172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tags" Target="../tags/tag291.xml"/><Relationship Id="rId22" Type="http://schemas.openxmlformats.org/officeDocument/2006/relationships/tags" Target="../tags/tag292.xml"/><Relationship Id="rId23" Type="http://schemas.openxmlformats.org/officeDocument/2006/relationships/tags" Target="../tags/tag293.xml"/><Relationship Id="rId24" Type="http://schemas.openxmlformats.org/officeDocument/2006/relationships/tags" Target="../tags/tag294.xml"/><Relationship Id="rId25" Type="http://schemas.openxmlformats.org/officeDocument/2006/relationships/tags" Target="../tags/tag295.xml"/><Relationship Id="rId26" Type="http://schemas.openxmlformats.org/officeDocument/2006/relationships/tags" Target="../tags/tag296.xml"/><Relationship Id="rId27" Type="http://schemas.openxmlformats.org/officeDocument/2006/relationships/tags" Target="../tags/tag297.xml"/><Relationship Id="rId28" Type="http://schemas.openxmlformats.org/officeDocument/2006/relationships/tags" Target="../tags/tag298.xml"/><Relationship Id="rId29" Type="http://schemas.openxmlformats.org/officeDocument/2006/relationships/tags" Target="../tags/tag299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2024年金属与材料行业工作总结与展望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金属与材料行业概述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2024年金属与材料行业工作总结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金属与材料行业发展趋势分析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金属与材料行业展望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金属与材料行业概述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金属与材料行业的定义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金属与材料行业的分类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金属与材料行业在国民经济中的地位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金属与材料行业的发展历程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89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行业增长迅速，未来潜力巨大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金属与材料行业规模庞大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金属与材料行业在全球经济中占据重要地位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行业增长受到多种因素影响，包括技术创新、市场需求等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490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钢铁企业：如宝钢、鞍钢等，主要生产钢铁产品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有色金属企业：如铝业、铜业等，主要生产有色金属产品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金属新材料企业：如钛业、钨业等，主要生产金属新材料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其他相关企业：如金属加工企业、金属贸易企业等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2024年金属与材料行业工作总结</a:t>
            </a:r>
            <a:endParaRPr altLang="en-US" lang="zh-CN"/>
          </a:p>
        </p:txBody>
      </p:sp>
      <p:sp>
        <p:nvSpPr>
          <p:cNvPr id="104907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行业主要成就</a:t>
            </a:r>
            <a:endParaRPr altLang="en-US" lang="zh-CN"/>
          </a:p>
        </p:txBody>
      </p:sp>
      <p:sp>
        <p:nvSpPr>
          <p:cNvPr id="10491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金属与材料行业在2024年取得了显著的发展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金属与材料行业在国内外市场取得了重要地位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金属与材料行业在环保方面取得了重要突破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成功研发出多种高性能金属材料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行业技术创新与突破</a:t>
            </a:r>
            <a:endParaRPr altLang="en-US" lang="zh-CN"/>
          </a:p>
        </p:txBody>
      </p:sp>
      <p:sp>
        <p:nvSpPr>
          <p:cNvPr id="10492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金属与材料行业技术创新成果：介绍2024年金属与材料行业在技术创新方面取得的重大成果，如新材料研发、生产工艺改进等。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技术创新对行业发展的推动：阐述技术创新对金属与材料行业发展的推动作用，如提高产品质量、降低成本、增强市场竞争力等。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行业技术突破的案例：列举几个2024年金属与材料行业技术突破的案例，如某新材料研发的成功、某生产工艺的改进等。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技术创新与人才培养：强调技术创新与人才培养的关系，介绍金属与材料行业在技术创新方面的人才培养和引进情况。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行业政策与法规影响</a:t>
            </a:r>
            <a:endParaRPr altLang="en-US" lang="zh-CN"/>
          </a:p>
        </p:txBody>
      </p:sp>
      <p:sp>
        <p:nvSpPr>
          <p:cNvPr id="10492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政策法规对金属与材料行业的影响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2024年金属与材料行业政策法规的调整与变化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政策法规对金属与材料行业发展的推动作用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未来政策法规对金属与材料行业的展望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行业挑战与应对策略</a:t>
            </a:r>
            <a:endParaRPr altLang="en-US" lang="zh-CN"/>
          </a:p>
        </p:txBody>
      </p:sp>
      <p:sp>
        <p:nvSpPr>
          <p:cNvPr id="10493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行业挑战：市场竞争激烈、技术更新迅速、环保要求提高等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具体措施：加大研发投入、引进先进技术、加强人才培养、推动产学研合作等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实施效果：提高产品质量、降低成本、增强市场竞争力、实现可持续发展等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应对策略：加强技术创新、提高产品质量、拓展应用领域、加强环保意识等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金属与材料行业发展趋势分析</a:t>
            </a:r>
            <a:endParaRPr altLang="en-US" lang="zh-CN"/>
          </a:p>
        </p:txBody>
      </p:sp>
      <p:sp>
        <p:nvSpPr>
          <p:cNvPr id="104939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市场需求变化趋势</a:t>
            </a:r>
            <a:endParaRPr altLang="en-US" lang="zh-CN"/>
          </a:p>
        </p:txBody>
      </p:sp>
      <p:sp>
        <p:nvSpPr>
          <p:cNvPr id="104944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金属与材料行业市场需求呈现多元化趋势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新型金属材料不断涌现，推动行业创新发展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环保、节能、低碳成为行业发展趋势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6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金属与材料行业市场需求持续增长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技术创新趋势</a:t>
            </a:r>
            <a:endParaRPr altLang="en-US" lang="zh-CN"/>
          </a:p>
        </p:txBody>
      </p:sp>
      <p:sp>
        <p:nvSpPr>
          <p:cNvPr id="10495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金属与材料行业的技术创新方向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未来金属与材料行业的技术发展趋势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金属与材料行业的技术创新对行业发展的影响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金属与材料行业的技术创新面临的挑战与机遇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政策法规变化趋势</a:t>
            </a:r>
            <a:endParaRPr altLang="en-US" lang="zh-CN"/>
          </a:p>
        </p:txBody>
      </p:sp>
      <p:sp>
        <p:nvSpPr>
          <p:cNvPr id="10495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新能源领域政策推动，金属与材料行业迎来新机遇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环保政策趋严，推动金属与材料行业绿色发展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金属与材料行业标准不断提高，促进行业高质量发展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政策法规变化对金属与材料行业的影响及应对策略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行业竞争格局变化趋势</a:t>
            </a:r>
            <a:endParaRPr altLang="en-US" lang="zh-CN"/>
          </a:p>
        </p:txBody>
      </p:sp>
      <p:sp>
        <p:nvSpPr>
          <p:cNvPr id="10496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技术创新成为行业竞争的关键因素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行业整合加速，大型企业逐渐占据主导地位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行业竞争格局发生变化，新兴企业不断涌现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金属与材料行业市场规模不断扩大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金属与材料行业展望</a:t>
            </a:r>
            <a:endParaRPr altLang="en-US" lang="zh-CN"/>
          </a:p>
        </p:txBody>
      </p:sp>
      <p:sp>
        <p:nvSpPr>
          <p:cNvPr id="104967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未来发展目标与规划</a:t>
            </a:r>
            <a:endParaRPr altLang="en-US" lang="zh-CN"/>
          </a:p>
        </p:txBody>
      </p:sp>
      <p:sp>
        <p:nvSpPr>
          <p:cNvPr id="10497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提升技术水平，实现高质量发展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推动绿色发展，提高环保意识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拓展应用领域，满足市场需求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加强产业链合作，推动产业协同发展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技术创新方向与重点</a:t>
            </a:r>
            <a:endParaRPr altLang="en-US" lang="zh-CN"/>
          </a:p>
        </p:txBody>
      </p:sp>
      <p:sp>
        <p:nvSpPr>
          <p:cNvPr id="10498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金属材料研发：提高金属材料的性能、强度和耐腐蚀性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复合材料应用：将金属与其他材料结合，形成具有优异性能的复合材料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3D打印技术：利用3D打印技术生产金属材料，提高生产效率和降低成本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智能化制造：将人工智能、大数据等技术与金属材料生产相结合，提高生产效率和产品质量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政策法规建议与展望</a:t>
            </a:r>
            <a:endParaRPr altLang="en-US" lang="zh-CN"/>
          </a:p>
        </p:txBody>
      </p:sp>
      <p:sp>
        <p:nvSpPr>
          <p:cNvPr id="10498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政策法规对金属与材料行业的影响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行业标准与技术规范的发展方向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企业如何应对政策法规的变化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未来政策法规的发展趋势和建议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行业发展趋势预测与挑战应对策略</a:t>
            </a:r>
            <a:endParaRPr altLang="en-US" lang="zh-CN"/>
          </a:p>
        </p:txBody>
      </p:sp>
      <p:sp>
        <p:nvSpPr>
          <p:cNvPr id="104992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金属与材料行业发展趋势：高精度、高性能、高附加值的产品需求增加，环保、节能、可持续发展的要求提高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挑战应对策略：加强技术研发与创新，提高产品质量和性能；加强产业链合作，实现资源共享与优势互补；加强品牌建设与市场营销，提高产品知名度和竞争力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未来展望：随着科技的不断进步和市场需求的变化，金属与材料行业将继续发展壮大，为国民经济和人民生活提供更好的产品和服务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应对策略建议：加强政策引导和支持，推动行业技术创新和转型升级；加强人才培养和引进，提高行业整体素质和竞争力；加强国际交流与合作，推动金属与材料行业走向世界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96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对金属与材料行业的总结</a:t>
            </a:r>
            <a:endParaRPr altLang="en-US" lang="zh-CN"/>
          </a:p>
        </p:txBody>
      </p:sp>
      <p:sp>
        <p:nvSpPr>
          <p:cNvPr id="10500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行业现状：概述金属与材料行业的发展历程、市场规模、主要产品和应用领域等。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市场竞争：分析金属与材料行业的市场竞争格局，包括主要企业、产品差异化、市场份额等。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发展趋势：预测金属与材料行业未来的发展趋势，包括市场需求、技术进步、政策法规等方面。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技术创新：介绍金属与材料行业在技术研发、生产工艺、产品质量等方面的创新成果和突破。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0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加强产业链合作，实现共赢发展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拓展国际市场，提高品牌知名度和影响力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加强技术创新，提高产品质量和竞争力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推动绿色发展，减少环境污染和资源浪费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4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3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6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2023-12-17T14:33:06Z</dcterms:created>
  <dcterms:modified xsi:type="dcterms:W3CDTF">2023-12-17T14:33:06Z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f9cacf30532f414cabe39ca040877243_21</vt:lpwstr>
  </property>
</Properties>
</file>