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49" r:id="rId1"/>
    <p:sldMasterId id="2147484586" r:id="rId2"/>
  </p:sldMasterIdLst>
  <p:notesMasterIdLst>
    <p:notesMasterId r:id="rId3"/>
  </p:notesMasterIdLst>
  <p:sldIdLst>
    <p:sldId id="659" r:id="rId4"/>
    <p:sldId id="662" r:id="rId5"/>
    <p:sldId id="665" r:id="rId6"/>
    <p:sldId id="668" r:id="rId7"/>
    <p:sldId id="674" r:id="rId9"/>
    <p:sldId id="677" r:id="rId10"/>
    <p:sldId id="680" r:id="rId11"/>
    <p:sldId id="683" r:id="rId12"/>
    <p:sldId id="689" r:id="rId14"/>
    <p:sldId id="692" r:id="rId15"/>
    <p:sldId id="695" r:id="rId16"/>
    <p:sldId id="698" r:id="rId17"/>
    <p:sldId id="701" r:id="rId18"/>
    <p:sldId id="707" r:id="rId20"/>
    <p:sldId id="710" r:id="rId21"/>
    <p:sldId id="713" r:id="rId22"/>
    <p:sldId id="716" r:id="rId23"/>
    <p:sldId id="719" r:id="rId24"/>
    <p:sldId id="725" r:id="rId26"/>
    <p:sldId id="728" r:id="rId27"/>
    <p:sldId id="731" r:id="rId28"/>
    <p:sldId id="734" r:id="rId29"/>
    <p:sldId id="740" r:id="rId31"/>
    <p:sldId id="743" r:id="rId32"/>
    <p:sldId id="746" r:id="rId33"/>
    <p:sldId id="74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  <p:sldLayoutId id="2147484555" r:id="rId6"/>
    <p:sldLayoutId id="2147484556" r:id="rId7"/>
    <p:sldLayoutId id="2147484557" r:id="rId8"/>
    <p:sldLayoutId id="2147484558" r:id="rId9"/>
    <p:sldLayoutId id="2147484559" r:id="rId10"/>
    <p:sldLayoutId id="21474845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人工智能在体育竞技中的数据分析与战术改善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人工智能在体育竞技中的应用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人工智能在体育竞技中的数据分析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人工智能在体育竞技中的战术改善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人工智能在体育竞技中的案例分析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人工智能在体育竞技中的挑战与未来发展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人工智能在体育竞技中的发展历程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74493" y="1364400"/>
            <a:ext cx="4128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367890" y="1728521"/>
            <a:ext cx="213501" cy="1822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724304" y="1628981"/>
            <a:ext cx="3628830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早期应用：简单的统计和数据分析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696125" y="1364400"/>
            <a:ext cx="4128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589522" y="1728521"/>
            <a:ext cx="213501" cy="1822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945936" y="1628981"/>
            <a:ext cx="3628830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近期发展：深度学习和机器学习算法的应用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4085630" y="3920951"/>
            <a:ext cx="4128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4334799" y="4184890"/>
            <a:ext cx="3628830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未来趋势：个性化定制和实时数据分析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3978385" y="4285072"/>
            <a:ext cx="213501" cy="1822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人工智能在体育竞技中的主要应用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数据分析：对运动员、比赛等数据进行分析，提供更准确的评估和预测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战术改善：通过分析比赛数据，为教练团队提供更有效的战术建议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智能辅助：为运动员提供智能化的训练辅助，提高训练效率和效果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虚拟现实训练：利用虚拟现实技术为运动员提供沉浸式的训练体验，提高训练质量和效率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人工智能在体育竞技中的优势</a:t>
            </a:r>
            <a:endParaRPr altLang="en-US" lang="zh-CN"/>
          </a:p>
        </p:txBody>
      </p:sp>
      <p:sp>
        <p:nvSpPr>
          <p:cNvPr id="104915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实时监控与调整：人工智能可以对比赛过程进行实时监控，及时发现并调整运动员的状态和战术，确保比赛顺利进行。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预测与评估：人工智能可以对比赛结果进行预测和评估，帮助教练团队更好地了解运动员的潜力和不足，为未来的训练和比赛提供参考。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数据处理与分析：人工智能能够快速、准确地处理大量数据，为教练团队提供更准确、全面的分析报告。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战术制定与优化：人工智能可以通过对历史数据的学习和分析，为教练团队提供更科学、有效的战术方案，提高比赛胜率。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人工智能在体育竞技中的数据分析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数据收集与处理</a:t>
            </a:r>
            <a:endParaRPr altLang="en-US" lang="zh-CN"/>
          </a:p>
        </p:txBody>
      </p:sp>
      <p:sp>
        <p:nvSpPr>
          <p:cNvPr id="104929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数据来源：比赛录像、运动员数据、观众反馈等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数据应用：战术分析、运动员表现评估、比赛预测等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数据处理技术：数据挖掘、机器学习、深度学习等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数据采集方式：传感器、摄像头、GPS等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数据分析方法</a:t>
            </a:r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数据收集：通过各种传感器和摄像头捕捉比赛数据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数据清洗：去除异常值和错误数据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特征提取：提取与比赛相关的特征，如速度、角度、距离等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模型训练：使用机器学习算法训练模型，预测比赛结果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数据挖掘与可视化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可视化技术：热力图、散点图、折线图等，帮助教练和运动员更好地理解数据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数据来源：比赛录像、运动员数据、观众反馈等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数据挖掘技术：聚类分析、关联规则挖掘、时间序列分析等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应用场景：运动员训练、比赛战术制定、市场分析等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数据驱动的决策支持</a:t>
            </a:r>
            <a:endParaRPr altLang="en-US" lang="zh-CN"/>
          </a:p>
        </p:txBody>
      </p:sp>
      <p:sp>
        <p:nvSpPr>
          <p:cNvPr id="10495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数据收集与整理：利用人工智能技术对体育竞技中的各种数据进行全面、准确、实时的收集与整理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数据挖掘与分析：通过机器学习、深度学习等技术对收集到的数据进行挖掘与分析，提取出有价值的信息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预测与评估：基于分析结果，对运动员表现、比赛结果等进行预测与评估，为教练团队提供决策支持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实时调整与优化：根据比赛进程中的实际情况，及时调整战术和策略，确保运动员发挥出最佳水平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人工智能在体育竞技中的战术改善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战术分析</a:t>
            </a:r>
            <a:endParaRPr altLang="en-US" lang="zh-CN"/>
          </a:p>
        </p:txBody>
      </p:sp>
      <p:sp>
        <p:nvSpPr>
          <p:cNvPr id="104964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人工智能在体育竞技中的战术分析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人工智能在体育竞技中的战术改善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人工智能在体育竞技中的战术优化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人工智能在体育竞技中的战术应用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战术优化</a:t>
            </a:r>
            <a:endParaRPr altLang="en-US" lang="zh-CN"/>
          </a:p>
        </p:txBody>
      </p:sp>
      <p:sp>
        <p:nvSpPr>
          <p:cNvPr id="10497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人工智能在体育竞技中的战术改善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人工智能在体育竞技中的战术优化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人工智能在体育竞技中的战术调整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人工智能在体育竞技中的战术应用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战术决策支持</a:t>
            </a:r>
            <a:endParaRPr altLang="en-US" lang="zh-CN"/>
          </a:p>
        </p:txBody>
      </p:sp>
      <p:sp>
        <p:nvSpPr>
          <p:cNvPr id="10497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人工智能在体育竞技中的战术决策支持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人工智能在体育竞技中的战术改善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人工智能在体育竞技中的战术决策支持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人工智能在体育竞技中的战术改善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实时战术调整</a:t>
            </a:r>
            <a:endParaRPr altLang="en-US" lang="zh-CN"/>
          </a:p>
        </p:txBody>
      </p:sp>
      <p:sp>
        <p:nvSpPr>
          <p:cNvPr id="104981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人工智能可以根据运动员的表现和状态，及时调整比赛策略和人员配置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人工智能还可以通过模拟比赛场景，为运动员提供更加精准的战术指导和建议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人工智能能够根据比赛数据和实时情况，对战术进行快速调整和优化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通过分析比赛数据，人工智能可以预测对手的战术并提前做出应对措施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案例选择与背景介绍</a:t>
            </a:r>
            <a:endParaRPr altLang="en-US" lang="zh-CN"/>
          </a:p>
        </p:txBody>
      </p:sp>
      <p:sp>
        <p:nvSpPr>
          <p:cNvPr id="10499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案例一：NBA中的“魔球”数据分析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案例二：足球比赛中的“精准打击”战术分析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案例三：围棋比赛中的“阿尔法围棋”AI应用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案例四：电竞比赛中的“深度学习”技术应用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案例分析与讨论</a:t>
            </a:r>
            <a:endParaRPr altLang="en-US" lang="zh-CN"/>
          </a:p>
        </p:txBody>
      </p:sp>
      <p:sp>
        <p:nvSpPr>
          <p:cNvPr id="105001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案例二：足球比赛中的精准预测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案例一：NBA中的“魔球”理论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案例三：电子竞技中的AI辅助战术分析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案例四：高尔夫球场上的智能教练系统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5007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案例一：NBA中的“魔球”理论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案例二：英超联赛中的“精准打击”战术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案例三：乒乓球比赛中的“智能教练”系统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案例四：围棋比赛中的“阿尔法围棋”算法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人工智能在体育竞技中的挑战与未来发展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21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数据收集与处理：如何获取、清洗和存储大量数据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算法与模型：如何建立准确、高效的算法和模型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隐私与安全：如何保护个人隐私和数据安全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法律与伦理：如何遵守法律和道德规范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2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人工智能技术不断进步，将为体育竞技提供更准确、高效的数据分析和战术建议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人工智能与体育竞技的结合将促进体育产业的数字化转型，提高竞技水平和观赏性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未来将有更多创新型应用出现，如虚拟现实、增强现实等技术将为观众带来更沉浸式的体验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人工智能在体育竞技中的应用将逐渐普及，成为竞技领域的重要辅助工具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技术创新与应用拓展</a:t>
            </a:r>
            <a:endParaRPr altLang="en-US" lang="zh-CN"/>
          </a:p>
        </p:txBody>
      </p:sp>
      <p:sp>
        <p:nvSpPr>
          <p:cNvPr id="105033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人工智能技术的不断进步为体育竞技提供了更多可能性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未来，人工智能技术将在体育竞技领域发挥更加重要的作用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人工智能技术能够提高运动员的训练效率和比赛表现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深度学习、机器学习等技术在体育竞技中的应用逐渐普及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1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41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2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2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2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2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2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2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2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2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2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7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2023-12-17T03:33:42Z</dcterms:created>
  <dcterms:modified xsi:type="dcterms:W3CDTF">2023-12-17T03:33:42Z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ca8e07e204484c08ba14d1eb788c190b_21</vt:lpwstr>
  </property>
</Properties>
</file>