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11" r:id="rId19"/>
    <p:sldId id="314" r:id="rId20"/>
    <p:sldId id="317" r:id="rId21"/>
    <p:sldId id="320" r:id="rId22"/>
    <p:sldId id="326" r:id="rId24"/>
    <p:sldId id="329" r:id="rId25"/>
    <p:sldId id="332" r:id="rId26"/>
    <p:sldId id="335" r:id="rId27"/>
    <p:sldId id="341" r:id="rId29"/>
    <p:sldId id="344" r:id="rId30"/>
    <p:sldId id="34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2024年数字营销行业工作总结与展望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数字营销行业概述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2024年数字营销行业工作总结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数字营销行业面临的挑战与机遇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数字营销行业的展望与建议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数字营销行业概述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数字营销行业的定义和特点</a:t>
            </a:r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定义：数字营销是一种基于互联网和数字技术的营销方式，通过数字化渠道和工具来推广产品、服务和品牌。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特点：数字化、互动性、个性化、数据驱动、跨界融合等。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数字营销行业的发展历程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数字营销的兴起：随着互联网的普及，数字营销逐渐成为主流营销方式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数字营销的发展阶段：经历了从基础的网络广告到社交媒体营销、搜索引擎优化、内容营销等多元化发展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数字营销的现状：数字营销已经渗透到各个行业，成为企业不可或缺的营销手段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数字营销的未来趋势：随着技术的不断进步，数字营销将更加智能化、个性化、数据化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7500" lnSpcReduction="20000"/>
          </a:bodyPr>
          <a:p>
            <a:r>
              <a:rPr altLang="en-US" lang="zh-CN"/>
              <a:t>数字营销行业的现状： - 市场规模不断扩大，增长迅速 - 数字营销技术不断创新，应用场景不断拓展 - 数字营销人才需求旺盛，专业素质要求不断提高 </a:t>
            </a:r>
            <a:endParaRPr altLang="en-US" lang="zh-CN"/>
          </a:p>
          <a:p>
            <a:pPr lvl="1"/>
            <a:r>
              <a:rPr altLang="en-US" lang="zh-CN"/>
              <a:t>- 市场规模不断扩大，增长迅速</a:t>
            </a:r>
            <a:endParaRPr altLang="en-US" lang="zh-CN"/>
          </a:p>
          <a:p>
            <a:pPr lvl="1"/>
            <a:r>
              <a:rPr altLang="en-US" lang="zh-CN"/>
              <a:t>- 数字营销技术不断创新，应用场景不断拓展</a:t>
            </a:r>
            <a:endParaRPr altLang="en-US" lang="zh-CN"/>
          </a:p>
          <a:p>
            <a:pPr lvl="1"/>
            <a:r>
              <a:rPr altLang="en-US" lang="zh-CN"/>
              <a:t>- 数字营销人才需求旺盛，专业素质要求不断提高</a:t>
            </a:r>
            <a:endParaRPr altLang="en-US" lang="zh-CN"/>
          </a:p>
          <a:p>
            <a:r>
              <a:rPr altLang="en-US" lang="zh-CN"/>
              <a:t>数字营销行业的趋势： - 数字化、智能化、个性化将成为数字营销的主要趋势 - 社交媒体、短视频等新媒体将成为数字营销的重要渠道 - 数据驱动的营销策略将成为数字营销的核心竞争力 - 跨界合作将成为数字营销的新方向，品牌与电商、线下门店等合作将更加紧密</a:t>
            </a:r>
            <a:endParaRPr altLang="en-US" lang="zh-CN"/>
          </a:p>
          <a:p>
            <a:pPr lvl="1"/>
            <a:r>
              <a:rPr altLang="en-US" lang="zh-CN"/>
              <a:t>- 数字化、智能化、个性化将成为数字营销的主要趋势</a:t>
            </a:r>
            <a:endParaRPr altLang="en-US" lang="zh-CN"/>
          </a:p>
          <a:p>
            <a:pPr lvl="1"/>
            <a:r>
              <a:rPr altLang="en-US" lang="zh-CN"/>
              <a:t>- 社交媒体、短视频等新媒体将成为数字营销的重要渠道</a:t>
            </a:r>
            <a:endParaRPr altLang="en-US" lang="zh-CN"/>
          </a:p>
          <a:p>
            <a:pPr lvl="1"/>
            <a:r>
              <a:rPr altLang="en-US" lang="zh-CN"/>
              <a:t>- 数据驱动的营销策略将成为数字营销的核心竞争力</a:t>
            </a:r>
            <a:endParaRPr altLang="en-US" lang="zh-CN"/>
          </a:p>
          <a:p>
            <a:pPr lvl="1"/>
            <a:r>
              <a:rPr altLang="en-US" lang="zh-CN"/>
              <a:t>- 跨界合作将成为数字营销的新方向，品牌与电商、线下门店等合作将更加紧密</a:t>
            </a:r>
            <a:endParaRPr altLang="en-US" lang="zh-CN"/>
          </a:p>
        </p:txBody>
      </p:sp>
      <p:sp>
        <p:nvSpPr>
          <p:cNvPr id="1049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数字营销行业的现状和趋势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2024年数字营销行业工作总结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数字营销行业的工作成果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数字营销行业的规模和增长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数字营销行业的成功案例和经验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数字营销行业对其他行业的影响和贡献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数字营销行业的创新和突破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数字营销行业的工作亮点</a:t>
            </a:r>
            <a:endParaRPr altLang="en-US" lang="zh-CN"/>
          </a:p>
        </p:txBody>
      </p:sp>
      <p:sp>
        <p:nvSpPr>
          <p:cNvPr id="104924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5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数字化转型加速：企业纷纷加大数字化转型力度，数字营销成为重要手段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营销效果精准评估：通过数据分析和挖掘，实现营销效果的精准评估和优化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个性化营销策略：根据用户需求和行为习惯，制定个性化的营销策略和方案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跨界合作与创新：数字营销行业与其他领域的跨界合作与创新，为品牌带来更多可能性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社会责任与可持续发展：数字营销行业积极履行社会责任，推动可持续发展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数字营销行业的工作不足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缺乏有效的数据分析和挖掘能力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营销策略缺乏创新和个性化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缺乏专业的数字营销人才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数字营销技术应用不够广泛和深入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数字营销行业面临的挑战与机遇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数字营销行业面临的挑战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竞争激烈：数字营销行业的竞争日益激烈，企业需要不断提高自身的竞争力以保持市场地位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数据安全与隐私保护：随着数字化程度的提高，数据泄露和隐私侵犯成为行业面临的重要挑战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技术更新迅速：随着互联网技术的不断发展，数字营销行业需要不断适应新的技术和工具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法律法规限制：数字营销行业受到相关法律法规的限制，需要遵守相关规定并避免违法行为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数字营销行业面临的机遇</a:t>
            </a:r>
            <a:endParaRPr altLang="en-US" lang="zh-CN"/>
          </a:p>
        </p:txBody>
      </p:sp>
      <p:sp>
        <p:nvSpPr>
          <p:cNvPr id="10495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互联网技术的发展为数字营销提供了更多可能性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消费者行为的变化为数字营销提供了更广阔的市场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品牌竞争的加剧为数字营销提供了更多的机会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政府政策的支持为数字营销提供了更多的保障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数字营销行业的未来发展趋势</a:t>
            </a:r>
            <a:endParaRPr altLang="en-US" lang="zh-CN"/>
          </a:p>
        </p:txBody>
      </p:sp>
      <p:sp>
        <p:nvSpPr>
          <p:cNvPr id="1049558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人工智能与大数据驱动：利用AI和大数据技术，实现更精准的营销策略和个性化推荐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社交媒体与短视频崛起：抓住社交媒体和短视频平台的发展趋势，提升品牌曝光度和用户互动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内容营销与品牌建设：注重内容营销和品牌建设，提升品牌价值和用户忠诚度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跨界合作与创新：与其他行业进行跨界合作，探索新的商业模式和营销手段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绿色营销与可持续发展：注重环保和社会责任，推动绿色营销和可持续发展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国际化拓展：积极拓展海外市场，提升品牌国际知名度和竞争力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数字营销行业的展望与建议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数字营销行业的未来展望</a:t>
            </a:r>
            <a:endParaRPr altLang="en-US" lang="zh-CN"/>
          </a:p>
        </p:txBody>
      </p:sp>
      <p:sp>
        <p:nvSpPr>
          <p:cNvPr id="1049692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数字化转型加速：企业将更加注重数字化转型，提高营销效率和效果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个性化营销崛起：基于大数据和人工智能技术的个性化营销将更加普遍，满足消费者个性化需求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社交媒体影响力增强：社交媒体将在数字营销中发挥更大作用，成为品牌与消费者互动的重要渠道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数据驱动的营销策略：数据将成为数字营销的核心，帮助企业制定更加精准的营销策略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跨界合作与创新：数字营销将与其他领域进行跨界合作，推动营销创新和业务增长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强化品牌建设：品牌建设将成为数字营销的重要目标，提高品牌知名度和美誉度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数字营销行业的建议和措施</a:t>
            </a:r>
            <a:endParaRPr altLang="en-US" lang="zh-CN"/>
          </a:p>
        </p:txBody>
      </p:sp>
      <p:sp>
        <p:nvSpPr>
          <p:cNvPr id="10497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强化数据驱动：通过数据分析和挖掘，制定更精准的营销策略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加强团队协作：建立高效沟通机制，提高团队协同作战能力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注重用户体验：优化网站设计、提高产品质量，提升用户满意度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创新营销手段：利用社交媒体、短视频等新兴渠道，提高营销效果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数字营销行业的未来发展趋势预测</a:t>
            </a:r>
            <a:endParaRPr altLang="en-US" lang="zh-CN"/>
          </a:p>
        </p:txBody>
      </p:sp>
      <p:sp>
        <p:nvSpPr>
          <p:cNvPr id="10498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人工智能与大数据驱动的精准营销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社交媒体与短视频平台的营销价值提升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内容营销与知识营销的崛起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跨界合作与整合营销的趋势增强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对数字营销行业的总结</a:t>
            </a:r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数字营销行业的发展趋势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数字营销行业的市场规模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数字营销行业的竞争格局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数字营销行业的前景展望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对数字营销行业的展望</a:t>
            </a:r>
            <a:endParaRPr altLang="en-US" lang="zh-CN"/>
          </a:p>
        </p:txBody>
      </p:sp>
      <p:sp>
        <p:nvSpPr>
          <p:cNvPr id="10499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技术创新推动行业变革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行业规模将持续扩大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营销策略将更加精准和个性化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跨界合作将成为行业新趋势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2023-12-17T23:29:24Z</dcterms:created>
  <dcterms:modified xsi:type="dcterms:W3CDTF">2023-12-17T23:29:24Z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6b6978d48dd54b1e8ece4bd8df3d59c9_21</vt:lpwstr>
  </property>
</Properties>
</file>