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tags" Target="tags/tag20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801370" y="-123825"/>
            <a:ext cx="10264140" cy="59080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endParaRPr lang="zh-CN" altLang="en-US"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altLang="en-US" sz="48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中国历史</a:t>
            </a:r>
            <a:r>
              <a:rPr lang="en-US" altLang="zh-CN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八年级上册</a:t>
            </a:r>
          </a:p>
          <a:p>
            <a:pPr algn="ctr"/>
            <a:endParaRPr lang="zh-CN" altLang="en-US" sz="4400" b="0" noProof="1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4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第二单元</a:t>
            </a:r>
            <a:r>
              <a:rPr lang="en-US" altLang="zh-CN" sz="4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4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近代化的早期探索</a:t>
            </a:r>
          </a:p>
          <a:p>
            <a:pPr algn="ctr"/>
            <a:r>
              <a:rPr lang="zh-CN" altLang="en-US" sz="4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与民族危机的加剧</a:t>
            </a:r>
          </a:p>
          <a:p>
            <a:pPr algn="ctr"/>
            <a:endParaRPr lang="zh-CN" altLang="en-US" sz="4400" b="0" noProof="1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40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</a:t>
            </a:r>
            <a:r>
              <a:rPr lang="en-US" altLang="zh-CN" sz="40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6</a:t>
            </a:r>
            <a:r>
              <a:rPr lang="zh-CN" altLang="en-US" sz="40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课  戊戌变法</a:t>
            </a:r>
            <a:endParaRPr lang="zh-CN" altLang="en-US" sz="6000" noProof="1">
              <a:effectLst>
                <a:outerShdw blurRad="38100" dist="38100" dir="2700000">
                  <a:srgbClr val="C0C0C0"/>
                </a:outerShdw>
              </a:effectLst>
              <a:latin typeface="等线" panose="02010600030101010101" charset="-122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3096895" y="148399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考点解读</a:t>
            </a:r>
          </a:p>
        </p:txBody>
      </p:sp>
      <p:sp>
        <p:nvSpPr>
          <p:cNvPr id="20" name="矩形 19"/>
          <p:cNvSpPr/>
          <p:nvPr/>
        </p:nvSpPr>
        <p:spPr>
          <a:xfrm>
            <a:off x="3096895" y="259778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考点秘籍</a:t>
            </a:r>
          </a:p>
        </p:txBody>
      </p:sp>
      <p:sp>
        <p:nvSpPr>
          <p:cNvPr id="22" name="矩形 21"/>
          <p:cNvSpPr/>
          <p:nvPr/>
        </p:nvSpPr>
        <p:spPr>
          <a:xfrm>
            <a:off x="3096895" y="353885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名师讲解</a:t>
            </a:r>
          </a:p>
        </p:txBody>
      </p:sp>
      <p:sp>
        <p:nvSpPr>
          <p:cNvPr id="24" name="矩形 23"/>
          <p:cNvSpPr/>
          <p:nvPr/>
        </p:nvSpPr>
        <p:spPr>
          <a:xfrm>
            <a:off x="3096895" y="462280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基础闯关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092960" y="148399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92960" y="259778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092960" y="353885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2092960" y="462280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04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96895" y="559816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提分强化练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2092960" y="559816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05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617153" y="775234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考点解读</a:t>
            </a:r>
            <a:endParaRPr lang="zh-CN" altLang="zh-CN" sz="4000" b="1" u="sng">
              <a:solidFill>
                <a:srgbClr val="00B0F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9810" y="2296795"/>
            <a:ext cx="984885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★★★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知道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康有为、梁启超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等维新派代表，了解“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百日维新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”的主要史实。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/>
              <a:t>考点秘籍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考点秘籍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32485" y="1049020"/>
            <a:ext cx="1052703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1. 1895年春，《马关条约》签订的消息传到北京，</a:t>
            </a:r>
            <a:r>
              <a:rPr lang="en-US" altLang="zh-CN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康有为和梁启超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联合各省1300多名参加会试的举人，上书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光绪帝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，请求拒和、迁都、变法。史称“</a:t>
            </a:r>
            <a:r>
              <a:rPr lang="en-US" altLang="zh-CN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公车上书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2. 1898年6月到9月，在康有为等维新派的推动下，光绪帝发布了一系列变法诏令，史称“</a:t>
            </a:r>
            <a:r>
              <a:rPr lang="en-US" altLang="zh-CN" sz="2800" b="1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戊戌变法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3.戊戌变法的主要内容：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（1）政治方面，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裁撤冗官冗员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，允许官民上书言事。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（2）经济方面，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鼓励私人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兴办工矿企业，发展农、工、商业；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69950" y="1120775"/>
            <a:ext cx="1056132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改革财政，编制国家预算。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（3）文化教育方面，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废除八股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，改试策论，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开办新式学堂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（4）军事方面，裁减绿营，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训练新式军队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等。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4. 1898年9月21日，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慈禧太后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等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发动政变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，囚禁光绪帝，逮捕杀害维新人士，戊戌变法失败。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5.戊戌变法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既是一场救亡图存的政治变革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en-US" altLang="zh-CN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又是一次思想启蒙运动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，在</a:t>
            </a:r>
            <a:r>
              <a:rPr lang="en-US" altLang="zh-CN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思想文化方面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产生了广泛而持久的影响。 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考点秘籍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名师讲解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30580" y="939800"/>
            <a:ext cx="10671175" cy="5539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（2021·广西百色）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甲午中日战争失败后，人们认识到仅仅依靠军事变革无法挽救民族危亡。此时，一群举人冲破长期沉闷局面，掀起一场救亡图存运动，迈出了中国政治近代化的第一步。这场运动是（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洋务运动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戊戌变法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辛亥革命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新文化运动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【答案】B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【解析】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甲午中日战争失败后，在民族危机深重的情况下，以康有为等为代表的维新派人士联合各地举人发起公车上书，并于1898年掀起了一场戊戌变法运动，主张改革政治制度，从而迈出了中国政治近代化的第一步，故B正确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04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/>
              <a:t>基础闯关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36600" y="1249045"/>
            <a:ext cx="1067181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1.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范文澜在《中国近代史》中评说：“光绪帝是清朝皇族中比较能接受新思想的青年皇帝，颇想有所作为。”能支撑这一结论的史实是光绪帝（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提倡办洋务，推进全盘西化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提倡办实业，奖励发明创造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提倡兴共和，推行民主政治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提倡新文学，倡导文学革命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【答案】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18630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8825" y="972820"/>
            <a:ext cx="1067371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2.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（2019·安徽）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阅读材料，回答下列问题。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材料一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中国的失败使国人痛心疾首、深受震撼，一些有识之士如康有为、梁启超等痛定思痛，开始探索新的救国之道。他们认为，中国要生存、要强大，应该而且也只能像日本那样维新变法，学习西方。1895年春，1300多名举人在北京发动“公车上书”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——据雷颐《走向革命：细说晚清七十年》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材料二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：中国在巴黎和会上蒙受的屈辱阻碍了中国寻求西方模式的国家认同。“五四”知识界对西方的幻灭，伴随着亲苏俄的社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18630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53440" y="1098550"/>
            <a:ext cx="1048512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会主义思潮的兴起。许多中国人认为俄国革命是中国进行国家建构的唯一成功楷模。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——据徐国琦《中国与大战》等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（1）根据材料一指出“新的救国之道”是什么。结合所学知识分析“公车上书”发生的原因。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维新变法，学习西方。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原因：甲午战败，《马关条约》的签订。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88060" y="1306830"/>
            <a:ext cx="999617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（2）根据材料二指出中国人的国家模式认同有何变化，并分析其影响。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变化：从西方模式到苏俄模式；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影响：马克思主义在中国传播、中国共产党成立、民主主义革命发展等。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（3）综合上述材料，概述19世纪末20世纪初中国知识分子的时代使命。</a:t>
            </a:r>
          </a:p>
          <a:p>
            <a:pPr algn="l"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     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救亡图存。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49960" y="514985"/>
            <a:ext cx="18630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05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>
                <a:solidFill>
                  <a:schemeClr val="tx1"/>
                </a:solidFill>
                <a:sym typeface="+mn-ea"/>
              </a:rPr>
              <a:t>提分强化练</a:t>
            </a:r>
            <a:endParaRPr lang="zh-CN" altLang="zh-CN" sz="4800" b="1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3280" y="1388110"/>
            <a:ext cx="1050544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1.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（2020·广西桂林）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梁启超批评李鸿章：“知有朝廷而不知有国民，知有洋务而不知有国务。”据此分析梁启超主张（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发展科学技术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改革政治制度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开展外交活动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建立新式海军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【答案】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9325" y="1443990"/>
            <a:ext cx="1030224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2.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（2019·广西柳州）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有学者认为，戊戌变法时期所传播的西方政学说和自然科学知识，将统治了中国几千年的封建思想打开了一个缺口。这主要是说明戊戌变法（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维护封建统治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得不到群众支持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起到了思想启蒙作用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传播了革命思想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【答案】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76</Paragraphs>
  <Slides>17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18">
      <vt:lpstr>Office 主题</vt:lpstr>
      <vt:lpstr>Slide 1</vt:lpstr>
      <vt:lpstr>Slide 2</vt:lpstr>
      <vt:lpstr>考点解读</vt:lpstr>
      <vt:lpstr>Slide 4</vt:lpstr>
      <vt:lpstr>考点秘籍</vt:lpstr>
      <vt:lpstr>Slide 6</vt:lpstr>
      <vt:lpstr>Slide 7</vt:lpstr>
      <vt:lpstr>名师讲解</vt:lpstr>
      <vt:lpstr>Slide 9</vt:lpstr>
      <vt:lpstr>基础闯关</vt:lpstr>
      <vt:lpstr>Slide 11</vt:lpstr>
      <vt:lpstr>Slide 12</vt:lpstr>
      <vt:lpstr>Slide 13</vt:lpstr>
      <vt:lpstr>Slide 14</vt:lpstr>
      <vt:lpstr>提分强化练</vt:lpstr>
      <vt:lpstr>Slide 16</vt:lpstr>
      <vt:lpstr>Slide 17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240</cp:revision>
  <dcterms:created xsi:type="dcterms:W3CDTF">2019-06-19T02:08:00Z</dcterms:created>
  <dcterms:modified xsi:type="dcterms:W3CDTF">2021-10-21T01:18:18Z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F247A61FE6924CCE9C3B3B52154FD3B3</vt:lpwstr>
  </property>
  <property fmtid="{D5CDD505-2E9C-101B-9397-08002B2CF9AE}" pid="3" name="KSOProductBuildVer">
    <vt:lpwstr>2052-11.1.0.11365</vt:lpwstr>
  </property>
</Properties>
</file>