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7145" r:id="rId1"/>
    <p:sldMasterId id="2147487182" r:id="rId2"/>
  </p:sldMasterIdLst>
  <p:notesMasterIdLst>
    <p:notesMasterId r:id="rId3"/>
  </p:notesMasterIdLst>
  <p:sldIdLst>
    <p:sldId id="1817" r:id="rId4"/>
    <p:sldId id="1820" r:id="rId5"/>
    <p:sldId id="1823" r:id="rId6"/>
    <p:sldId id="1826" r:id="rId7"/>
    <p:sldId id="1832" r:id="rId9"/>
    <p:sldId id="1835" r:id="rId10"/>
    <p:sldId id="1838" r:id="rId11"/>
    <p:sldId id="1841" r:id="rId12"/>
    <p:sldId id="1847" r:id="rId14"/>
    <p:sldId id="1850" r:id="rId15"/>
    <p:sldId id="1853" r:id="rId16"/>
    <p:sldId id="1856" r:id="rId17"/>
    <p:sldId id="1862" r:id="rId19"/>
    <p:sldId id="1865" r:id="rId20"/>
    <p:sldId id="1868" r:id="rId21"/>
    <p:sldId id="1871" r:id="rId22"/>
    <p:sldId id="1874" r:id="rId23"/>
    <p:sldId id="1880" r:id="rId25"/>
    <p:sldId id="1883" r:id="rId26"/>
    <p:sldId id="1886" r:id="rId27"/>
    <p:sldId id="1889" r:id="rId28"/>
    <p:sldId id="1895" r:id="rId30"/>
    <p:sldId id="1898" r:id="rId31"/>
    <p:sldId id="1901" r:id="rId32"/>
    <p:sldId id="1904" r:id="rId33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30" Type="http://schemas.openxmlformats.org/officeDocument/2006/relationships/slide" Target="slides/slide22.xml"/><Relationship Id="rId31" Type="http://schemas.openxmlformats.org/officeDocument/2006/relationships/slide" Target="slides/slide23.xml"/><Relationship Id="rId32" Type="http://schemas.openxmlformats.org/officeDocument/2006/relationships/slide" Target="slides/slide24.xml"/><Relationship Id="rId33" Type="http://schemas.openxmlformats.org/officeDocument/2006/relationships/slide" Target="slides/slide25.xml"/><Relationship Id="rId34" Type="http://schemas.openxmlformats.org/officeDocument/2006/relationships/tableStyles" Target="tableStyles.xml"/><Relationship Id="rId35" Type="http://schemas.openxmlformats.org/officeDocument/2006/relationships/presProps" Target="presProps.xml"/><Relationship Id="rId36" Type="http://schemas.openxmlformats.org/officeDocument/2006/relationships/viewProps" Target="viewProps.xml"/><Relationship Id="rId37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5.xml"/><Relationship Id="rId2" Type="http://schemas.openxmlformats.org/officeDocument/2006/relationships/image" Target="../media/image2.png"/><Relationship Id="rId3" Type="http://schemas.openxmlformats.org/officeDocument/2006/relationships/tags" Target="../tags/tag6.xml"/><Relationship Id="rId4" Type="http://schemas.openxmlformats.org/officeDocument/2006/relationships/tags" Target="../tags/tag7.xml"/><Relationship Id="rId5" Type="http://schemas.openxmlformats.org/officeDocument/2006/relationships/tags" Target="../tags/tag8.xml"/><Relationship Id="rId6" Type="http://schemas.openxmlformats.org/officeDocument/2006/relationships/tags" Target="../tags/tag9.xml"/><Relationship Id="rId7" Type="http://schemas.openxmlformats.org/officeDocument/2006/relationships/tags" Target="../tags/tag10.xml"/><Relationship Id="rId8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1.xml"/><Relationship Id="rId2" Type="http://schemas.openxmlformats.org/officeDocument/2006/relationships/image" Target="../media/image3.png"/><Relationship Id="rId3" Type="http://schemas.openxmlformats.org/officeDocument/2006/relationships/tags" Target="../tags/tag12.xml"/><Relationship Id="rId4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13.xml"/><Relationship Id="rId2" Type="http://schemas.openxmlformats.org/officeDocument/2006/relationships/image" Target="../media/image4.png"/><Relationship Id="rId3" Type="http://schemas.openxmlformats.org/officeDocument/2006/relationships/tags" Target="../tags/tag14.xml"/><Relationship Id="rId4" Type="http://schemas.openxmlformats.org/officeDocument/2006/relationships/tags" Target="../tags/tag15.xml"/><Relationship Id="rId5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16.xml"/><Relationship Id="rId2" Type="http://schemas.openxmlformats.org/officeDocument/2006/relationships/tags" Target="../tags/tag17.xml"/><Relationship Id="rId3" Type="http://schemas.openxmlformats.org/officeDocument/2006/relationships/tags" Target="../tags/tag18.xml"/><Relationship Id="rId4" Type="http://schemas.openxmlformats.org/officeDocument/2006/relationships/tags" Target="../tags/tag19.xml"/><Relationship Id="rId5" Type="http://schemas.openxmlformats.org/officeDocument/2006/relationships/tags" Target="../tags/tag20.xml"/><Relationship Id="rId6" Type="http://schemas.openxmlformats.org/officeDocument/2006/relationships/tags" Target="../tags/tag21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22.xml"/><Relationship Id="rId2" Type="http://schemas.openxmlformats.org/officeDocument/2006/relationships/tags" Target="../tags/tag23.xml"/><Relationship Id="rId3" Type="http://schemas.openxmlformats.org/officeDocument/2006/relationships/tags" Target="../tags/tag24.xml"/><Relationship Id="rId4" Type="http://schemas.openxmlformats.org/officeDocument/2006/relationships/tags" Target="../tags/tag25.xml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tags" Target="../tags/tag28.xml"/><Relationship Id="rId8" Type="http://schemas.openxmlformats.org/officeDocument/2006/relationships/tags" Target="../tags/tag29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30.xml"/><Relationship Id="rId2" Type="http://schemas.openxmlformats.org/officeDocument/2006/relationships/tags" Target="../tags/tag31.xml"/><Relationship Id="rId3" Type="http://schemas.openxmlformats.org/officeDocument/2006/relationships/tags" Target="../tags/tag32.xml"/><Relationship Id="rId4" Type="http://schemas.openxmlformats.org/officeDocument/2006/relationships/tags" Target="../tags/tag33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34.xml"/><Relationship Id="rId2" Type="http://schemas.openxmlformats.org/officeDocument/2006/relationships/tags" Target="../tags/tag35.xml"/><Relationship Id="rId3" Type="http://schemas.openxmlformats.org/officeDocument/2006/relationships/tags" Target="../tags/tag36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37.xml"/><Relationship Id="rId2" Type="http://schemas.openxmlformats.org/officeDocument/2006/relationships/tags" Target="../tags/tag38.xml"/><Relationship Id="rId3" Type="http://schemas.openxmlformats.org/officeDocument/2006/relationships/tags" Target="../tags/tag39.xml"/><Relationship Id="rId4" Type="http://schemas.openxmlformats.org/officeDocument/2006/relationships/tags" Target="../tags/tag40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41.xml"/><Relationship Id="rId2" Type="http://schemas.openxmlformats.org/officeDocument/2006/relationships/tags" Target="../tags/tag42.xml"/><Relationship Id="rId3" Type="http://schemas.openxmlformats.org/officeDocument/2006/relationships/tags" Target="../tags/tag43.xml"/><Relationship Id="rId4" Type="http://schemas.openxmlformats.org/officeDocument/2006/relationships/tags" Target="../tags/tag44.xml"/><Relationship Id="rId5" Type="http://schemas.openxmlformats.org/officeDocument/2006/relationships/tags" Target="../tags/tag45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46.xml"/><Relationship Id="rId2" Type="http://schemas.openxmlformats.org/officeDocument/2006/relationships/image" Target="../media/image5.png"/><Relationship Id="rId3" Type="http://schemas.openxmlformats.org/officeDocument/2006/relationships/tags" Target="../tags/tag47.xml"/><Relationship Id="rId4" Type="http://schemas.openxmlformats.org/officeDocument/2006/relationships/tags" Target="../tags/tag48.xml"/><Relationship Id="rId5" Type="http://schemas.openxmlformats.org/officeDocument/2006/relationships/tags" Target="../tags/tag49.xml"/><Relationship Id="rId6" Type="http://schemas.openxmlformats.org/officeDocument/2006/relationships/tags" Target="../tags/tag50.xml"/><Relationship Id="rId7" Type="http://schemas.openxmlformats.org/officeDocument/2006/relationships/tags" Target="../tags/tag51.xml"/><Relationship Id="rId8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4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 t="586" r="671" b="-1"/>
          <a:stretch>
            <a:fillRect/>
          </a:stretch>
        </p:blipFill>
        <p:spPr>
          <a:xfrm>
            <a:off x="0" y="-14831"/>
            <a:ext cx="12192000" cy="6872831"/>
          </a:xfrm>
          <a:prstGeom prst="rect"/>
        </p:spPr>
      </p:pic>
      <p:sp>
        <p:nvSpPr>
          <p:cNvPr id="1048666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838200" y="2162810"/>
            <a:ext cx="7202805" cy="1266190"/>
          </a:xfrm>
        </p:spPr>
        <p:txBody>
          <a:bodyPr anchor="ctr">
            <a:normAutofit/>
          </a:bodyPr>
          <a:lstStyle>
            <a:lvl1pPr algn="l">
              <a:lnSpc>
                <a:spcPct val="100000"/>
              </a:lnSpc>
              <a:defRPr sz="54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单击编辑母版标题</a:t>
            </a:r>
            <a:endParaRPr altLang="en-US" dirty="0" lang="zh-CN"/>
          </a:p>
        </p:txBody>
      </p:sp>
      <p:sp>
        <p:nvSpPr>
          <p:cNvPr id="1048668" name="副标题 2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838200" y="1164371"/>
            <a:ext cx="10515600" cy="972000"/>
          </a:xfrm>
        </p:spPr>
        <p:txBody>
          <a:bodyPr anchor="b">
            <a:normAutofit/>
          </a:bodyPr>
          <a:lstStyle>
            <a:lvl1pPr algn="l" indent="0" marL="0">
              <a:lnSpc>
                <a:spcPct val="100000"/>
              </a:lnSpc>
              <a:buNone/>
              <a:defRPr sz="2400">
                <a:solidFill>
                  <a:schemeClr val="accent1"/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0" name="署名占位符 10"/>
          <p:cNvSpPr>
            <a:spLocks noGrp="1"/>
          </p:cNvSpPr>
          <p:nvPr>
            <p:ph type="body" sz="quarter" idx="17" hasCustomPrompt="1"/>
            <p:custDataLst>
              <p:tags r:id="rId5"/>
            </p:custDataLst>
          </p:nvPr>
        </p:nvSpPr>
        <p:spPr>
          <a:xfrm>
            <a:off x="838200" y="3435631"/>
            <a:ext cx="2743200" cy="504000"/>
          </a:xfrm>
        </p:spPr>
        <p:txBody>
          <a:bodyPr anchor="ctr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@png_bg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429"/>
            <a:ext cx="12192000" cy="6857142"/>
          </a:xfrm>
          <a:prstGeom prst="rect"/>
        </p:spPr>
      </p:pic>
      <p:sp>
        <p:nvSpPr>
          <p:cNvPr id="104867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/>
          <a:lstStyle>
            <a:lvl1pPr>
              <a:defRPr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74" name="内容占位符 2"/>
          <p:cNvSpPr>
            <a:spLocks noGrp="1"/>
          </p:cNvSpPr>
          <p:nvPr>
            <p:ph idx="1"/>
            <p:custDataLst>
              <p:tags r:id="rId4"/>
            </p:custDataLst>
          </p:nvPr>
        </p:nvSpPr>
        <p:spPr/>
        <p:txBody>
          <a:bodyPr/>
          <a:lstStyle>
            <a:lvl1pPr>
              <a:defRPr sz="1800">
                <a:solidFill>
                  <a:schemeClr val="lt1">
                    <a:lumMod val="100000"/>
                  </a:schemeClr>
                </a:solidFill>
              </a:defRPr>
            </a:lvl1pPr>
            <a:lvl2pPr>
              <a:defRPr sz="1600">
                <a:solidFill>
                  <a:schemeClr val="lt1">
                    <a:lumMod val="100000"/>
                  </a:schemeClr>
                </a:solidFill>
              </a:defRPr>
            </a:lvl2pPr>
            <a:lvl3pPr>
              <a:defRPr sz="1400">
                <a:solidFill>
                  <a:schemeClr val="lt1">
                    <a:lumMod val="100000"/>
                  </a:schemeClr>
                </a:solidFill>
              </a:defRPr>
            </a:lvl3pPr>
            <a:lvl4pPr>
              <a:defRPr sz="1200">
                <a:solidFill>
                  <a:schemeClr val="lt1">
                    <a:lumMod val="100000"/>
                  </a:schemeClr>
                </a:solidFill>
              </a:defRPr>
            </a:lvl4pPr>
            <a:lvl5pPr>
              <a:defRPr sz="1200">
                <a:solidFill>
                  <a:schemeClr val="lt1">
                    <a:lumMod val="100000"/>
                  </a:schemeClr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76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8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80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7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1" y="14287"/>
            <a:ext cx="12158662" cy="6843713"/>
          </a:xfrm>
          <a:prstGeom prst="rect"/>
        </p:spPr>
      </p:pic>
      <p:sp>
        <p:nvSpPr>
          <p:cNvPr id="1048682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839788" y="755699"/>
            <a:ext cx="2880000" cy="5563619"/>
          </a:xfrm>
        </p:spPr>
        <p:txBody>
          <a:bodyPr anchor="t">
            <a:normAutofit/>
          </a:bodyPr>
          <a:lstStyle>
            <a:lvl1pPr>
              <a:defRPr sz="44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3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 t="1279" r="833"/>
          <a:stretch>
            <a:fillRect/>
          </a:stretch>
        </p:blipFill>
        <p:spPr>
          <a:xfrm>
            <a:off x="1" y="0"/>
            <a:ext cx="12191999" cy="6843712"/>
          </a:xfrm>
          <a:prstGeom prst="rect"/>
        </p:spPr>
      </p:pic>
      <p:sp>
        <p:nvSpPr>
          <p:cNvPr id="1048684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2047240" y="2228215"/>
            <a:ext cx="9144000" cy="1931670"/>
          </a:xfrm>
        </p:spPr>
        <p:txBody>
          <a:bodyPr anchor="t" anchorCtr="0">
            <a:normAutofit/>
          </a:bodyPr>
          <a:lstStyle>
            <a:lvl1pPr algn="r">
              <a:defRPr sz="40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86" name="节编号 3"/>
          <p:cNvSpPr>
            <a:spLocks noGrp="1"/>
          </p:cNvSpPr>
          <p:nvPr>
            <p:ph type="body" sz="quarter" idx="13" hasCustomPrompt="1"/>
            <p:custDataLst>
              <p:tags r:id="rId4"/>
            </p:custDataLst>
          </p:nvPr>
        </p:nvSpPr>
        <p:spPr>
          <a:xfrm>
            <a:off x="2045335" y="803275"/>
            <a:ext cx="9144000" cy="1405890"/>
          </a:xfrm>
        </p:spPr>
        <p:txBody>
          <a:bodyPr anchor="b" anchorCtr="0" bIns="0" rIns="0" tIns="0">
            <a:noAutofit/>
          </a:bodyPr>
          <a:lstStyle>
            <a:lvl1pPr algn="r" indent="0" marL="0">
              <a:buNone/>
              <a:defRPr b="1" sz="88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90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lstStyle>
            <a:lvl1pPr>
              <a:defRPr sz="1800">
                <a:solidFill>
                  <a:schemeClr val="lt1">
                    <a:lumMod val="100000"/>
                  </a:schemeClr>
                </a:solidFill>
              </a:defRPr>
            </a:lvl1pPr>
            <a:lvl2pPr>
              <a:defRPr sz="1600">
                <a:solidFill>
                  <a:schemeClr val="lt1">
                    <a:lumMod val="100000"/>
                  </a:schemeClr>
                </a:solidFill>
              </a:defRPr>
            </a:lvl2pPr>
            <a:lvl3pPr>
              <a:defRPr sz="1400">
                <a:solidFill>
                  <a:schemeClr val="lt1">
                    <a:lumMod val="100000"/>
                  </a:schemeClr>
                </a:solidFill>
              </a:defRPr>
            </a:lvl3pPr>
            <a:lvl4pPr>
              <a:defRPr sz="1200">
                <a:solidFill>
                  <a:schemeClr val="lt1">
                    <a:lumMod val="100000"/>
                  </a:schemeClr>
                </a:solidFill>
              </a:defRPr>
            </a:lvl4pPr>
            <a:lvl5pPr>
              <a:defRPr sz="1200">
                <a:solidFill>
                  <a:schemeClr val="lt1">
                    <a:lumMod val="100000"/>
                  </a:schemeClr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2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lstStyle>
            <a:lvl1pPr>
              <a:defRPr sz="1800">
                <a:solidFill>
                  <a:schemeClr val="lt1">
                    <a:lumMod val="100000"/>
                  </a:schemeClr>
                </a:solidFill>
              </a:defRPr>
            </a:lvl1pPr>
            <a:lvl2pPr>
              <a:defRPr sz="1600">
                <a:solidFill>
                  <a:schemeClr val="lt1">
                    <a:lumMod val="100000"/>
                  </a:schemeClr>
                </a:solidFill>
              </a:defRPr>
            </a:lvl2pPr>
            <a:lvl3pPr>
              <a:defRPr sz="1400">
                <a:solidFill>
                  <a:schemeClr val="lt1">
                    <a:lumMod val="100000"/>
                  </a:schemeClr>
                </a:solidFill>
              </a:defRPr>
            </a:lvl3pPr>
            <a:lvl4pPr>
              <a:defRPr sz="1200">
                <a:solidFill>
                  <a:schemeClr val="lt1">
                    <a:lumMod val="100000"/>
                  </a:schemeClr>
                </a:solidFill>
              </a:defRPr>
            </a:lvl4pPr>
            <a:lvl5pPr>
              <a:defRPr sz="1200">
                <a:solidFill>
                  <a:schemeClr val="lt1">
                    <a:lumMod val="100000"/>
                  </a:schemeClr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4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8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02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>
                <a:solidFill>
                  <a:schemeClr val="lt1">
                    <a:lumMod val="100000"/>
                  </a:schemeClr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0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lstStyle>
            <a:lvl1pPr>
              <a:defRPr sz="1800">
                <a:solidFill>
                  <a:schemeClr val="lt1">
                    <a:lumMod val="100000"/>
                  </a:schemeClr>
                </a:solidFill>
              </a:defRPr>
            </a:lvl1pPr>
            <a:lvl2pPr>
              <a:defRPr sz="1600">
                <a:solidFill>
                  <a:schemeClr val="lt1">
                    <a:lumMod val="100000"/>
                  </a:schemeClr>
                </a:solidFill>
              </a:defRPr>
            </a:lvl2pPr>
            <a:lvl3pPr>
              <a:defRPr sz="1400">
                <a:solidFill>
                  <a:schemeClr val="lt1">
                    <a:lumMod val="100000"/>
                  </a:schemeClr>
                </a:solidFill>
              </a:defRPr>
            </a:lvl3pPr>
            <a:lvl4pPr>
              <a:defRPr sz="1200">
                <a:solidFill>
                  <a:schemeClr val="lt1">
                    <a:lumMod val="100000"/>
                  </a:schemeClr>
                </a:solidFill>
              </a:defRPr>
            </a:lvl4pPr>
            <a:lvl5pPr>
              <a:defRPr sz="1200">
                <a:solidFill>
                  <a:schemeClr val="lt1">
                    <a:lumMod val="100000"/>
                  </a:schemeClr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06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>
                <a:solidFill>
                  <a:schemeClr val="lt1">
                    <a:lumMod val="100000"/>
                  </a:schemeClr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08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lstStyle>
            <a:lvl1pPr>
              <a:defRPr sz="1800">
                <a:solidFill>
                  <a:schemeClr val="lt1">
                    <a:lumMod val="100000"/>
                  </a:schemeClr>
                </a:solidFill>
              </a:defRPr>
            </a:lvl1pPr>
            <a:lvl2pPr>
              <a:defRPr sz="1600">
                <a:solidFill>
                  <a:schemeClr val="lt1">
                    <a:lumMod val="100000"/>
                  </a:schemeClr>
                </a:solidFill>
              </a:defRPr>
            </a:lvl2pPr>
            <a:lvl3pPr>
              <a:defRPr sz="1400">
                <a:solidFill>
                  <a:schemeClr val="lt1">
                    <a:lumMod val="100000"/>
                  </a:schemeClr>
                </a:solidFill>
              </a:defRPr>
            </a:lvl3pPr>
            <a:lvl4pPr>
              <a:defRPr sz="1200">
                <a:solidFill>
                  <a:schemeClr val="lt1">
                    <a:lumMod val="100000"/>
                  </a:schemeClr>
                </a:solidFill>
              </a:defRPr>
            </a:lvl4pPr>
            <a:lvl5pPr>
              <a:defRPr sz="1200">
                <a:solidFill>
                  <a:schemeClr val="lt1">
                    <a:lumMod val="100000"/>
                  </a:schemeClr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10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2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4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>
            <a:lvl1pPr>
              <a:defRPr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18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0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2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4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6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8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0" name="内容占位符 1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lstStyle>
            <a:lvl1pPr>
              <a:defRPr sz="1800">
                <a:solidFill>
                  <a:schemeClr val="lt1">
                    <a:lumMod val="100000"/>
                  </a:schemeClr>
                </a:solidFill>
              </a:defRPr>
            </a:lvl1pPr>
            <a:lvl2pPr>
              <a:defRPr sz="1600">
                <a:solidFill>
                  <a:schemeClr val="lt1">
                    <a:lumMod val="100000"/>
                  </a:schemeClr>
                </a:solidFill>
              </a:defRPr>
            </a:lvl2pPr>
            <a:lvl3pPr>
              <a:defRPr sz="1400">
                <a:solidFill>
                  <a:schemeClr val="lt1">
                    <a:lumMod val="100000"/>
                  </a:schemeClr>
                </a:solidFill>
              </a:defRPr>
            </a:lvl3pPr>
            <a:lvl4pPr>
              <a:defRPr sz="1200">
                <a:solidFill>
                  <a:schemeClr val="lt1">
                    <a:lumMod val="100000"/>
                  </a:schemeClr>
                </a:solidFill>
              </a:defRPr>
            </a:lvl4pPr>
            <a:lvl5pPr>
              <a:defRPr sz="1200">
                <a:solidFill>
                  <a:schemeClr val="lt1">
                    <a:lumMod val="100000"/>
                  </a:schemeClr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2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6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lstStyle>
            <a:lvl1pPr>
              <a:defRPr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0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>
                <a:solidFill>
                  <a:schemeClr val="lt1">
                    <a:lumMod val="100000"/>
                  </a:schemeClr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42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4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3" name="图片 4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/>
        </p:spPr>
      </p:pic>
      <p:sp>
        <p:nvSpPr>
          <p:cNvPr id="1048748" name="标题 1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>
          <a:xfrm>
            <a:off x="838200" y="1216451"/>
            <a:ext cx="10515000" cy="1800000"/>
          </a:xfrm>
        </p:spPr>
        <p:txBody>
          <a:bodyPr anchor="b"/>
          <a:lstStyle>
            <a:lvl1pPr algn="ctr">
              <a:lnSpc>
                <a:spcPct val="100000"/>
              </a:lnSpc>
              <a:defRPr sz="60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0" name="署名占位符 10"/>
          <p:cNvSpPr>
            <a:spLocks noGrp="1"/>
          </p:cNvSpPr>
          <p:nvPr>
            <p:ph type="body" sz="quarter" idx="17" hasCustomPrompt="1"/>
            <p:custDataLst>
              <p:tags r:id="rId4"/>
            </p:custDataLst>
          </p:nvPr>
        </p:nvSpPr>
        <p:spPr>
          <a:xfrm>
            <a:off x="838165" y="3380249"/>
            <a:ext cx="10514400" cy="898647"/>
          </a:xfrm>
        </p:spPr>
        <p:txBody>
          <a:bodyPr anchor="t">
            <a:normAutofit/>
          </a:bodyPr>
          <a:lstStyle>
            <a:lvl1pPr algn="ctr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sp>
        <p:nvSpPr>
          <p:cNvPr id="1048752" name="日期占位符 3"/>
          <p:cNvSpPr>
            <a:spLocks noGrp="1"/>
          </p:cNvSpPr>
          <p:nvPr>
            <p:ph type="dt" sz="half" idx="18"/>
            <p:custDataLst>
              <p:tags r:id="rId5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4" name="页脚占位符 5"/>
          <p:cNvSpPr>
            <a:spLocks noGrp="1"/>
          </p:cNvSpPr>
          <p:nvPr>
            <p:ph type="ftr" sz="quarter" idx="19"/>
            <p:custDataLst>
              <p:tags r:id="rId6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6" name="灯片编号占位符 6"/>
          <p:cNvSpPr>
            <a:spLocks noGrp="1"/>
          </p:cNvSpPr>
          <p:nvPr>
            <p:ph type="sldNum" sz="quarter" idx="20"/>
            <p:custDataLst>
              <p:tags r:id="rId7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52.xml"/><Relationship Id="rId13" Type="http://schemas.openxmlformats.org/officeDocument/2006/relationships/image" Target="../media/image6.png"/><Relationship Id="rId14" Type="http://schemas.openxmlformats.org/officeDocument/2006/relationships/tags" Target="../tags/tag53.xml"/><Relationship Id="rId15" Type="http://schemas.openxmlformats.org/officeDocument/2006/relationships/tags" Target="../tags/tag54.xml"/><Relationship Id="rId16" Type="http://schemas.openxmlformats.org/officeDocument/2006/relationships/tags" Target="../tags/tag55.xml"/><Relationship Id="rId17" Type="http://schemas.openxmlformats.org/officeDocument/2006/relationships/tags" Target="../tags/tag56.xml"/><Relationship Id="rId18" Type="http://schemas.openxmlformats.org/officeDocument/2006/relationships/tags" Target="../tags/tag57.xml"/><Relationship Id="rId19" Type="http://schemas.openxmlformats.org/officeDocument/2006/relationships/tags" Target="../tags/tag58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7146" r:id="rId1"/>
    <p:sldLayoutId id="2147487147" r:id="rId2"/>
    <p:sldLayoutId id="2147487148" r:id="rId3"/>
    <p:sldLayoutId id="2147487149" r:id="rId4"/>
    <p:sldLayoutId id="2147487150" r:id="rId5"/>
    <p:sldLayoutId id="2147487151" r:id="rId6"/>
    <p:sldLayoutId id="2147487152" r:id="rId7"/>
    <p:sldLayoutId id="2147487153" r:id="rId8"/>
    <p:sldLayoutId id="2147487154" r:id="rId9"/>
    <p:sldLayoutId id="2147487155" r:id="rId10"/>
    <p:sldLayoutId id="2147487156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9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0" y="0"/>
            <a:ext cx="12192000" cy="6834187"/>
          </a:xfrm>
          <a:prstGeom prst="rect"/>
        </p:spPr>
      </p:pic>
      <p:sp>
        <p:nvSpPr>
          <p:cNvPr id="1048654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56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58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0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2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87183" r:id="rId1"/>
    <p:sldLayoutId id="2147487184" r:id="rId2"/>
    <p:sldLayoutId id="2147487185" r:id="rId3"/>
    <p:sldLayoutId id="2147487186" r:id="rId4"/>
    <p:sldLayoutId id="2147487187" r:id="rId5"/>
    <p:sldLayoutId id="2147487188" r:id="rId6"/>
    <p:sldLayoutId id="2147487189" r:id="rId7"/>
    <p:sldLayoutId id="2147487190" r:id="rId8"/>
    <p:sldLayoutId id="2147487191" r:id="rId9"/>
    <p:sldLayoutId id="2147487192" r:id="rId10"/>
    <p:sldLayoutId id="2147487193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600" kern="1200">
          <a:solidFill>
            <a:schemeClr val="lt1">
              <a:lumMod val="100000"/>
            </a:schemeClr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1400" kern="1200">
          <a:solidFill>
            <a:schemeClr val="lt1">
              <a:lumMod val="100000"/>
            </a:schemeClr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200" kern="1200">
          <a:solidFill>
            <a:schemeClr val="lt1">
              <a:lumMod val="100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000" kern="1200">
          <a:solidFill>
            <a:schemeClr val="lt1">
              <a:lumMod val="100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900" kern="1200">
          <a:solidFill>
            <a:schemeClr val="lt1">
              <a:lumMod val="100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000" kern="1200">
          <a:solidFill>
            <a:schemeClr val="lt1">
              <a:lumMod val="100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59.xml"/><Relationship Id="rId2" Type="http://schemas.openxmlformats.org/officeDocument/2006/relationships/tags" Target="../tags/tag60.xml"/><Relationship Id="rId3" Type="http://schemas.openxmlformats.org/officeDocument/2006/relationships/tags" Target="../tags/tag61.xml"/><Relationship Id="rId4" Type="http://schemas.openxmlformats.org/officeDocument/2006/relationships/tags" Target="../tags/tag62.xml"/><Relationship Id="rId5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63.xml"/><Relationship Id="rId2" Type="http://schemas.openxmlformats.org/officeDocument/2006/relationships/tags" Target="../tags/tag64.xml"/><Relationship Id="rId3" Type="http://schemas.openxmlformats.org/officeDocument/2006/relationships/tags" Target="../tags/tag65.xml"/><Relationship Id="rId4" Type="http://schemas.openxmlformats.org/officeDocument/2006/relationships/tags" Target="../tags/tag66.xml"/><Relationship Id="rId5" Type="http://schemas.openxmlformats.org/officeDocument/2006/relationships/tags" Target="../tags/tag67.xml"/><Relationship Id="rId6" Type="http://schemas.openxmlformats.org/officeDocument/2006/relationships/tags" Target="../tags/tag68.xml"/><Relationship Id="rId7" Type="http://schemas.openxmlformats.org/officeDocument/2006/relationships/tags" Target="../tags/tag69.xml"/><Relationship Id="rId8" Type="http://schemas.openxmlformats.org/officeDocument/2006/relationships/tags" Target="../tags/tag70.xml"/><Relationship Id="rId9" Type="http://schemas.openxmlformats.org/officeDocument/2006/relationships/tags" Target="../tags/tag71.xml"/><Relationship Id="rId10" Type="http://schemas.openxmlformats.org/officeDocument/2006/relationships/tags" Target="../tags/tag72.xml"/><Relationship Id="rId11" Type="http://schemas.openxmlformats.org/officeDocument/2006/relationships/tags" Target="../tags/tag73.xml"/><Relationship Id="rId12" Type="http://schemas.openxmlformats.org/officeDocument/2006/relationships/tags" Target="../tags/tag74.xml"/><Relationship Id="rId13" Type="http://schemas.openxmlformats.org/officeDocument/2006/relationships/tags" Target="../tags/tag75.xml"/><Relationship Id="rId14" Type="http://schemas.openxmlformats.org/officeDocument/2006/relationships/tags" Target="../tags/tag76.xml"/><Relationship Id="rId15" Type="http://schemas.openxmlformats.org/officeDocument/2006/relationships/tags" Target="../tags/tag77.xml"/><Relationship Id="rId16" Type="http://schemas.openxmlformats.org/officeDocument/2006/relationships/tags" Target="../tags/tag78.xml"/><Relationship Id="rId17" Type="http://schemas.openxmlformats.org/officeDocument/2006/relationships/tags" Target="../tags/tag79.xml"/><Relationship Id="rId18" Type="http://schemas.openxmlformats.org/officeDocument/2006/relationships/tags" Target="../tags/tag80.xml"/><Relationship Id="rId19" Type="http://schemas.openxmlformats.org/officeDocument/2006/relationships/tags" Target="../tags/tag81.xml"/><Relationship Id="rId20" Type="http://schemas.openxmlformats.org/officeDocument/2006/relationships/tags" Target="../tags/tag82.xml"/><Relationship Id="rId21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83.xml"/><Relationship Id="rId2" Type="http://schemas.openxmlformats.org/officeDocument/2006/relationships/tags" Target="../tags/tag84.xml"/><Relationship Id="rId3" Type="http://schemas.openxmlformats.org/officeDocument/2006/relationships/tags" Target="../tags/tag85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86.xml"/><Relationship Id="rId2" Type="http://schemas.openxmlformats.org/officeDocument/2006/relationships/tags" Target="../tags/tag87.xml"/><Relationship Id="rId3" Type="http://schemas.openxmlformats.org/officeDocument/2006/relationships/tags" Target="../tags/tag88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89.xml"/><Relationship Id="rId2" Type="http://schemas.openxmlformats.org/officeDocument/2006/relationships/tags" Target="../tags/tag90.xml"/><Relationship Id="rId3" Type="http://schemas.openxmlformats.org/officeDocument/2006/relationships/tags" Target="../tags/tag91.xml"/><Relationship Id="rId4" Type="http://schemas.openxmlformats.org/officeDocument/2006/relationships/tags" Target="../tags/tag92.xml"/><Relationship Id="rId5" Type="http://schemas.openxmlformats.org/officeDocument/2006/relationships/tags" Target="../tags/tag93.xml"/><Relationship Id="rId6" Type="http://schemas.openxmlformats.org/officeDocument/2006/relationships/tags" Target="../tags/tag94.xml"/><Relationship Id="rId7" Type="http://schemas.openxmlformats.org/officeDocument/2006/relationships/tags" Target="../tags/tag95.xml"/><Relationship Id="rId8" Type="http://schemas.openxmlformats.org/officeDocument/2006/relationships/tags" Target="../tags/tag96.xml"/><Relationship Id="rId9" Type="http://schemas.openxmlformats.org/officeDocument/2006/relationships/tags" Target="../tags/tag97.xml"/><Relationship Id="rId10" Type="http://schemas.openxmlformats.org/officeDocument/2006/relationships/tags" Target="../tags/tag98.xml"/><Relationship Id="rId11" Type="http://schemas.openxmlformats.org/officeDocument/2006/relationships/tags" Target="../tags/tag99.xml"/><Relationship Id="rId12" Type="http://schemas.openxmlformats.org/officeDocument/2006/relationships/tags" Target="../tags/tag100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01.xml"/><Relationship Id="rId2" Type="http://schemas.openxmlformats.org/officeDocument/2006/relationships/tags" Target="../tags/tag102.xml"/><Relationship Id="rId3" Type="http://schemas.openxmlformats.org/officeDocument/2006/relationships/tags" Target="../tags/tag103.xml"/><Relationship Id="rId4" Type="http://schemas.openxmlformats.org/officeDocument/2006/relationships/tags" Target="../tags/tag104.xml"/><Relationship Id="rId5" Type="http://schemas.openxmlformats.org/officeDocument/2006/relationships/tags" Target="../tags/tag105.xml"/><Relationship Id="rId6" Type="http://schemas.openxmlformats.org/officeDocument/2006/relationships/tags" Target="../tags/tag106.xml"/><Relationship Id="rId7" Type="http://schemas.openxmlformats.org/officeDocument/2006/relationships/tags" Target="../tags/tag107.xml"/><Relationship Id="rId8" Type="http://schemas.openxmlformats.org/officeDocument/2006/relationships/tags" Target="../tags/tag108.xml"/><Relationship Id="rId9" Type="http://schemas.openxmlformats.org/officeDocument/2006/relationships/tags" Target="../tags/tag109.xml"/><Relationship Id="rId10" Type="http://schemas.openxmlformats.org/officeDocument/2006/relationships/tags" Target="../tags/tag110.xml"/><Relationship Id="rId11" Type="http://schemas.openxmlformats.org/officeDocument/2006/relationships/tags" Target="../tags/tag111.xml"/><Relationship Id="rId12" Type="http://schemas.openxmlformats.org/officeDocument/2006/relationships/tags" Target="../tags/tag112.xml"/><Relationship Id="rId13" Type="http://schemas.openxmlformats.org/officeDocument/2006/relationships/tags" Target="../tags/tag113.xml"/><Relationship Id="rId14" Type="http://schemas.openxmlformats.org/officeDocument/2006/relationships/tags" Target="../tags/tag114.xml"/><Relationship Id="rId15" Type="http://schemas.openxmlformats.org/officeDocument/2006/relationships/tags" Target="../tags/tag115.xml"/><Relationship Id="rId16" Type="http://schemas.openxmlformats.org/officeDocument/2006/relationships/tags" Target="../tags/tag116.xml"/><Relationship Id="rId17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17.xml"/><Relationship Id="rId2" Type="http://schemas.openxmlformats.org/officeDocument/2006/relationships/tags" Target="../tags/tag118.xml"/><Relationship Id="rId3" Type="http://schemas.openxmlformats.org/officeDocument/2006/relationships/tags" Target="../tags/tag119.xml"/><Relationship Id="rId4" Type="http://schemas.openxmlformats.org/officeDocument/2006/relationships/tags" Target="../tags/tag120.xml"/><Relationship Id="rId5" Type="http://schemas.openxmlformats.org/officeDocument/2006/relationships/tags" Target="../tags/tag121.xml"/><Relationship Id="rId6" Type="http://schemas.openxmlformats.org/officeDocument/2006/relationships/tags" Target="../tags/tag122.xml"/><Relationship Id="rId7" Type="http://schemas.openxmlformats.org/officeDocument/2006/relationships/tags" Target="../tags/tag123.xml"/><Relationship Id="rId8" Type="http://schemas.openxmlformats.org/officeDocument/2006/relationships/tags" Target="../tags/tag124.xml"/><Relationship Id="rId9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25.xml"/><Relationship Id="rId2" Type="http://schemas.openxmlformats.org/officeDocument/2006/relationships/tags" Target="../tags/tag126.xml"/><Relationship Id="rId3" Type="http://schemas.openxmlformats.org/officeDocument/2006/relationships/tags" Target="../tags/tag127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28.xml"/><Relationship Id="rId2" Type="http://schemas.openxmlformats.org/officeDocument/2006/relationships/tags" Target="../tags/tag129.xml"/><Relationship Id="rId3" Type="http://schemas.openxmlformats.org/officeDocument/2006/relationships/tags" Target="../tags/tag130.xml"/><Relationship Id="rId4" Type="http://schemas.openxmlformats.org/officeDocument/2006/relationships/tags" Target="../tags/tag131.xml"/><Relationship Id="rId5" Type="http://schemas.openxmlformats.org/officeDocument/2006/relationships/tags" Target="../tags/tag132.xml"/><Relationship Id="rId6" Type="http://schemas.openxmlformats.org/officeDocument/2006/relationships/tags" Target="../tags/tag133.xml"/><Relationship Id="rId7" Type="http://schemas.openxmlformats.org/officeDocument/2006/relationships/tags" Target="../tags/tag134.xml"/><Relationship Id="rId8" Type="http://schemas.openxmlformats.org/officeDocument/2006/relationships/tags" Target="../tags/tag135.xml"/><Relationship Id="rId9" Type="http://schemas.openxmlformats.org/officeDocument/2006/relationships/tags" Target="../tags/tag136.xml"/><Relationship Id="rId10" Type="http://schemas.openxmlformats.org/officeDocument/2006/relationships/tags" Target="../tags/tag137.xml"/><Relationship Id="rId11" Type="http://schemas.openxmlformats.org/officeDocument/2006/relationships/tags" Target="../tags/tag138.xml"/><Relationship Id="rId12" Type="http://schemas.openxmlformats.org/officeDocument/2006/relationships/tags" Target="../tags/tag139.xml"/><Relationship Id="rId13" Type="http://schemas.openxmlformats.org/officeDocument/2006/relationships/tags" Target="../tags/tag140.xml"/><Relationship Id="rId14" Type="http://schemas.openxmlformats.org/officeDocument/2006/relationships/tags" Target="../tags/tag141.xml"/><Relationship Id="rId15" Type="http://schemas.openxmlformats.org/officeDocument/2006/relationships/tags" Target="../tags/tag142.xml"/><Relationship Id="rId16" Type="http://schemas.openxmlformats.org/officeDocument/2006/relationships/tags" Target="../tags/tag143.xml"/><Relationship Id="rId17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44.xml"/><Relationship Id="rId2" Type="http://schemas.openxmlformats.org/officeDocument/2006/relationships/tags" Target="../tags/tag145.xml"/><Relationship Id="rId3" Type="http://schemas.openxmlformats.org/officeDocument/2006/relationships/tags" Target="../tags/tag146.xml"/><Relationship Id="rId4" Type="http://schemas.openxmlformats.org/officeDocument/2006/relationships/tags" Target="../tags/tag147.xml"/><Relationship Id="rId5" Type="http://schemas.openxmlformats.org/officeDocument/2006/relationships/tags" Target="../tags/tag148.xml"/><Relationship Id="rId6" Type="http://schemas.openxmlformats.org/officeDocument/2006/relationships/tags" Target="../tags/tag149.xml"/><Relationship Id="rId7" Type="http://schemas.openxmlformats.org/officeDocument/2006/relationships/tags" Target="../tags/tag150.xml"/><Relationship Id="rId8" Type="http://schemas.openxmlformats.org/officeDocument/2006/relationships/tags" Target="../tags/tag151.xml"/><Relationship Id="rId9" Type="http://schemas.openxmlformats.org/officeDocument/2006/relationships/tags" Target="../tags/tag152.xml"/><Relationship Id="rId10" Type="http://schemas.openxmlformats.org/officeDocument/2006/relationships/tags" Target="../tags/tag153.xml"/><Relationship Id="rId11" Type="http://schemas.openxmlformats.org/officeDocument/2006/relationships/tags" Target="../tags/tag154.xml"/><Relationship Id="rId12" Type="http://schemas.openxmlformats.org/officeDocument/2006/relationships/tags" Target="../tags/tag155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56.xml"/><Relationship Id="rId2" Type="http://schemas.openxmlformats.org/officeDocument/2006/relationships/tags" Target="../tags/tag157.xml"/><Relationship Id="rId3" Type="http://schemas.openxmlformats.org/officeDocument/2006/relationships/tags" Target="../tags/tag158.xml"/><Relationship Id="rId4" Type="http://schemas.openxmlformats.org/officeDocument/2006/relationships/tags" Target="../tags/tag159.xml"/><Relationship Id="rId5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60.xml"/><Relationship Id="rId2" Type="http://schemas.openxmlformats.org/officeDocument/2006/relationships/tags" Target="../tags/tag161.xml"/><Relationship Id="rId3" Type="http://schemas.openxmlformats.org/officeDocument/2006/relationships/tags" Target="../tags/tag162.xml"/><Relationship Id="rId4" Type="http://schemas.openxmlformats.org/officeDocument/2006/relationships/slideLayout" Target="../slideLayouts/slideLayout1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63.xml"/><Relationship Id="rId2" Type="http://schemas.openxmlformats.org/officeDocument/2006/relationships/tags" Target="../tags/tag164.xml"/><Relationship Id="rId3" Type="http://schemas.openxmlformats.org/officeDocument/2006/relationships/tags" Target="../tags/tag165.xml"/><Relationship Id="rId4" Type="http://schemas.openxmlformats.org/officeDocument/2006/relationships/tags" Target="../tags/tag166.xml"/><Relationship Id="rId5" Type="http://schemas.openxmlformats.org/officeDocument/2006/relationships/tags" Target="../tags/tag167.xml"/><Relationship Id="rId6" Type="http://schemas.openxmlformats.org/officeDocument/2006/relationships/tags" Target="../tags/tag168.xml"/><Relationship Id="rId7" Type="http://schemas.openxmlformats.org/officeDocument/2006/relationships/tags" Target="../tags/tag169.xml"/><Relationship Id="rId8" Type="http://schemas.openxmlformats.org/officeDocument/2006/relationships/tags" Target="../tags/tag170.xml"/><Relationship Id="rId9" Type="http://schemas.openxmlformats.org/officeDocument/2006/relationships/tags" Target="../tags/tag171.xml"/><Relationship Id="rId10" Type="http://schemas.openxmlformats.org/officeDocument/2006/relationships/tags" Target="../tags/tag172.xml"/><Relationship Id="rId11" Type="http://schemas.openxmlformats.org/officeDocument/2006/relationships/tags" Target="../tags/tag173.xml"/><Relationship Id="rId12" Type="http://schemas.openxmlformats.org/officeDocument/2006/relationships/tags" Target="../tags/tag174.xml"/><Relationship Id="rId13" Type="http://schemas.openxmlformats.org/officeDocument/2006/relationships/tags" Target="../tags/tag175.xml"/><Relationship Id="rId14" Type="http://schemas.openxmlformats.org/officeDocument/2006/relationships/tags" Target="../tags/tag176.xml"/><Relationship Id="rId15" Type="http://schemas.openxmlformats.org/officeDocument/2006/relationships/tags" Target="../tags/tag177.xml"/><Relationship Id="rId16" Type="http://schemas.openxmlformats.org/officeDocument/2006/relationships/tags" Target="../tags/tag178.xml"/><Relationship Id="rId17" Type="http://schemas.openxmlformats.org/officeDocument/2006/relationships/tags" Target="../tags/tag179.xml"/><Relationship Id="rId18" Type="http://schemas.openxmlformats.org/officeDocument/2006/relationships/tags" Target="../tags/tag180.xml"/><Relationship Id="rId19" Type="http://schemas.openxmlformats.org/officeDocument/2006/relationships/tags" Target="../tags/tag181.xml"/><Relationship Id="rId20" Type="http://schemas.openxmlformats.org/officeDocument/2006/relationships/tags" Target="../tags/tag182.xml"/><Relationship Id="rId21" Type="http://schemas.openxmlformats.org/officeDocument/2006/relationships/tags" Target="../tags/tag183.xml"/><Relationship Id="rId22" Type="http://schemas.openxmlformats.org/officeDocument/2006/relationships/tags" Target="../tags/tag184.xml"/><Relationship Id="rId23" Type="http://schemas.openxmlformats.org/officeDocument/2006/relationships/tags" Target="../tags/tag185.xml"/><Relationship Id="rId24" Type="http://schemas.openxmlformats.org/officeDocument/2006/relationships/tags" Target="../tags/tag186.xml"/><Relationship Id="rId25" Type="http://schemas.openxmlformats.org/officeDocument/2006/relationships/tags" Target="../tags/tag187.xml"/><Relationship Id="rId26" Type="http://schemas.openxmlformats.org/officeDocument/2006/relationships/tags" Target="../tags/tag188.xml"/><Relationship Id="rId27" Type="http://schemas.openxmlformats.org/officeDocument/2006/relationships/tags" Target="../tags/tag189.xml"/><Relationship Id="rId28" Type="http://schemas.openxmlformats.org/officeDocument/2006/relationships/tags" Target="../tags/tag190.xml"/><Relationship Id="rId29" Type="http://schemas.openxmlformats.org/officeDocument/2006/relationships/tags" Target="../tags/tag191.xml"/><Relationship Id="rId30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192.xml"/><Relationship Id="rId2" Type="http://schemas.openxmlformats.org/officeDocument/2006/relationships/tags" Target="../tags/tag193.xml"/><Relationship Id="rId3" Type="http://schemas.openxmlformats.org/officeDocument/2006/relationships/tags" Target="../tags/tag194.xml"/><Relationship Id="rId4" Type="http://schemas.openxmlformats.org/officeDocument/2006/relationships/tags" Target="../tags/tag195.xml"/><Relationship Id="rId5" Type="http://schemas.openxmlformats.org/officeDocument/2006/relationships/tags" Target="../tags/tag196.xml"/><Relationship Id="rId6" Type="http://schemas.openxmlformats.org/officeDocument/2006/relationships/tags" Target="../tags/tag197.xml"/><Relationship Id="rId7" Type="http://schemas.openxmlformats.org/officeDocument/2006/relationships/tags" Target="../tags/tag198.xml"/><Relationship Id="rId8" Type="http://schemas.openxmlformats.org/officeDocument/2006/relationships/tags" Target="../tags/tag199.xml"/><Relationship Id="rId9" Type="http://schemas.openxmlformats.org/officeDocument/2006/relationships/tags" Target="../tags/tag200.xml"/><Relationship Id="rId10" Type="http://schemas.openxmlformats.org/officeDocument/2006/relationships/tags" Target="../tags/tag201.xml"/><Relationship Id="rId11" Type="http://schemas.openxmlformats.org/officeDocument/2006/relationships/tags" Target="../tags/tag202.xml"/><Relationship Id="rId12" Type="http://schemas.openxmlformats.org/officeDocument/2006/relationships/tags" Target="../tags/tag203.xml"/><Relationship Id="rId13" Type="http://schemas.openxmlformats.org/officeDocument/2006/relationships/tags" Target="../tags/tag204.xml"/><Relationship Id="rId14" Type="http://schemas.openxmlformats.org/officeDocument/2006/relationships/tags" Target="../tags/tag205.xml"/><Relationship Id="rId15" Type="http://schemas.openxmlformats.org/officeDocument/2006/relationships/tags" Target="../tags/tag206.xml"/><Relationship Id="rId16" Type="http://schemas.openxmlformats.org/officeDocument/2006/relationships/tags" Target="../tags/tag207.xml"/><Relationship Id="rId17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08.xml"/><Relationship Id="rId2" Type="http://schemas.openxmlformats.org/officeDocument/2006/relationships/tags" Target="../tags/tag209.xml"/><Relationship Id="rId3" Type="http://schemas.openxmlformats.org/officeDocument/2006/relationships/tags" Target="../tags/tag210.xml"/><Relationship Id="rId4" Type="http://schemas.openxmlformats.org/officeDocument/2006/relationships/tags" Target="../tags/tag211.xml"/><Relationship Id="rId5" Type="http://schemas.openxmlformats.org/officeDocument/2006/relationships/tags" Target="../tags/tag212.xml"/><Relationship Id="rId6" Type="http://schemas.openxmlformats.org/officeDocument/2006/relationships/tags" Target="../tags/tag213.xml"/><Relationship Id="rId7" Type="http://schemas.openxmlformats.org/officeDocument/2006/relationships/tags" Target="../tags/tag214.xml"/><Relationship Id="rId8" Type="http://schemas.openxmlformats.org/officeDocument/2006/relationships/tags" Target="../tags/tag215.xml"/><Relationship Id="rId9" Type="http://schemas.openxmlformats.org/officeDocument/2006/relationships/tags" Target="../tags/tag216.xml"/><Relationship Id="rId10" Type="http://schemas.openxmlformats.org/officeDocument/2006/relationships/tags" Target="../tags/tag217.xml"/><Relationship Id="rId11" Type="http://schemas.openxmlformats.org/officeDocument/2006/relationships/tags" Target="../tags/tag218.xml"/><Relationship Id="rId12" Type="http://schemas.openxmlformats.org/officeDocument/2006/relationships/tags" Target="../tags/tag219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20.xml"/><Relationship Id="rId2" Type="http://schemas.openxmlformats.org/officeDocument/2006/relationships/tags" Target="../tags/tag221.xml"/><Relationship Id="rId3" Type="http://schemas.openxmlformats.org/officeDocument/2006/relationships/tags" Target="../tags/tag222.xml"/><Relationship Id="rId4" Type="http://schemas.openxmlformats.org/officeDocument/2006/relationships/tags" Target="../tags/tag223.xml"/><Relationship Id="rId5" Type="http://schemas.openxmlformats.org/officeDocument/2006/relationships/tags" Target="../tags/tag224.xml"/><Relationship Id="rId6" Type="http://schemas.openxmlformats.org/officeDocument/2006/relationships/tags" Target="../tags/tag225.xml"/><Relationship Id="rId7" Type="http://schemas.openxmlformats.org/officeDocument/2006/relationships/tags" Target="../tags/tag226.xml"/><Relationship Id="rId8" Type="http://schemas.openxmlformats.org/officeDocument/2006/relationships/tags" Target="../tags/tag227.xml"/><Relationship Id="rId9" Type="http://schemas.openxmlformats.org/officeDocument/2006/relationships/tags" Target="../tags/tag228.xml"/><Relationship Id="rId10" Type="http://schemas.openxmlformats.org/officeDocument/2006/relationships/tags" Target="../tags/tag229.xml"/><Relationship Id="rId11" Type="http://schemas.openxmlformats.org/officeDocument/2006/relationships/tags" Target="../tags/tag230.xml"/><Relationship Id="rId12" Type="http://schemas.openxmlformats.org/officeDocument/2006/relationships/tags" Target="../tags/tag231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32.xml"/><Relationship Id="rId2" Type="http://schemas.openxmlformats.org/officeDocument/2006/relationships/tags" Target="../tags/tag233.xml"/><Relationship Id="rId3" Type="http://schemas.openxmlformats.org/officeDocument/2006/relationships/tags" Target="../tags/tag234.xml"/><Relationship Id="rId4" Type="http://schemas.openxmlformats.org/officeDocument/2006/relationships/slideLayout" Target="../slideLayouts/slideLayout15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35.xml"/><Relationship Id="rId2" Type="http://schemas.openxmlformats.org/officeDocument/2006/relationships/tags" Target="../tags/tag236.xml"/><Relationship Id="rId3" Type="http://schemas.openxmlformats.org/officeDocument/2006/relationships/tags" Target="../tags/tag237.xml"/><Relationship Id="rId4" Type="http://schemas.openxmlformats.org/officeDocument/2006/relationships/tags" Target="../tags/tag238.xml"/><Relationship Id="rId5" Type="http://schemas.openxmlformats.org/officeDocument/2006/relationships/tags" Target="../tags/tag239.xml"/><Relationship Id="rId6" Type="http://schemas.openxmlformats.org/officeDocument/2006/relationships/tags" Target="../tags/tag240.xml"/><Relationship Id="rId7" Type="http://schemas.openxmlformats.org/officeDocument/2006/relationships/tags" Target="../tags/tag241.xml"/><Relationship Id="rId8" Type="http://schemas.openxmlformats.org/officeDocument/2006/relationships/tags" Target="../tags/tag242.xml"/><Relationship Id="rId9" Type="http://schemas.openxmlformats.org/officeDocument/2006/relationships/tags" Target="../tags/tag243.xml"/><Relationship Id="rId10" Type="http://schemas.openxmlformats.org/officeDocument/2006/relationships/tags" Target="../tags/tag244.xml"/><Relationship Id="rId11" Type="http://schemas.openxmlformats.org/officeDocument/2006/relationships/tags" Target="../tags/tag245.xml"/><Relationship Id="rId12" Type="http://schemas.openxmlformats.org/officeDocument/2006/relationships/tags" Target="../tags/tag246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47.xml"/><Relationship Id="rId2" Type="http://schemas.openxmlformats.org/officeDocument/2006/relationships/tags" Target="../tags/tag248.xml"/><Relationship Id="rId3" Type="http://schemas.openxmlformats.org/officeDocument/2006/relationships/tags" Target="../tags/tag249.xml"/><Relationship Id="rId4" Type="http://schemas.openxmlformats.org/officeDocument/2006/relationships/tags" Target="../tags/tag250.xml"/><Relationship Id="rId5" Type="http://schemas.openxmlformats.org/officeDocument/2006/relationships/tags" Target="../tags/tag251.xml"/><Relationship Id="rId6" Type="http://schemas.openxmlformats.org/officeDocument/2006/relationships/tags" Target="../tags/tag252.xml"/><Relationship Id="rId7" Type="http://schemas.openxmlformats.org/officeDocument/2006/relationships/tags" Target="../tags/tag253.xml"/><Relationship Id="rId8" Type="http://schemas.openxmlformats.org/officeDocument/2006/relationships/tags" Target="../tags/tag254.xml"/><Relationship Id="rId9" Type="http://schemas.openxmlformats.org/officeDocument/2006/relationships/tags" Target="../tags/tag255.xml"/><Relationship Id="rId10" Type="http://schemas.openxmlformats.org/officeDocument/2006/relationships/tags" Target="../tags/tag256.xml"/><Relationship Id="rId11" Type="http://schemas.openxmlformats.org/officeDocument/2006/relationships/tags" Target="../tags/tag257.xml"/><Relationship Id="rId12" Type="http://schemas.openxmlformats.org/officeDocument/2006/relationships/tags" Target="../tags/tag258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59.xml"/><Relationship Id="rId2" Type="http://schemas.openxmlformats.org/officeDocument/2006/relationships/tags" Target="../tags/tag260.xml"/><Relationship Id="rId3" Type="http://schemas.openxmlformats.org/officeDocument/2006/relationships/tags" Target="../tags/tag261.xml"/><Relationship Id="rId4" Type="http://schemas.openxmlformats.org/officeDocument/2006/relationships/tags" Target="../tags/tag262.xml"/><Relationship Id="rId5" Type="http://schemas.openxmlformats.org/officeDocument/2006/relationships/tags" Target="../tags/tag263.xml"/><Relationship Id="rId6" Type="http://schemas.openxmlformats.org/officeDocument/2006/relationships/tags" Target="../tags/tag264.xml"/><Relationship Id="rId7" Type="http://schemas.openxmlformats.org/officeDocument/2006/relationships/tags" Target="../tags/tag265.xml"/><Relationship Id="rId8" Type="http://schemas.openxmlformats.org/officeDocument/2006/relationships/tags" Target="../tags/tag266.xml"/><Relationship Id="rId9" Type="http://schemas.openxmlformats.org/officeDocument/2006/relationships/tags" Target="../tags/tag267.xml"/><Relationship Id="rId10" Type="http://schemas.openxmlformats.org/officeDocument/2006/relationships/tags" Target="../tags/tag268.xml"/><Relationship Id="rId11" Type="http://schemas.openxmlformats.org/officeDocument/2006/relationships/tags" Target="../tags/tag269.xml"/><Relationship Id="rId12" Type="http://schemas.openxmlformats.org/officeDocument/2006/relationships/tags" Target="../tags/tag270.xml"/><Relationship Id="rId13" Type="http://schemas.openxmlformats.org/officeDocument/2006/relationships/tags" Target="../tags/tag271.xml"/><Relationship Id="rId14" Type="http://schemas.openxmlformats.org/officeDocument/2006/relationships/tags" Target="../tags/tag272.xml"/><Relationship Id="rId15" Type="http://schemas.openxmlformats.org/officeDocument/2006/relationships/tags" Target="../tags/tag273.xml"/><Relationship Id="rId16" Type="http://schemas.openxmlformats.org/officeDocument/2006/relationships/tags" Target="../tags/tag274.xml"/><Relationship Id="rId17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75.xml"/><Relationship Id="rId2" Type="http://schemas.openxmlformats.org/officeDocument/2006/relationships/tags" Target="../tags/tag276.xml"/><Relationship Id="rId3" Type="http://schemas.openxmlformats.org/officeDocument/2006/relationships/tags" Target="../tags/tag277.xml"/><Relationship Id="rId4" Type="http://schemas.openxmlformats.org/officeDocument/2006/relationships/slideLayout" Target="../slideLayouts/slideLayout15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78.xml"/><Relationship Id="rId2" Type="http://schemas.openxmlformats.org/officeDocument/2006/relationships/tags" Target="../tags/tag279.xml"/><Relationship Id="rId3" Type="http://schemas.openxmlformats.org/officeDocument/2006/relationships/tags" Target="../tags/tag280.xml"/><Relationship Id="rId4" Type="http://schemas.openxmlformats.org/officeDocument/2006/relationships/tags" Target="../tags/tag281.xml"/><Relationship Id="rId5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282.xml"/><Relationship Id="rId2" Type="http://schemas.openxmlformats.org/officeDocument/2006/relationships/tags" Target="../tags/tag283.xml"/><Relationship Id="rId3" Type="http://schemas.openxmlformats.org/officeDocument/2006/relationships/tags" Target="../tags/tag284.xml"/><Relationship Id="rId4" Type="http://schemas.openxmlformats.org/officeDocument/2006/relationships/tags" Target="../tags/tag285.xml"/><Relationship Id="rId5" Type="http://schemas.openxmlformats.org/officeDocument/2006/relationships/tags" Target="../tags/tag286.xml"/><Relationship Id="rId6" Type="http://schemas.openxmlformats.org/officeDocument/2006/relationships/tags" Target="../tags/tag287.xml"/><Relationship Id="rId7" Type="http://schemas.openxmlformats.org/officeDocument/2006/relationships/tags" Target="../tags/tag288.xml"/><Relationship Id="rId8" Type="http://schemas.openxmlformats.org/officeDocument/2006/relationships/tags" Target="../tags/tag289.xml"/><Relationship Id="rId9" Type="http://schemas.openxmlformats.org/officeDocument/2006/relationships/tags" Target="../tags/tag290.xml"/><Relationship Id="rId10" Type="http://schemas.openxmlformats.org/officeDocument/2006/relationships/tags" Target="../tags/tag291.xml"/><Relationship Id="rId11" Type="http://schemas.openxmlformats.org/officeDocument/2006/relationships/tags" Target="../tags/tag292.xml"/><Relationship Id="rId12" Type="http://schemas.openxmlformats.org/officeDocument/2006/relationships/tags" Target="../tags/tag293.xml"/><Relationship Id="rId13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294.xml"/><Relationship Id="rId2" Type="http://schemas.openxmlformats.org/officeDocument/2006/relationships/tags" Target="../tags/tag295.xml"/><Relationship Id="rId3" Type="http://schemas.openxmlformats.org/officeDocument/2006/relationships/tags" Target="../tags/tag296.xml"/><Relationship Id="rId4" Type="http://schemas.openxmlformats.org/officeDocument/2006/relationships/tags" Target="../tags/tag297.xml"/><Relationship Id="rId5" Type="http://schemas.openxmlformats.org/officeDocument/2006/relationships/tags" Target="../tags/tag298.xml"/><Relationship Id="rId6" Type="http://schemas.openxmlformats.org/officeDocument/2006/relationships/tags" Target="../tags/tag299.xml"/><Relationship Id="rId7" Type="http://schemas.openxmlformats.org/officeDocument/2006/relationships/tags" Target="../tags/tag300.xml"/><Relationship Id="rId8" Type="http://schemas.openxmlformats.org/officeDocument/2006/relationships/tags" Target="../tags/tag301.xml"/><Relationship Id="rId9" Type="http://schemas.openxmlformats.org/officeDocument/2006/relationships/tags" Target="../tags/tag302.xml"/><Relationship Id="rId10" Type="http://schemas.openxmlformats.org/officeDocument/2006/relationships/tags" Target="../tags/tag303.xml"/><Relationship Id="rId11" Type="http://schemas.openxmlformats.org/officeDocument/2006/relationships/tags" Target="../tags/tag304.xml"/><Relationship Id="rId12" Type="http://schemas.openxmlformats.org/officeDocument/2006/relationships/tags" Target="../tags/tag305.xml"/><Relationship Id="rId13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06.xml"/><Relationship Id="rId2" Type="http://schemas.openxmlformats.org/officeDocument/2006/relationships/tags" Target="../tags/tag307.xml"/><Relationship Id="rId3" Type="http://schemas.openxmlformats.org/officeDocument/2006/relationships/tags" Target="../tags/tag308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38200" y="2162810"/>
            <a:ext cx="7202805" cy="1266190"/>
          </a:xfrm>
        </p:spPr>
        <p:txBody>
          <a:bodyPr>
            <a:normAutofit fontScale="90000"/>
          </a:bodyPr>
          <a:p>
            <a:r>
              <a:rPr altLang="en-US" lang="zh-CN"/>
              <a:t>人工智能驱动的智能旅游服务</a:t>
            </a:r>
            <a:endParaRPr altLang="en-US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838200" y="1164371"/>
            <a:ext cx="10515600" cy="972000"/>
          </a:xfrm>
        </p:spPr>
        <p:txBody>
          <a:bodyPr/>
          <a:p>
            <a:r>
              <a:rPr altLang="en-US" lang="zh-CN"/>
              <a:t>单击此处添加副标题</a:t>
            </a:r>
            <a:endParaRPr altLang="en-US" lang="zh-CN"/>
          </a:p>
        </p:txBody>
      </p:sp>
      <p:sp>
        <p:nvSpPr>
          <p:cNvPr id="1048652" name="署名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>
          <a:xfrm>
            <a:off x="838200" y="3435631"/>
            <a:ext cx="2743200" cy="504000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/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755699"/>
            <a:ext cx="2880000" cy="5563619"/>
          </a:xfrm>
        </p:spPr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766" name="序号"/>
          <p:cNvSpPr txBox="1"/>
          <p:nvPr>
            <p:custDataLst>
              <p:tags r:id="rId2"/>
            </p:custDataLst>
          </p:nvPr>
        </p:nvSpPr>
        <p:spPr>
          <a:xfrm>
            <a:off x="4340225" y="1228090"/>
            <a:ext cx="1101725" cy="70294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4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pitchFamily="34" charset="-120"/>
              </a:rPr>
              <a:t>01</a:t>
            </a:r>
            <a:endParaRPr b="1" dirty="0" sz="4000" lang="en-US">
              <a:solidFill>
                <a:schemeClr val="accent1"/>
              </a:solidFill>
              <a:latin typeface="+mj-ea"/>
              <a:ea typeface="+mj-ea"/>
              <a:cs typeface="微软雅黑" panose="020B0503020204020204" pitchFamily="34" charset="-120"/>
            </a:endParaRPr>
          </a:p>
        </p:txBody>
      </p:sp>
      <p:sp>
        <p:nvSpPr>
          <p:cNvPr id="1048768" name="项标题"/>
          <p:cNvSpPr txBox="1"/>
          <p:nvPr>
            <p:custDataLst>
              <p:tags r:id="rId3"/>
            </p:custDataLst>
          </p:nvPr>
        </p:nvSpPr>
        <p:spPr>
          <a:xfrm>
            <a:off x="6745605" y="1327150"/>
            <a:ext cx="4208780" cy="50419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altLang="en-US" b="1" dirty="0" sz="20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添加目录项标题</a:t>
            </a:r>
            <a:endParaRPr altLang="en-US" b="1" dirty="0" sz="20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70" name="Line 1"/>
          <p:cNvSpPr/>
          <p:nvPr>
            <p:custDataLst>
              <p:tags r:id="rId4"/>
            </p:custDataLst>
          </p:nvPr>
        </p:nvSpPr>
        <p:spPr>
          <a:xfrm>
            <a:off x="4688840" y="1931035"/>
            <a:ext cx="6265545" cy="635"/>
          </a:xfrm>
          <a:prstGeom prst="line"/>
          <a:noFill/>
          <a:ln w="12700">
            <a:solidFill>
              <a:schemeClr val="tx1">
                <a:alpha val="70000"/>
              </a:schemeClr>
            </a:solidFill>
            <a:prstDash val="solid"/>
          </a:ln>
        </p:spPr>
        <p:txBody>
          <a:bodyPr/>
          <a:p>
            <a:endParaRPr altLang="en-US" lang="zh-CN"/>
          </a:p>
        </p:txBody>
      </p:sp>
      <p:sp>
        <p:nvSpPr>
          <p:cNvPr id="1048772" name="序号"/>
          <p:cNvSpPr txBox="1"/>
          <p:nvPr>
            <p:custDataLst>
              <p:tags r:id="rId5"/>
            </p:custDataLst>
          </p:nvPr>
        </p:nvSpPr>
        <p:spPr>
          <a:xfrm>
            <a:off x="4340225" y="2100580"/>
            <a:ext cx="1101725" cy="70294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4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pitchFamily="34" charset="-120"/>
              </a:rPr>
              <a:t>02</a:t>
            </a:r>
            <a:endParaRPr b="1" dirty="0" sz="4000" lang="en-US">
              <a:solidFill>
                <a:schemeClr val="accent1"/>
              </a:solidFill>
              <a:latin typeface="+mj-ea"/>
              <a:ea typeface="+mj-ea"/>
              <a:cs typeface="微软雅黑" panose="020B0503020204020204" pitchFamily="34" charset="-120"/>
            </a:endParaRPr>
          </a:p>
        </p:txBody>
      </p:sp>
      <p:sp>
        <p:nvSpPr>
          <p:cNvPr id="1048774" name="项标题"/>
          <p:cNvSpPr txBox="1"/>
          <p:nvPr>
            <p:custDataLst>
              <p:tags r:id="rId6"/>
            </p:custDataLst>
          </p:nvPr>
        </p:nvSpPr>
        <p:spPr>
          <a:xfrm>
            <a:off x="6745605" y="2199640"/>
            <a:ext cx="4208780" cy="50419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altLang="en-US" b="1" dirty="0" sz="20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智能旅游服务的背景与意义</a:t>
            </a:r>
            <a:endParaRPr altLang="en-US" b="1" dirty="0" sz="20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76" name="Line 1"/>
          <p:cNvSpPr/>
          <p:nvPr>
            <p:custDataLst>
              <p:tags r:id="rId7"/>
            </p:custDataLst>
          </p:nvPr>
        </p:nvSpPr>
        <p:spPr>
          <a:xfrm>
            <a:off x="4688840" y="2803525"/>
            <a:ext cx="6265545" cy="635"/>
          </a:xfrm>
          <a:prstGeom prst="line"/>
          <a:noFill/>
          <a:ln w="12700">
            <a:solidFill>
              <a:schemeClr val="tx1">
                <a:alpha val="70000"/>
              </a:schemeClr>
            </a:solidFill>
            <a:prstDash val="solid"/>
          </a:ln>
        </p:spPr>
        <p:txBody>
          <a:bodyPr/>
          <a:p>
            <a:endParaRPr altLang="en-US" lang="zh-CN"/>
          </a:p>
        </p:txBody>
      </p:sp>
      <p:sp>
        <p:nvSpPr>
          <p:cNvPr id="1048778" name="序号"/>
          <p:cNvSpPr txBox="1"/>
          <p:nvPr>
            <p:custDataLst>
              <p:tags r:id="rId8"/>
            </p:custDataLst>
          </p:nvPr>
        </p:nvSpPr>
        <p:spPr>
          <a:xfrm>
            <a:off x="4340225" y="2973070"/>
            <a:ext cx="1101725" cy="70294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4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pitchFamily="34" charset="-120"/>
              </a:rPr>
              <a:t>03</a:t>
            </a:r>
            <a:endParaRPr b="1" dirty="0" sz="4000" lang="en-US">
              <a:solidFill>
                <a:schemeClr val="accent1"/>
              </a:solidFill>
              <a:latin typeface="+mj-ea"/>
              <a:ea typeface="+mj-ea"/>
              <a:cs typeface="微软雅黑" panose="020B0503020204020204" pitchFamily="34" charset="-120"/>
            </a:endParaRPr>
          </a:p>
        </p:txBody>
      </p:sp>
      <p:sp>
        <p:nvSpPr>
          <p:cNvPr id="1048780" name="项标题"/>
          <p:cNvSpPr txBox="1"/>
          <p:nvPr>
            <p:custDataLst>
              <p:tags r:id="rId9"/>
            </p:custDataLst>
          </p:nvPr>
        </p:nvSpPr>
        <p:spPr>
          <a:xfrm>
            <a:off x="6745605" y="3072130"/>
            <a:ext cx="4208780" cy="50419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altLang="en-US" b="1" dirty="0" sz="20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智能旅游服务的核心技术与实现</a:t>
            </a:r>
            <a:endParaRPr altLang="en-US" b="1" dirty="0" sz="20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82" name="Line 1"/>
          <p:cNvSpPr/>
          <p:nvPr>
            <p:custDataLst>
              <p:tags r:id="rId10"/>
            </p:custDataLst>
          </p:nvPr>
        </p:nvSpPr>
        <p:spPr>
          <a:xfrm>
            <a:off x="4688840" y="3676015"/>
            <a:ext cx="6265545" cy="635"/>
          </a:xfrm>
          <a:prstGeom prst="line"/>
          <a:noFill/>
          <a:ln w="12700">
            <a:solidFill>
              <a:schemeClr val="tx1">
                <a:alpha val="70000"/>
              </a:schemeClr>
            </a:solidFill>
            <a:prstDash val="solid"/>
          </a:ln>
        </p:spPr>
        <p:txBody>
          <a:bodyPr/>
          <a:p>
            <a:endParaRPr altLang="en-US" lang="zh-CN"/>
          </a:p>
        </p:txBody>
      </p:sp>
      <p:sp>
        <p:nvSpPr>
          <p:cNvPr id="1048784" name="序号"/>
          <p:cNvSpPr txBox="1"/>
          <p:nvPr>
            <p:custDataLst>
              <p:tags r:id="rId11"/>
            </p:custDataLst>
          </p:nvPr>
        </p:nvSpPr>
        <p:spPr>
          <a:xfrm>
            <a:off x="4340225" y="3845560"/>
            <a:ext cx="1101725" cy="70294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4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pitchFamily="34" charset="-120"/>
              </a:rPr>
              <a:t>04</a:t>
            </a:r>
            <a:endParaRPr b="1" dirty="0" sz="4000" lang="en-US">
              <a:solidFill>
                <a:schemeClr val="accent1"/>
              </a:solidFill>
              <a:latin typeface="+mj-ea"/>
              <a:ea typeface="+mj-ea"/>
              <a:cs typeface="微软雅黑" panose="020B0503020204020204" pitchFamily="34" charset="-120"/>
            </a:endParaRPr>
          </a:p>
        </p:txBody>
      </p:sp>
      <p:sp>
        <p:nvSpPr>
          <p:cNvPr id="1048786" name="项标题"/>
          <p:cNvSpPr txBox="1"/>
          <p:nvPr>
            <p:custDataLst>
              <p:tags r:id="rId12"/>
            </p:custDataLst>
          </p:nvPr>
        </p:nvSpPr>
        <p:spPr>
          <a:xfrm>
            <a:off x="6745605" y="3944620"/>
            <a:ext cx="4208780" cy="50419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altLang="en-US" b="1" dirty="0" sz="20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智能旅游服务的优势与特点</a:t>
            </a:r>
            <a:endParaRPr altLang="en-US" b="1" dirty="0" sz="20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88" name="Line 1"/>
          <p:cNvSpPr/>
          <p:nvPr>
            <p:custDataLst>
              <p:tags r:id="rId13"/>
            </p:custDataLst>
          </p:nvPr>
        </p:nvSpPr>
        <p:spPr>
          <a:xfrm>
            <a:off x="4688840" y="4548505"/>
            <a:ext cx="6265545" cy="635"/>
          </a:xfrm>
          <a:prstGeom prst="line"/>
          <a:noFill/>
          <a:ln w="12700">
            <a:solidFill>
              <a:schemeClr val="tx1">
                <a:alpha val="70000"/>
              </a:schemeClr>
            </a:solidFill>
            <a:prstDash val="solid"/>
          </a:ln>
        </p:spPr>
        <p:txBody>
          <a:bodyPr/>
          <a:p>
            <a:endParaRPr altLang="en-US" lang="zh-CN"/>
          </a:p>
        </p:txBody>
      </p:sp>
      <p:sp>
        <p:nvSpPr>
          <p:cNvPr id="1048790" name="序号"/>
          <p:cNvSpPr txBox="1"/>
          <p:nvPr>
            <p:custDataLst>
              <p:tags r:id="rId14"/>
            </p:custDataLst>
          </p:nvPr>
        </p:nvSpPr>
        <p:spPr>
          <a:xfrm>
            <a:off x="4340225" y="4718050"/>
            <a:ext cx="1101725" cy="70294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4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pitchFamily="34" charset="-120"/>
              </a:rPr>
              <a:t>05</a:t>
            </a:r>
            <a:endParaRPr b="1" dirty="0" sz="4000" lang="en-US">
              <a:solidFill>
                <a:schemeClr val="accent1"/>
              </a:solidFill>
              <a:latin typeface="+mj-ea"/>
              <a:ea typeface="+mj-ea"/>
              <a:cs typeface="微软雅黑" panose="020B0503020204020204" pitchFamily="34" charset="-120"/>
            </a:endParaRPr>
          </a:p>
        </p:txBody>
      </p:sp>
      <p:sp>
        <p:nvSpPr>
          <p:cNvPr id="1048792" name="项标题"/>
          <p:cNvSpPr txBox="1"/>
          <p:nvPr>
            <p:custDataLst>
              <p:tags r:id="rId15"/>
            </p:custDataLst>
          </p:nvPr>
        </p:nvSpPr>
        <p:spPr>
          <a:xfrm>
            <a:off x="6745605" y="4817110"/>
            <a:ext cx="4208780" cy="50419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altLang="en-US" b="1" dirty="0" sz="20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智能旅游服务的实践案例与效果</a:t>
            </a:r>
            <a:endParaRPr altLang="en-US" b="1" dirty="0" sz="20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94" name="Line 1"/>
          <p:cNvSpPr/>
          <p:nvPr>
            <p:custDataLst>
              <p:tags r:id="rId16"/>
            </p:custDataLst>
          </p:nvPr>
        </p:nvSpPr>
        <p:spPr>
          <a:xfrm>
            <a:off x="4688840" y="5420995"/>
            <a:ext cx="6265545" cy="635"/>
          </a:xfrm>
          <a:prstGeom prst="line"/>
          <a:noFill/>
          <a:ln w="12700">
            <a:solidFill>
              <a:schemeClr val="tx1">
                <a:alpha val="70000"/>
              </a:schemeClr>
            </a:solidFill>
            <a:prstDash val="solid"/>
          </a:ln>
        </p:spPr>
        <p:txBody>
          <a:bodyPr/>
          <a:p>
            <a:endParaRPr altLang="en-US" lang="zh-CN"/>
          </a:p>
        </p:txBody>
      </p:sp>
      <p:sp>
        <p:nvSpPr>
          <p:cNvPr id="1048796" name="序号"/>
          <p:cNvSpPr txBox="1"/>
          <p:nvPr>
            <p:custDataLst>
              <p:tags r:id="rId17"/>
            </p:custDataLst>
          </p:nvPr>
        </p:nvSpPr>
        <p:spPr>
          <a:xfrm>
            <a:off x="4340225" y="5590540"/>
            <a:ext cx="1101725" cy="70294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4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pitchFamily="34" charset="-120"/>
              </a:rPr>
              <a:t>06</a:t>
            </a:r>
            <a:endParaRPr b="1" dirty="0" sz="4000" lang="en-US">
              <a:solidFill>
                <a:schemeClr val="accent1"/>
              </a:solidFill>
              <a:latin typeface="+mj-ea"/>
              <a:ea typeface="+mj-ea"/>
              <a:cs typeface="微软雅黑" panose="020B0503020204020204" pitchFamily="34" charset="-120"/>
            </a:endParaRPr>
          </a:p>
        </p:txBody>
      </p:sp>
      <p:sp>
        <p:nvSpPr>
          <p:cNvPr id="1048798" name="项标题"/>
          <p:cNvSpPr txBox="1"/>
          <p:nvPr>
            <p:custDataLst>
              <p:tags r:id="rId18"/>
            </p:custDataLst>
          </p:nvPr>
        </p:nvSpPr>
        <p:spPr>
          <a:xfrm>
            <a:off x="6745605" y="5689600"/>
            <a:ext cx="4208780" cy="50419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altLang="en-US" b="1" dirty="0" sz="20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智能旅游服务的挑战与未来发展</a:t>
            </a:r>
            <a:endParaRPr altLang="en-US" b="1" dirty="0" sz="20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00" name="Line 1"/>
          <p:cNvSpPr/>
          <p:nvPr>
            <p:custDataLst>
              <p:tags r:id="rId19"/>
            </p:custDataLst>
          </p:nvPr>
        </p:nvSpPr>
        <p:spPr>
          <a:xfrm>
            <a:off x="4688840" y="6293485"/>
            <a:ext cx="6265545" cy="635"/>
          </a:xfrm>
          <a:prstGeom prst="line"/>
          <a:noFill/>
          <a:ln w="12700">
            <a:solidFill>
              <a:schemeClr val="tx1">
                <a:alpha val="70000"/>
              </a:schemeClr>
            </a:solidFill>
            <a:prstDash val="solid"/>
          </a:ln>
        </p:spPr>
        <p:txBody>
          <a:bodyPr/>
          <a:p>
            <a:endParaRPr altLang="en-US" lang="zh-CN"/>
          </a:p>
        </p:txBody>
      </p:sp>
    </p:spTree>
    <p:custDataLst>
      <p:tags r:id="rId20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2047240" y="2228215"/>
            <a:ext cx="9144000" cy="1931670"/>
          </a:xfrm>
        </p:spPr>
        <p:txBody>
          <a:bodyPr/>
          <a:p>
            <a:r>
              <a:rPr altLang="en-US" lang="zh-CN"/>
              <a:t>添加目录项标题</a:t>
            </a:r>
            <a:endParaRPr altLang="en-US" lang="zh-CN"/>
          </a:p>
        </p:txBody>
      </p:sp>
      <p:sp>
        <p:nvSpPr>
          <p:cNvPr id="104882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2045335" y="803275"/>
            <a:ext cx="9144000" cy="1405890"/>
          </a:xfrm>
        </p:spPr>
        <p:txBody>
          <a:bodyPr/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4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2047240" y="2228215"/>
            <a:ext cx="9144000" cy="1931670"/>
          </a:xfrm>
        </p:spPr>
        <p:txBody>
          <a:bodyPr/>
          <a:p>
            <a:r>
              <a:rPr altLang="en-US" lang="zh-CN"/>
              <a:t>智能旅游服务的背景与意义</a:t>
            </a:r>
            <a:endParaRPr altLang="en-US" lang="zh-CN"/>
          </a:p>
        </p:txBody>
      </p:sp>
      <p:sp>
        <p:nvSpPr>
          <p:cNvPr id="104884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2045335" y="803275"/>
            <a:ext cx="9144000" cy="1405890"/>
          </a:xfrm>
        </p:spPr>
        <p:txBody>
          <a:bodyPr/>
          <a:p>
            <a:r>
              <a:rPr altLang="zh-CN" lang="en-US"/>
              <a:t>02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9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旅游行业的发展趋势</a:t>
            </a:r>
            <a:endParaRPr altLang="en-US" lang="zh-CN"/>
          </a:p>
        </p:txBody>
      </p:sp>
      <p:sp>
        <p:nvSpPr>
          <p:cNvPr id="1048896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898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00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6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旅游人数增长：全球旅游人数逐年增长，旅游业成为全球最大的产业之一</a:t>
            </a:r>
            <a:endParaRPr altLang="en-US" dirty="0" sz="16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8902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04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06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6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旅游方式变化：个性化、定制化旅游成为趋势，游客更注重旅游体验和品质</a:t>
            </a:r>
            <a:endParaRPr altLang="en-US" dirty="0" sz="16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8908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10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12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6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旅游技术革新：人工智能、大数据、物联网等技术在旅游行业的应用不断深入</a:t>
            </a:r>
            <a:endParaRPr altLang="en-US" dirty="0" sz="16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8914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16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18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 fontScale="8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旅游市场细分：针对不同人群和需求的旅游市场细分越来越明显，如亲子游、自驾游、高端游等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5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人工智能技术在旅游行业的应用</a:t>
            </a:r>
            <a:endParaRPr altLang="en-US" lang="zh-CN"/>
          </a:p>
        </p:txBody>
      </p:sp>
      <p:sp>
        <p:nvSpPr>
          <p:cNvPr id="1048954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56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58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60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智能旅游服务对旅游行业的影响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62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64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66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68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旅游行业现状及挑战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0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72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74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76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人工智能技术在旅游行业的应用场景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8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80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82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84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未来发展趋势与展望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1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智能旅游服务的重要性和意义</a:t>
            </a:r>
            <a:endParaRPr altLang="en-US" lang="zh-CN"/>
          </a:p>
        </p:txBody>
      </p:sp>
      <p:sp>
        <p:nvSpPr>
          <p:cNvPr id="1049020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22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24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26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28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促进旅游产业升级：智能旅游服务有助于推动旅游产业向数字化、智能化方向转型，提高旅游产业的竞争力和创新力。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30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提升旅游体验：通过人工智能技术，为游客提供更加个性化、便捷的旅游服务，提高旅游体验质量。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32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提升旅游管理效率：通过人工智能技术，实现对旅游资源的有效管理和调度，提高旅游管理效率和管理水平。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34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促进旅游业可持续发展：智能旅游服务有助于推动旅游业向绿色、低碳方向发展，促进旅游业的可持续发展。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6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2047240" y="2228215"/>
            <a:ext cx="9144000" cy="1931670"/>
          </a:xfrm>
        </p:spPr>
        <p:txBody>
          <a:bodyPr/>
          <a:p>
            <a:r>
              <a:rPr altLang="en-US" lang="zh-CN"/>
              <a:t>智能旅游服务的核心技术与实现</a:t>
            </a:r>
            <a:endParaRPr altLang="en-US" lang="zh-CN"/>
          </a:p>
        </p:txBody>
      </p:sp>
      <p:sp>
        <p:nvSpPr>
          <p:cNvPr id="104907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2045335" y="803275"/>
            <a:ext cx="9144000" cy="1405890"/>
          </a:xfrm>
        </p:spPr>
        <p:txBody>
          <a:bodyPr/>
          <a:p>
            <a:r>
              <a:rPr altLang="zh-CN" lang="en-US"/>
              <a:t>03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2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人工智能技术概述</a:t>
            </a:r>
            <a:endParaRPr altLang="en-US" lang="zh-CN"/>
          </a:p>
        </p:txBody>
      </p:sp>
      <p:sp>
        <p:nvSpPr>
          <p:cNvPr id="1049122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24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26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28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自然语言处理技术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30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32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34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36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人工智能的定义与发展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38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40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42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44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机器学习与深度学习技术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46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48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50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52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计算机视觉技术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8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智能旅游服务的关键技术</a:t>
            </a:r>
            <a:endParaRPr altLang="en-US" lang="zh-CN"/>
          </a:p>
        </p:txBody>
      </p:sp>
      <p:sp>
        <p:nvSpPr>
          <p:cNvPr id="1049188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90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92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人工智能技术：包括自然语言处理、机器学习、深度学习等技术，实现智能推荐、智能客服等功能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4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96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98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大数据技术：通过对旅游数据的收集、处理和分析，实现旅游资源的优化配置和个性化服务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00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02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04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物联网技术：通过物联网设备连接旅游景点、酒店、交通等各个领域，实现智能化管理和服务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06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08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10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5G技术：通过5G网络的高速度、低延迟特性，提升旅游服务的便捷性和舒适度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4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智能旅游服务的实现过程</a:t>
            </a:r>
            <a:endParaRPr altLang="en-US" lang="zh-CN"/>
          </a:p>
        </p:txBody>
      </p:sp>
      <p:sp>
        <p:nvSpPr>
          <p:cNvPr id="1049246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数据采集与处理：通过各种传感器和数据采集技术获取旅游信息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8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智能分析与推荐：利用机器学习和人工智能技术对数据进行处理和分析，为游客提供个性化推荐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0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智能交互与体验：通过语音识别、自然语言处理等技术实现与游客的智能交互，提升旅游体验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2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持续优化与升级：根据用户反馈和市场需求，不断优化和升级智能旅游服务系统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8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2047240" y="2228215"/>
            <a:ext cx="9144000" cy="1931670"/>
          </a:xfrm>
        </p:spPr>
        <p:txBody>
          <a:bodyPr/>
          <a:p>
            <a:r>
              <a:rPr altLang="en-US" lang="zh-CN"/>
              <a:t>智能旅游服务的优势与特点</a:t>
            </a:r>
            <a:endParaRPr altLang="en-US" lang="zh-CN"/>
          </a:p>
        </p:txBody>
      </p:sp>
      <p:sp>
        <p:nvSpPr>
          <p:cNvPr id="104928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2045335" y="803275"/>
            <a:ext cx="9144000" cy="1405890"/>
          </a:xfrm>
        </p:spPr>
        <p:txBody>
          <a:bodyPr/>
          <a:p>
            <a:r>
              <a:rPr altLang="zh-CN" lang="en-US"/>
              <a:t>04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3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提高旅游体验</a:t>
            </a:r>
            <a:endParaRPr altLang="en-US" lang="zh-CN"/>
          </a:p>
        </p:txBody>
      </p:sp>
      <p:sp>
        <p:nvSpPr>
          <p:cNvPr id="1049340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42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44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46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48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2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50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52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54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56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58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60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62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64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66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68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70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72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74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76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个性化推荐：根据游客的兴趣和需求，提供定制化的旅游路线和活动建议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8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智能预订：简化预订流程，提供方便快捷的酒店、机票、门票等预订服务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0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智能翻译：实现跨语言沟通，方便游客与当地居民或服务人员交流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2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智能导游：提供详细、准确的旅游信息，包括景点介绍、交通指南、餐饮推荐等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1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提升旅游服务质量</a:t>
            </a:r>
            <a:endParaRPr altLang="en-US" lang="zh-CN"/>
          </a:p>
        </p:txBody>
      </p:sp>
      <p:sp>
        <p:nvSpPr>
          <p:cNvPr id="1049418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20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22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24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智能语音导游：通过人工智能技术，智能旅游服务可以提供智能语音导游服务，为游客提供更加便捷的导游体验。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6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28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30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32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实时更新旅游信息：通过人工智能技术，智能旅游服务可以实时获取旅游景点的相关信息，并及时更新给游客，提高游客的旅游体验。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34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36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38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40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个性化推荐服务：根据游客的喜好和历史行为，智能旅游服务可以提供个性化的旅游推荐，帮助游客更好地规划行程。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42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44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46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48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智能交通调度：通过人工智能技术，智能旅游服务可以实时监测交通状况，并智能调度车辆和路线，提高游客的出行效率。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8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增强旅游安全性</a:t>
            </a:r>
            <a:endParaRPr altLang="en-US" lang="zh-CN"/>
          </a:p>
        </p:txBody>
      </p:sp>
      <p:sp>
        <p:nvSpPr>
          <p:cNvPr id="1049484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实时监控与预警系统：通过人工智能技术，实时监测旅游景区的安全状况，及时发出预警信息，确保游客安全。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86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88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90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智能导游系统：通过语音识别、图像识别等技术，为游客提供个性化的导游服务，避免游客走失或迷路。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2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94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96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紧急救援服务：通过人工智能技术，快速定位游客位置，提供紧急救援服务，确保游客在遇到危险时能够及时得到帮助。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8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00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02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旅游数据分析与预测：通过大数据分析技术，对旅游数据进行挖掘和分析，预测旅游热点和安全风险，为游客提供更加安全的旅游环境。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4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06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4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个性化旅游服务的特点</a:t>
            </a:r>
            <a:endParaRPr altLang="en-US" lang="zh-CN"/>
          </a:p>
        </p:txBody>
      </p:sp>
      <p:sp>
        <p:nvSpPr>
          <p:cNvPr id="1049542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544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546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定制化旅游路线：根据游客的兴趣和需求，提供个性化的旅游路线定制服务。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48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550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552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智能化导游服务：利用人工智能技术，提供智能化的导游服务，包括语音导览、景点介绍等。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4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556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558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便捷的预订和支付：通过智能旅游服务平台，游客可以方便地进行酒店、机票、门票等预订和支付操作。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60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562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564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实时旅游信息推送：根据游客的位置和兴趣，实时推送相关的旅游信息，如天气、交通、餐饮等。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9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2047240" y="2228215"/>
            <a:ext cx="9144000" cy="1931670"/>
          </a:xfrm>
        </p:spPr>
        <p:txBody>
          <a:bodyPr/>
          <a:p>
            <a:r>
              <a:rPr altLang="en-US" lang="zh-CN"/>
              <a:t>智能旅游服务的实践案例与效果</a:t>
            </a:r>
            <a:endParaRPr altLang="en-US" lang="zh-CN"/>
          </a:p>
        </p:txBody>
      </p:sp>
      <p:sp>
        <p:nvSpPr>
          <p:cNvPr id="104960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2045335" y="803275"/>
            <a:ext cx="9144000" cy="1405890"/>
          </a:xfrm>
        </p:spPr>
        <p:txBody>
          <a:bodyPr/>
          <a:p>
            <a:r>
              <a:rPr altLang="zh-CN" lang="en-US"/>
              <a:t>05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5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实践案例介绍</a:t>
            </a:r>
            <a:endParaRPr altLang="en-US" lang="zh-CN"/>
          </a:p>
        </p:txBody>
      </p:sp>
      <p:sp>
        <p:nvSpPr>
          <p:cNvPr id="1049652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54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56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6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智能旅游服务系统：介绍系统的组成、功能和特点</a:t>
            </a:r>
            <a:endParaRPr altLang="en-US" dirty="0" sz="16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658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60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62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6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智能导游服务：介绍如何通过人工智能技术为游客提供个性化、精准的导游服务</a:t>
            </a:r>
            <a:endParaRPr altLang="en-US" dirty="0" sz="16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664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66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68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 fontScale="8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智能酒店预订服务：介绍如何通过人工智能技术为游客提供快速、便捷的酒店预订服务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670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72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74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 fontScale="8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智能景区规划服务：介绍如何通过人工智能技术为游客提供智能、高效的景区规划服务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0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实践效果评估</a:t>
            </a:r>
            <a:endParaRPr altLang="en-US" lang="zh-CN"/>
          </a:p>
        </p:txBody>
      </p:sp>
      <p:sp>
        <p:nvSpPr>
          <p:cNvPr id="1049710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12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14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提高旅游服务效率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16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18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20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提升游客满意度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22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24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26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降低运营成本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28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30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32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促进旅游行业创新发展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6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实践经验总结</a:t>
            </a:r>
            <a:endParaRPr altLang="en-US" lang="zh-CN"/>
          </a:p>
        </p:txBody>
      </p:sp>
      <p:sp>
        <p:nvSpPr>
          <p:cNvPr id="1049768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70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72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74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实践经验总结与反思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76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78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80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82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智能旅游服务实践案例介绍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84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86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88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90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实践效果评估与数据分析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92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94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96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98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未来发展趋势与展望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3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2047240" y="2228215"/>
            <a:ext cx="9144000" cy="1931670"/>
          </a:xfrm>
        </p:spPr>
        <p:txBody>
          <a:bodyPr/>
          <a:p>
            <a:r>
              <a:rPr altLang="en-US" lang="zh-CN"/>
              <a:t>智能旅游服务的挑战与未来发展</a:t>
            </a:r>
            <a:endParaRPr altLang="en-US" lang="zh-CN"/>
          </a:p>
        </p:txBody>
      </p:sp>
      <p:sp>
        <p:nvSpPr>
          <p:cNvPr id="104983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2045335" y="803275"/>
            <a:ext cx="9144000" cy="1405890"/>
          </a:xfrm>
        </p:spPr>
        <p:txBody>
          <a:bodyPr/>
          <a:p>
            <a:r>
              <a:rPr altLang="zh-CN" lang="en-US"/>
              <a:t>06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8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面临的挑战</a:t>
            </a:r>
            <a:endParaRPr altLang="en-US" lang="zh-CN"/>
          </a:p>
        </p:txBody>
      </p:sp>
      <p:sp>
        <p:nvSpPr>
          <p:cNvPr id="1049886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技术难题：人工智能技术在旅游服务中的应用仍存在技术瓶颈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88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数据隐私：智能旅游服务需要大量用户数据，如何保护用户隐私是一个重要问题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90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服务质量：智能旅游服务需要提供高质量的服务，如何保证服务质量是一个挑战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92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法规政策：智能旅游服务需要遵守相关法规政策，如何合规运营是一个挑战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2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未来发展趋势</a:t>
            </a:r>
            <a:endParaRPr altLang="en-US" lang="zh-CN"/>
          </a:p>
        </p:txBody>
      </p:sp>
      <p:sp>
        <p:nvSpPr>
          <p:cNvPr id="1049928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30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人工智能技术不断升级，推动智能旅游服务向更高层次发展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32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34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36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5G、物联网等新技术的普及，为智能旅游服务提供更多可能性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38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40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42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跨界合作与创新，推动智能旅游服务向多元化、个性化方向发展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44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46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48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政策法规不断完善，为智能旅游服务提供有力保障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50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8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未来发展策略</a:t>
            </a:r>
            <a:endParaRPr altLang="en-US" lang="zh-CN"/>
          </a:p>
        </p:txBody>
      </p:sp>
      <p:sp>
        <p:nvSpPr>
          <p:cNvPr id="1049986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88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990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92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94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96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998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00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02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强化数据安全：加强数据保护和隐私保护，确保用户信息安全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004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推动跨界合作：与相关产业合作，共同推动智能旅游服务的发展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006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提升技术水平：加强人工智能技术研发，提高旅游服务智能化水平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008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拓展应用场景：将智能旅游服务应用于更多领域，满足多样化需求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42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38200" y="1216451"/>
            <a:ext cx="10515000" cy="1800000"/>
          </a:xfrm>
        </p:spPr>
        <p:txBody>
          <a:bodyPr/>
          <a:p>
            <a:r>
              <a:rPr altLang="en-US" lang="zh-CN"/>
              <a:t>感谢观看</a:t>
            </a:r>
            <a:endParaRPr altLang="en-US" lang="zh-CN"/>
          </a:p>
        </p:txBody>
      </p:sp>
      <p:sp>
        <p:nvSpPr>
          <p:cNvPr id="1050044" name="署名"/>
          <p:cNvSpPr>
            <a:spLocks noGrp="1"/>
          </p:cNvSpPr>
          <p:nvPr>
            <p:ph type="body" sz="quarter" idx="17"/>
            <p:custDataLst>
              <p:tags r:id="rId2"/>
            </p:custDataLst>
          </p:nvPr>
        </p:nvSpPr>
        <p:spPr>
          <a:xfrm>
            <a:off x="838165" y="3380249"/>
            <a:ext cx="10514400" cy="898647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/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1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476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1212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1212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1212"/>
  <p:tag name="KSO_WM_TEMPLATE_THUMBS_INDEX" val="1、9"/>
</p:tagLst>
</file>

<file path=ppt/tags/tag5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1212_1*a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PRESET_TEXT" val="单击添加文档标题"/>
</p:tagLst>
</file>

<file path=ppt/tags/tag6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1212_1*b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PRESET_TEXT" val="单击此处添加副标题"/>
</p:tagLst>
</file>

<file path=ppt/tags/tag61.xml><?xml version="1.0" encoding="utf-8"?>
<p:tagLst xmlns:p="http://schemas.openxmlformats.org/presentationml/2006/main">
  <p:tag name="KSO_WM_UNIT_SUBTYPE" val="b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4"/>
  <p:tag name="KSO_WM_UNIT_ID" val="custom20231212_1*f*4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PRESET_TEXT" val="汇报人：WPS"/>
</p:tagLst>
</file>

<file path=ppt/tags/tag62.xml><?xml version="1.0" encoding="utf-8"?>
<p:tagLst xmlns:p="http://schemas.openxmlformats.org/presentationml/2006/main">
  <p:tag name="KSO_WM_SLIDE_ID" val="custom20231212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1212"/>
  <p:tag name="KSO_WM_SLIDE_LAYOUT" val="a_b_f"/>
  <p:tag name="KSO_WM_SLIDE_LAYOUT_CNT" val="1_1_1"/>
  <p:tag name="KSO_WM_SLIDE_TYPE" val="title"/>
  <p:tag name="KSO_WM_SLIDE_SUBTYPE" val="pureTxt"/>
  <p:tag name="KSO_WM_TEMPLATE_THUMBS_INDEX" val="1、9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2_6*a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1212_6*l_h_i*1_1_1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1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1212_6*l_h_a*1_1_1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项标题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custom20231212_6*l_h_i*1_1_2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30000001192092896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1212_6*l_h_i*1_2_1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2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1212_6*l_h_a*1_2_1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项标题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custom20231212_6*l_h_i*1_2_2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30000001192092896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1212_6*l_h_i*1_3_1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3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1212_6*l_h_a*1_3_1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项标题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custom20231212_6*l_h_i*1_3_2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30000001192092896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1212_6*l_h_i*1_4_1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4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1212_6*l_h_a*1_4_1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项标题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custom20231212_6*l_h_i*1_4_2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30000001192092896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1212_6*l_h_i*1_5_1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5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1212_6*l_h_a*1_5_1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项标题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custom20231212_6*l_h_i*1_5_2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30000001192092896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1212_6*l_h_i*1_6_1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6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1212_6*l_h_a*1_6_1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项标题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2"/>
  <p:tag name="KSO_WM_UNIT_ID" val="custom20231212_6*l_h_i*1_6_2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30000001192092896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.xml><?xml version="1.0" encoding="utf-8"?>
<p:tagLst xmlns:p="http://schemas.openxmlformats.org/presentationml/2006/main">
  <p:tag name="KSO_WM_SLIDE_ID" val="custom20231212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1212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2_7*a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目录项标题"/>
</p:tagLst>
</file>

<file path=ppt/tags/tag8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12_7*e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85.xml><?xml version="1.0" encoding="utf-8"?>
<p:tagLst xmlns:p="http://schemas.openxmlformats.org/presentationml/2006/main">
  <p:tag name="KSO_WM_SLIDE_ID" val="custom2023121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2"/>
  <p:tag name="KSO_WM_SLIDE_TYPE" val="sectionTitle"/>
  <p:tag name="KSO_WM_SLIDE_SUBTYPE" val="pureTxt"/>
  <p:tag name="KSO_WM_SLIDE_LAYOUT" val="a_e"/>
  <p:tag name="KSO_WM_SLIDE_LAYOUT_CNT" val="1_1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2_7*a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目录项标题"/>
</p:tagLst>
</file>

<file path=ppt/tags/tag8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12_7*e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88.xml><?xml version="1.0" encoding="utf-8"?>
<p:tagLst xmlns:p="http://schemas.openxmlformats.org/presentationml/2006/main">
  <p:tag name="KSO_WM_SLIDE_ID" val="custom2023121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2"/>
  <p:tag name="KSO_WM_SLIDE_TYPE" val="sectionTitle"/>
  <p:tag name="KSO_WM_SLIDE_SUBTYPE" val="pureTxt"/>
  <p:tag name="KSO_WM_SLIDE_LAYOUT" val="a_e"/>
  <p:tag name="KSO_WM_SLIDE_LAYOUT_CNT" val="1_1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2_7*a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目录项标题"/>
</p:tagLst>
</file>

<file path=ppt/tags/tag12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12_7*e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127.xml><?xml version="1.0" encoding="utf-8"?>
<p:tagLst xmlns:p="http://schemas.openxmlformats.org/presentationml/2006/main">
  <p:tag name="KSO_WM_SLIDE_ID" val="custom2023121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2"/>
  <p:tag name="KSO_WM_SLIDE_TYPE" val="sectionTitle"/>
  <p:tag name="KSO_WM_SLIDE_SUBTYPE" val="pureTxt"/>
  <p:tag name="KSO_WM_SLIDE_LAYOUT" val="a_e"/>
  <p:tag name="KSO_WM_SLIDE_LAYOUT_CNT" val="1_1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2_7*a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目录项标题"/>
</p:tagLst>
</file>

<file path=ppt/tags/tag16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12_7*e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162.xml><?xml version="1.0" encoding="utf-8"?>
<p:tagLst xmlns:p="http://schemas.openxmlformats.org/presentationml/2006/main">
  <p:tag name="KSO_WM_SLIDE_ID" val="custom2023121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2"/>
  <p:tag name="KSO_WM_SLIDE_TYPE" val="sectionTitle"/>
  <p:tag name="KSO_WM_SLIDE_SUBTYPE" val="pureTxt"/>
  <p:tag name="KSO_WM_SLIDE_LAYOUT" val="a_e"/>
  <p:tag name="KSO_WM_SLIDE_LAYOUT_CNT" val="1_1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2_7*a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目录项标题"/>
</p:tagLst>
</file>

<file path=ppt/tags/tag23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12_7*e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5"/>
</p:tagLst>
</file>

<file path=ppt/tags/tag234.xml><?xml version="1.0" encoding="utf-8"?>
<p:tagLst xmlns:p="http://schemas.openxmlformats.org/presentationml/2006/main">
  <p:tag name="KSO_WM_SLIDE_ID" val="custom2023121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2"/>
  <p:tag name="KSO_WM_SLIDE_TYPE" val="sectionTitle"/>
  <p:tag name="KSO_WM_SLIDE_SUBTYPE" val="pureTxt"/>
  <p:tag name="KSO_WM_SLIDE_LAYOUT" val="a_e"/>
  <p:tag name="KSO_WM_SLIDE_LAYOUT_CNT" val="1_1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2_7*a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目录项标题"/>
</p:tagLst>
</file>

<file path=ppt/tags/tag27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12_7*e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6"/>
</p:tagLst>
</file>

<file path=ppt/tags/tag277.xml><?xml version="1.0" encoding="utf-8"?>
<p:tagLst xmlns:p="http://schemas.openxmlformats.org/presentationml/2006/main">
  <p:tag name="KSO_WM_SLIDE_ID" val="custom2023121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2"/>
  <p:tag name="KSO_WM_SLIDE_TYPE" val="sectionTitle"/>
  <p:tag name="KSO_WM_SLIDE_SUBTYPE" val="pureTxt"/>
  <p:tag name="KSO_WM_SLIDE_LAYOUT" val="a_e"/>
  <p:tag name="KSO_WM_SLIDE_LAYOUT_CNT" val="1_1"/>
</p:tagLst>
</file>

<file path=ppt/tags/tag27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2_9*a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感谢观看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2_9*f*4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8"/>
  <p:tag name="KSO_WM_UNIT_TYPE" val="f"/>
  <p:tag name="KSO_WM_UNIT_INDEX" val="4"/>
  <p:tag name="KSO_WM_UNIT_PRESET_TEXT" val="汇报人：WPS"/>
</p:tagLst>
</file>

<file path=ppt/tags/tag308.xml><?xml version="1.0" encoding="utf-8"?>
<p:tagLst xmlns:p="http://schemas.openxmlformats.org/presentationml/2006/main">
  <p:tag name="KSO_WM_SLIDE_ID" val="custom20231212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1212"/>
  <p:tag name="KSO_WM_SLIDE_TYPE" val="endPage"/>
  <p:tag name="KSO_WM_SLIDE_SUBTYPE" val="pureTxt"/>
  <p:tag name="KSO_WM_SLIDE_LAYOUT" val="a_f"/>
  <p:tag name="KSO_WM_SLIDE_LAYOUT_CNT" val="1_1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160">
      <a:dk1>
        <a:srgbClr val="000000"/>
      </a:dk1>
      <a:lt1>
        <a:srgbClr val="FFFFFF"/>
      </a:lt1>
      <a:dk2>
        <a:srgbClr val="001548"/>
      </a:dk2>
      <a:lt2>
        <a:srgbClr val="F5F7FF"/>
      </a:lt2>
      <a:accent1>
        <a:srgbClr val="00A7FF"/>
      </a:accent1>
      <a:accent2>
        <a:srgbClr val="3386ED"/>
      </a:accent2>
      <a:accent3>
        <a:srgbClr val="33F0FF"/>
      </a:accent3>
      <a:accent4>
        <a:srgbClr val="FA406C"/>
      </a:accent4>
      <a:accent5>
        <a:srgbClr val="C933FE"/>
      </a:accent5>
      <a:accent6>
        <a:srgbClr val="FF00A7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>
        <a:noFill/>
        <a:ln w="12700">
          <a:solidFill>
            <a:schemeClr val="tx1">
              <a:alpha val="70000"/>
            </a:schemeClr>
          </a:solidFill>
          <a:prstDash val="solid"/>
        </a:ln>
      </a:spPr>
      <a:bodyPr/>
      <a:lstStyle/>
    </a:ln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V1938CT</dc:creator>
  <dcterms:created xsi:type="dcterms:W3CDTF">2023-12-17T01:38:18Z</dcterms:created>
  <dcterms:modified xsi:type="dcterms:W3CDTF">2023-12-17T01:38:18Z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bc91d86b61b74aa0a4e352310f8cde36_21</vt:lpwstr>
  </property>
</Properties>
</file>