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61" r:id="rId1"/>
    <p:sldMasterId id="2147484898" r:id="rId2"/>
  </p:sldMasterIdLst>
  <p:notesMasterIdLst>
    <p:notesMasterId r:id="rId3"/>
  </p:notesMasterIdLst>
  <p:sldIdLst>
    <p:sldId id="805" r:id="rId4"/>
    <p:sldId id="809" r:id="rId5"/>
    <p:sldId id="813" r:id="rId6"/>
    <p:sldId id="816" r:id="rId7"/>
    <p:sldId id="819" r:id="rId8"/>
    <p:sldId id="822" r:id="rId9"/>
    <p:sldId id="825" r:id="rId10"/>
    <p:sldId id="828" r:id="rId11"/>
    <p:sldId id="831" r:id="rId12"/>
    <p:sldId id="834" r:id="rId13"/>
    <p:sldId id="837" r:id="rId14"/>
    <p:sldId id="840" r:id="rId15"/>
    <p:sldId id="843" r:id="rId16"/>
    <p:sldId id="846" r:id="rId17"/>
    <p:sldId id="849" r:id="rId18"/>
    <p:sldId id="852" r:id="rId19"/>
    <p:sldId id="855" r:id="rId20"/>
    <p:sldId id="858" r:id="rId21"/>
    <p:sldId id="861" r:id="rId22"/>
    <p:sldId id="864" r:id="rId23"/>
    <p:sldId id="867" r:id="rId24"/>
    <p:sldId id="870" r:id="rId25"/>
    <p:sldId id="873" r:id="rId26"/>
    <p:sldId id="876" r:id="rId27"/>
    <p:sldId id="879" r:id="rId28"/>
    <p:sldId id="882" r:id="rId29"/>
    <p:sldId id="88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99" r:id="rId1"/>
    <p:sldLayoutId id="2147484900" r:id="rId2"/>
    <p:sldLayoutId id="2147484901" r:id="rId3"/>
    <p:sldLayoutId id="2147484902" r:id="rId4"/>
    <p:sldLayoutId id="2147484903" r:id="rId5"/>
    <p:sldLayoutId id="2147484904" r:id="rId6"/>
    <p:sldLayoutId id="2147484905" r:id="rId7"/>
    <p:sldLayoutId id="2147484906" r:id="rId8"/>
    <p:sldLayoutId id="2147484907" r:id="rId9"/>
    <p:sldLayoutId id="2147484908" r:id="rId10"/>
    <p:sldLayoutId id="214748490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slideLayout" Target="../slideLayouts/slideLayout14.xml"/><Relationship Id="rId1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/>
          </a:bodyPr>
          <a:p>
            <a:r>
              <a:rPr altLang="en-US" dirty="0" lang="zh-CN"/>
              <a:t>英语教育2024年小学教育的关键焦点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英语教育在小学教育中的重要性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2024年小学英语教育的关键问题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2024年小学英语教育的技术应用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321649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3216494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 fontScale="9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2024年小学英语教师的专业发展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6854453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6854452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2024年小学英语教育的评价与改革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4468557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7974045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8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095999" y="4882753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英语教育在小学教育中的重要性</a:t>
            </a:r>
            <a:endParaRPr altLang="en-US" dirty="0" lang="zh-CN"/>
          </a:p>
        </p:txBody>
      </p:sp>
      <p:sp>
        <p:nvSpPr>
          <p:cNvPr id="1048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英语作为全球通用语言的地位</a:t>
            </a:r>
            <a:endParaRPr altLang="en-US" lang="zh-CN"/>
          </a:p>
        </p:txBody>
      </p:sp>
      <p:sp>
        <p:nvSpPr>
          <p:cNvPr id="10488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英语是世界上使用最广泛的语言之一，被广泛应用于国际交流、商务、学术等领域。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学习英语有助于学生了解不同文化，拓展国际视野，提高跨文化交流能力。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在小学阶段学习英语，有助于培养学生的语言敏感性和语言表达能力，为未来的学习和工作打下坚实的基础。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英语是许多国家的官方语言，也是联合国的工作语言之一。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英语教育对小学生未来发展的影响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提高语言技能：英语作为全球通用语言，掌握英语能够让学生更好地融入国际社会。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开拓国际视野：通过学习英语，学生可以了解不同文化背景，培养跨文化交流能力。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增强竞争力：英语是许多行业的基本要求，掌握英语能够让学生在职场中更具竞争力。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促进思维发展：学习英语有助于培养学生的逻辑思维、批判性思维和创新思维。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小学阶段英语教育的目标与任务</a:t>
            </a:r>
            <a:endParaRPr altLang="en-US" lang="zh-CN"/>
          </a:p>
        </p:txBody>
      </p:sp>
      <p:sp>
        <p:nvSpPr>
          <p:cNvPr id="10490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培养学生对英语学习的兴趣和积极性，提高自主学习能力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掌握基础英语知识，包括词汇、语法和语音等方面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培养英语听说读写的基本技能，能够进行简单的英语交流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拓展学生的国际视野，了解不同文化背景，增强跨文化交流意识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2024年小学英语教育的关键问题</a:t>
            </a:r>
            <a:endParaRPr altLang="en-US" dirty="0" lang="zh-CN"/>
          </a:p>
        </p:txBody>
      </p:sp>
      <p:sp>
        <p:nvSpPr>
          <p:cNvPr id="10490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英语教学方法的创新与实践</a:t>
            </a:r>
            <a:endParaRPr altLang="en-US" lang="zh-CN"/>
          </a:p>
        </p:txBody>
      </p:sp>
      <p:sp>
        <p:nvSpPr>
          <p:cNvPr id="10491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技术支持：利用人工智能、虚拟现实等技术辅助教学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教师培训：加强英语教师的专业培训和交流，提高教学质量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教学方法：采用游戏化、情景化等方式，激发学生学习兴趣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实践教学：注重英语口语、听力等实际应用能力的培养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提高小学生英语学习兴趣与动力</a:t>
            </a:r>
            <a:endParaRPr altLang="en-US" lang="zh-CN"/>
          </a:p>
        </p:txBody>
      </p:sp>
      <p:sp>
        <p:nvSpPr>
          <p:cNvPr id="10491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结合游戏、歌曲等多样化教学方式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鼓励家长参与，共同培养孩子的学习兴趣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创造英语学习的积极环境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利用现代技术丰富教学手段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培养小学生的英语听说读写能力</a:t>
            </a:r>
            <a:endParaRPr altLang="en-US" lang="zh-CN"/>
          </a:p>
        </p:txBody>
      </p:sp>
      <p:sp>
        <p:nvSpPr>
          <p:cNvPr id="10492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听力：注重培养小学生的英语听力理解能力，提高听力材料的多样性和实用性。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口语：加强口语训练，鼓励学生多说多练，提高英语口语表达能力。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阅读：注重培养小学生的英语阅读能力，提供适合小学生水平的阅读材料，提高阅读兴趣和阅读能力。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写作：注重培养小学生的英语写作能力，从简单的写句子开始，逐渐提高写作难度和写作技巧。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英语教育资源的优化与整合</a:t>
            </a:r>
            <a:endParaRPr altLang="en-US" lang="zh-CN"/>
          </a:p>
        </p:txBody>
      </p:sp>
      <p:sp>
        <p:nvSpPr>
          <p:cNvPr id="10493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教材更新：根据时代发展和教育改革的要求，及时更新英语教材内容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资源均衡分配：确保各个地区和学校的学生都能获得优质的英语教育资源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教师培训：提高英语教师的专业素养和教育教学方法，以适应新的教育需求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教育技术应用：利用现代信息技术手段，如人工智能、在线课程等，提高英语教育的质量和效率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2024年小学英语教育的技术应用</a:t>
            </a:r>
            <a:endParaRPr altLang="en-US" dirty="0" lang="zh-CN"/>
          </a:p>
        </p:txBody>
      </p:sp>
      <p:sp>
        <p:nvSpPr>
          <p:cNvPr id="10493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利用现代技术提升英语教学质量</a:t>
            </a:r>
            <a:endParaRPr altLang="en-US" lang="zh-CN"/>
          </a:p>
        </p:txBody>
      </p:sp>
      <p:sp>
        <p:nvSpPr>
          <p:cNvPr id="10494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利用AI技术进行个性化教学，提高学生学习兴趣和效果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利用在线教育平台，打破地域限制，让优质教育资源共享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利用VR/AR技术进行情景模拟，增强学生的英语实际应用能力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利用智能语音识别技术，提高学生的口语表达和听力理解能力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在线英语教育平台的优势与挑战</a:t>
            </a:r>
            <a:endParaRPr altLang="en-US" lang="zh-CN"/>
          </a:p>
        </p:txBody>
      </p:sp>
      <p:sp>
        <p:nvSpPr>
          <p:cNvPr id="10494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优势：方便快捷，不受地域限制，可随时随地进行学习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优势：丰富的课程内容和学习资源，提高学习效果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挑战：需要家长监督和引导，保证学习效果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挑战：需要教师具备较高的教学水平和专业素养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利用大数据和人工智能改进英语教学</a:t>
            </a:r>
            <a:endParaRPr altLang="en-US" lang="zh-CN"/>
          </a:p>
        </p:txBody>
      </p:sp>
      <p:sp>
        <p:nvSpPr>
          <p:cNvPr id="10495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利用大数据分析学生的学习习惯和需求，为个性化教学提供支持。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利用人工智能技术模拟真实语境，提高学生的口语和听力能力。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利用智能语音识别技术，实现英语口语的自动评分和反馈。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利用机器学习算法，智能推荐适合学生的英语学习资源和路径。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保障学生在技术应用中的隐私和安全</a:t>
            </a:r>
            <a:endParaRPr altLang="en-US" lang="zh-CN"/>
          </a:p>
        </p:txBody>
      </p:sp>
      <p:sp>
        <p:nvSpPr>
          <p:cNvPr id="10495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定期对技术应用进行安全漏洞扫描和修复，确保学生的数据不被非法获取或滥用。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制定严格的隐私政策，确保学生数据的安全性和保密性。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对教师和技术人员进行数据保护和隐私方面的培训，确保他们了解并遵守相关规定。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建立学生隐私投诉机制，确保学生和家长能够及时反映和处理隐私方面的问题。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2024年小学英语教师的专业发展</a:t>
            </a:r>
            <a:endParaRPr altLang="en-US" dirty="0" lang="zh-CN"/>
          </a:p>
        </p:txBody>
      </p:sp>
      <p:sp>
        <p:nvSpPr>
          <p:cNvPr id="10496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提升小学英语教师的教育教学能力</a:t>
            </a:r>
            <a:endParaRPr altLang="en-US" lang="zh-CN"/>
          </a:p>
        </p:txBody>
      </p:sp>
      <p:sp>
        <p:nvSpPr>
          <p:cNvPr id="10496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掌握先进的教育理念和教学方法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提高英语语言能力和教学技能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培养跨文化交际能力和文化素养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不断学习和进修，提升自身专业水平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培养小学英语教师的创新意识和实践能力</a:t>
            </a:r>
            <a:endParaRPr altLang="en-US" lang="zh-CN"/>
          </a:p>
        </p:txBody>
      </p:sp>
      <p:sp>
        <p:nvSpPr>
          <p:cNvPr id="10497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实践教学：强调实践教学的重要性，通过实际教学案例，培养小学英语教师的实际操作能力和问题解决能力。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创新教学方法：运用现代教学技术，探索多样化的教学方式，激发学生的学习兴趣和创造力。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跨学科合作：鼓励小学英语教师与其他学科的教师进行合作，拓宽知识领域，激发创新思维。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持续学习：提倡小学英语教师不断学习新知识，掌握新技能，提高自身素质和创新能力。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加强小学英语教师之间的交流与合作</a:t>
            </a:r>
            <a:endParaRPr altLang="en-US" lang="zh-CN"/>
          </a:p>
        </p:txBody>
      </p:sp>
      <p:sp>
        <p:nvSpPr>
          <p:cNvPr id="10497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定期组织线上或线下交流活动，分享教学经验和教学方法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建立教师合作团队，共同开展教学研究和课程开发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加强跨学校、跨地区的合作，实现资源共享和优势互补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鼓励教师参加学术研讨会、工作坊等活动，拓展专业视野和提升教学能力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完善小学英语教师的培训和评价体系</a:t>
            </a:r>
            <a:endParaRPr altLang="en-US" lang="zh-CN"/>
          </a:p>
        </p:txBody>
      </p:sp>
      <p:sp>
        <p:nvSpPr>
          <p:cNvPr id="10498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培训内容：注重实际教学能力的提升，加强教学方法和技巧的培训。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评价体系：建立科学、公正、客观的评价体系，以学生的实际英语水平为评价标准。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培训方式：采用线上和线下相结合的方式，充分利用现代信息技术手段，提高培训效果。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培训周期：定期开展培训，确保教师的专业知识和技能得到及时更新和提高。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2024年小学英语教育的评价与改革</a:t>
            </a:r>
            <a:endParaRPr altLang="en-US" dirty="0" lang="zh-CN"/>
          </a:p>
        </p:txBody>
      </p:sp>
      <p:sp>
        <p:nvSpPr>
          <p:cNvPr id="10499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建立科学的小学英语教育评价体系</a:t>
            </a:r>
            <a:endParaRPr altLang="en-US" lang="zh-CN"/>
          </a:p>
        </p:txBody>
      </p:sp>
      <p:sp>
        <p:nvSpPr>
          <p:cNvPr id="10499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评价目的：促进学生的英语语言能力发展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评价方式：采用多种评价方式，如形成性评价、终结性评价等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教师专业素养：提高教师的专业素养和评价能力，以确保评价的准确性和有效性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评价内容：注重学生的实际运用能力，包括听说读写等方面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推进小学英语课程与教学改革</a:t>
            </a:r>
            <a:endParaRPr altLang="en-US" lang="zh-CN"/>
          </a:p>
        </p:txBody>
      </p:sp>
      <p:sp>
        <p:nvSpPr>
          <p:cNvPr id="1050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评价标准：建立科学的评价体系，注重学生的实际应用能力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教学内容：增加实际应用场景，提高学生的学习兴趣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教学方法：采用多种教学方法，如情境教学、游戏化教学等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教师素质：加强教师培训，提高教师的专业素养和教学能力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加强小学英语教育的国际交流与合作</a:t>
            </a:r>
            <a:endParaRPr altLang="en-US" lang="zh-CN"/>
          </a:p>
        </p:txBody>
      </p:sp>
      <p:sp>
        <p:nvSpPr>
          <p:cNvPr id="10500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目的：分享国际先进的教育理念和教学方法，促进教育资源的共享，提高小学英语教育的整体质量。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背景：全球化趋势下，英语成为国际交流的通用语言，加强国际交流与合作有助于提高小学英语教育水平。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措施：开展国际教育合作项目，互派教师和学生交流，引入国际优质教育资源，推动小学英语教育的改革与发展。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意义：培养具有国际视野和跨文化交际能力的人才，为国家的经济和社会发展提供有力支持。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关注小学英语教育的公平和质量</a:t>
            </a:r>
            <a:endParaRPr altLang="en-US" lang="zh-CN"/>
          </a:p>
        </p:txBody>
      </p:sp>
      <p:sp>
        <p:nvSpPr>
          <p:cNvPr id="10501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改革方向：推广多元化、个性化的教学方式，以满足不同学生的需求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评价标准：注重学生的实际语言运用能力，而非单一的考试成绩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教师培训：加强小学英语教师的专业素养和教学能力，确保教学质量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教育资源：合理配置教育资源，缩小城乡之间的教育差距，实现教育公平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7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17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78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180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5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5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5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5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5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5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5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5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5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5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SLIDE_ID" val="custom2023098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9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9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59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60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2024-01-05T15:27:40Z</dcterms:created>
  <dcterms:modified xsi:type="dcterms:W3CDTF">2024-01-05T15:27:40Z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dc245ea6f20d4d1bbcd4b992ca8202a9_21</vt:lpwstr>
  </property>
</Properties>
</file>