
<file path=[Content_Types].xml><?xml version="1.0" encoding="utf-8"?>
<Types xmlns="http://schemas.openxmlformats.org/package/2006/content-types">
  <Default Extension="png" ContentType="image/pn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notesMasters/notesMaster1.xml" ContentType="application/vnd.openxmlformats-officedocument.presentationml.notesMaster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ags/tag1.xml" ContentType="application/vnd.openxmlformats-officedocument.presentationml.tags+xml"/>
  <Override PartName="/ppt/tags/tag10.xml" ContentType="application/vnd.openxmlformats-officedocument.presentationml.tags+xml"/>
  <Override PartName="/ppt/tags/tag100.xml" ContentType="application/vnd.openxmlformats-officedocument.presentationml.tags+xml"/>
  <Override PartName="/ppt/tags/tag101.xml" ContentType="application/vnd.openxmlformats-officedocument.presentationml.tags+xml"/>
  <Override PartName="/ppt/tags/tag102.xml" ContentType="application/vnd.openxmlformats-officedocument.presentationml.tags+xml"/>
  <Override PartName="/ppt/tags/tag103.xml" ContentType="application/vnd.openxmlformats-officedocument.presentationml.tags+xml"/>
  <Override PartName="/ppt/tags/tag104.xml" ContentType="application/vnd.openxmlformats-officedocument.presentationml.tags+xml"/>
  <Override PartName="/ppt/tags/tag105.xml" ContentType="application/vnd.openxmlformats-officedocument.presentationml.tags+xml"/>
  <Override PartName="/ppt/tags/tag106.xml" ContentType="application/vnd.openxmlformats-officedocument.presentationml.tags+xml"/>
  <Override PartName="/ppt/tags/tag107.xml" ContentType="application/vnd.openxmlformats-officedocument.presentationml.tags+xml"/>
  <Override PartName="/ppt/tags/tag108.xml" ContentType="application/vnd.openxmlformats-officedocument.presentationml.tags+xml"/>
  <Override PartName="/ppt/tags/tag109.xml" ContentType="application/vnd.openxmlformats-officedocument.presentationml.tags+xml"/>
  <Override PartName="/ppt/tags/tag11.xml" ContentType="application/vnd.openxmlformats-officedocument.presentationml.tags+xml"/>
  <Override PartName="/ppt/tags/tag110.xml" ContentType="application/vnd.openxmlformats-officedocument.presentationml.tags+xml"/>
  <Override PartName="/ppt/tags/tag111.xml" ContentType="application/vnd.openxmlformats-officedocument.presentationml.tags+xml"/>
  <Override PartName="/ppt/tags/tag112.xml" ContentType="application/vnd.openxmlformats-officedocument.presentationml.tags+xml"/>
  <Override PartName="/ppt/tags/tag113.xml" ContentType="application/vnd.openxmlformats-officedocument.presentationml.tags+xml"/>
  <Override PartName="/ppt/tags/tag114.xml" ContentType="application/vnd.openxmlformats-officedocument.presentationml.tags+xml"/>
  <Override PartName="/ppt/tags/tag115.xml" ContentType="application/vnd.openxmlformats-officedocument.presentationml.tags+xml"/>
  <Override PartName="/ppt/tags/tag116.xml" ContentType="application/vnd.openxmlformats-officedocument.presentationml.tags+xml"/>
  <Override PartName="/ppt/tags/tag117.xml" ContentType="application/vnd.openxmlformats-officedocument.presentationml.tags+xml"/>
  <Override PartName="/ppt/tags/tag118.xml" ContentType="application/vnd.openxmlformats-officedocument.presentationml.tags+xml"/>
  <Override PartName="/ppt/tags/tag119.xml" ContentType="application/vnd.openxmlformats-officedocument.presentationml.tags+xml"/>
  <Override PartName="/ppt/tags/tag12.xml" ContentType="application/vnd.openxmlformats-officedocument.presentationml.tags+xml"/>
  <Override PartName="/ppt/tags/tag120.xml" ContentType="application/vnd.openxmlformats-officedocument.presentationml.tags+xml"/>
  <Override PartName="/ppt/tags/tag121.xml" ContentType="application/vnd.openxmlformats-officedocument.presentationml.tags+xml"/>
  <Override PartName="/ppt/tags/tag122.xml" ContentType="application/vnd.openxmlformats-officedocument.presentationml.tags+xml"/>
  <Override PartName="/ppt/tags/tag123.xml" ContentType="application/vnd.openxmlformats-officedocument.presentationml.tags+xml"/>
  <Override PartName="/ppt/tags/tag124.xml" ContentType="application/vnd.openxmlformats-officedocument.presentationml.tags+xml"/>
  <Override PartName="/ppt/tags/tag125.xml" ContentType="application/vnd.openxmlformats-officedocument.presentationml.tags+xml"/>
  <Override PartName="/ppt/tags/tag126.xml" ContentType="application/vnd.openxmlformats-officedocument.presentationml.tags+xml"/>
  <Override PartName="/ppt/tags/tag127.xml" ContentType="application/vnd.openxmlformats-officedocument.presentationml.tags+xml"/>
  <Override PartName="/ppt/tags/tag128.xml" ContentType="application/vnd.openxmlformats-officedocument.presentationml.tags+xml"/>
  <Override PartName="/ppt/tags/tag129.xml" ContentType="application/vnd.openxmlformats-officedocument.presentationml.tags+xml"/>
  <Override PartName="/ppt/tags/tag13.xml" ContentType="application/vnd.openxmlformats-officedocument.presentationml.tags+xml"/>
  <Override PartName="/ppt/tags/tag130.xml" ContentType="application/vnd.openxmlformats-officedocument.presentationml.tags+xml"/>
  <Override PartName="/ppt/tags/tag131.xml" ContentType="application/vnd.openxmlformats-officedocument.presentationml.tags+xml"/>
  <Override PartName="/ppt/tags/tag132.xml" ContentType="application/vnd.openxmlformats-officedocument.presentationml.tags+xml"/>
  <Override PartName="/ppt/tags/tag133.xml" ContentType="application/vnd.openxmlformats-officedocument.presentationml.tags+xml"/>
  <Override PartName="/ppt/tags/tag134.xml" ContentType="application/vnd.openxmlformats-officedocument.presentationml.tags+xml"/>
  <Override PartName="/ppt/tags/tag135.xml" ContentType="application/vnd.openxmlformats-officedocument.presentationml.tags+xml"/>
  <Override PartName="/ppt/tags/tag136.xml" ContentType="application/vnd.openxmlformats-officedocument.presentationml.tags+xml"/>
  <Override PartName="/ppt/tags/tag137.xml" ContentType="application/vnd.openxmlformats-officedocument.presentationml.tags+xml"/>
  <Override PartName="/ppt/tags/tag138.xml" ContentType="application/vnd.openxmlformats-officedocument.presentationml.tags+xml"/>
  <Override PartName="/ppt/tags/tag139.xml" ContentType="application/vnd.openxmlformats-officedocument.presentationml.tags+xml"/>
  <Override PartName="/ppt/tags/tag14.xml" ContentType="application/vnd.openxmlformats-officedocument.presentationml.tags+xml"/>
  <Override PartName="/ppt/tags/tag140.xml" ContentType="application/vnd.openxmlformats-officedocument.presentationml.tags+xml"/>
  <Override PartName="/ppt/tags/tag141.xml" ContentType="application/vnd.openxmlformats-officedocument.presentationml.tags+xml"/>
  <Override PartName="/ppt/tags/tag142.xml" ContentType="application/vnd.openxmlformats-officedocument.presentationml.tags+xml"/>
  <Override PartName="/ppt/tags/tag143.xml" ContentType="application/vnd.openxmlformats-officedocument.presentationml.tags+xml"/>
  <Override PartName="/ppt/tags/tag144.xml" ContentType="application/vnd.openxmlformats-officedocument.presentationml.tags+xml"/>
  <Override PartName="/ppt/tags/tag145.xml" ContentType="application/vnd.openxmlformats-officedocument.presentationml.tags+xml"/>
  <Override PartName="/ppt/tags/tag146.xml" ContentType="application/vnd.openxmlformats-officedocument.presentationml.tags+xml"/>
  <Override PartName="/ppt/tags/tag147.xml" ContentType="application/vnd.openxmlformats-officedocument.presentationml.tags+xml"/>
  <Override PartName="/ppt/tags/tag148.xml" ContentType="application/vnd.openxmlformats-officedocument.presentationml.tags+xml"/>
  <Override PartName="/ppt/tags/tag149.xml" ContentType="application/vnd.openxmlformats-officedocument.presentationml.tags+xml"/>
  <Override PartName="/ppt/tags/tag15.xml" ContentType="application/vnd.openxmlformats-officedocument.presentationml.tags+xml"/>
  <Override PartName="/ppt/tags/tag150.xml" ContentType="application/vnd.openxmlformats-officedocument.presentationml.tags+xml"/>
  <Override PartName="/ppt/tags/tag151.xml" ContentType="application/vnd.openxmlformats-officedocument.presentationml.tags+xml"/>
  <Override PartName="/ppt/tags/tag152.xml" ContentType="application/vnd.openxmlformats-officedocument.presentationml.tags+xml"/>
  <Override PartName="/ppt/tags/tag153.xml" ContentType="application/vnd.openxmlformats-officedocument.presentationml.tags+xml"/>
  <Override PartName="/ppt/tags/tag154.xml" ContentType="application/vnd.openxmlformats-officedocument.presentationml.tags+xml"/>
  <Override PartName="/ppt/tags/tag155.xml" ContentType="application/vnd.openxmlformats-officedocument.presentationml.tags+xml"/>
  <Override PartName="/ppt/tags/tag156.xml" ContentType="application/vnd.openxmlformats-officedocument.presentationml.tags+xml"/>
  <Override PartName="/ppt/tags/tag157.xml" ContentType="application/vnd.openxmlformats-officedocument.presentationml.tags+xml"/>
  <Override PartName="/ppt/tags/tag158.xml" ContentType="application/vnd.openxmlformats-officedocument.presentationml.tags+xml"/>
  <Override PartName="/ppt/tags/tag159.xml" ContentType="application/vnd.openxmlformats-officedocument.presentationml.tags+xml"/>
  <Override PartName="/ppt/tags/tag16.xml" ContentType="application/vnd.openxmlformats-officedocument.presentationml.tags+xml"/>
  <Override PartName="/ppt/tags/tag160.xml" ContentType="application/vnd.openxmlformats-officedocument.presentationml.tags+xml"/>
  <Override PartName="/ppt/tags/tag161.xml" ContentType="application/vnd.openxmlformats-officedocument.presentationml.tags+xml"/>
  <Override PartName="/ppt/tags/tag162.xml" ContentType="application/vnd.openxmlformats-officedocument.presentationml.tags+xml"/>
  <Override PartName="/ppt/tags/tag163.xml" ContentType="application/vnd.openxmlformats-officedocument.presentationml.tags+xml"/>
  <Override PartName="/ppt/tags/tag164.xml" ContentType="application/vnd.openxmlformats-officedocument.presentationml.tags+xml"/>
  <Override PartName="/ppt/tags/tag165.xml" ContentType="application/vnd.openxmlformats-officedocument.presentationml.tags+xml"/>
  <Override PartName="/ppt/tags/tag166.xml" ContentType="application/vnd.openxmlformats-officedocument.presentationml.tags+xml"/>
  <Override PartName="/ppt/tags/tag167.xml" ContentType="application/vnd.openxmlformats-officedocument.presentationml.tags+xml"/>
  <Override PartName="/ppt/tags/tag168.xml" ContentType="application/vnd.openxmlformats-officedocument.presentationml.tags+xml"/>
  <Override PartName="/ppt/tags/tag169.xml" ContentType="application/vnd.openxmlformats-officedocument.presentationml.tags+xml"/>
  <Override PartName="/ppt/tags/tag17.xml" ContentType="application/vnd.openxmlformats-officedocument.presentationml.tags+xml"/>
  <Override PartName="/ppt/tags/tag170.xml" ContentType="application/vnd.openxmlformats-officedocument.presentationml.tags+xml"/>
  <Override PartName="/ppt/tags/tag171.xml" ContentType="application/vnd.openxmlformats-officedocument.presentationml.tags+xml"/>
  <Override PartName="/ppt/tags/tag172.xml" ContentType="application/vnd.openxmlformats-officedocument.presentationml.tags+xml"/>
  <Override PartName="/ppt/tags/tag173.xml" ContentType="application/vnd.openxmlformats-officedocument.presentationml.tags+xml"/>
  <Override PartName="/ppt/tags/tag174.xml" ContentType="application/vnd.openxmlformats-officedocument.presentationml.tags+xml"/>
  <Override PartName="/ppt/tags/tag175.xml" ContentType="application/vnd.openxmlformats-officedocument.presentationml.tags+xml"/>
  <Override PartName="/ppt/tags/tag176.xml" ContentType="application/vnd.openxmlformats-officedocument.presentationml.tags+xml"/>
  <Override PartName="/ppt/tags/tag177.xml" ContentType="application/vnd.openxmlformats-officedocument.presentationml.tags+xml"/>
  <Override PartName="/ppt/tags/tag178.xml" ContentType="application/vnd.openxmlformats-officedocument.presentationml.tags+xml"/>
  <Override PartName="/ppt/tags/tag179.xml" ContentType="application/vnd.openxmlformats-officedocument.presentationml.tags+xml"/>
  <Override PartName="/ppt/tags/tag18.xml" ContentType="application/vnd.openxmlformats-officedocument.presentationml.tags+xml"/>
  <Override PartName="/ppt/tags/tag180.xml" ContentType="application/vnd.openxmlformats-officedocument.presentationml.tags+xml"/>
  <Override PartName="/ppt/tags/tag181.xml" ContentType="application/vnd.openxmlformats-officedocument.presentationml.tags+xml"/>
  <Override PartName="/ppt/tags/tag182.xml" ContentType="application/vnd.openxmlformats-officedocument.presentationml.tags+xml"/>
  <Override PartName="/ppt/tags/tag183.xml" ContentType="application/vnd.openxmlformats-officedocument.presentationml.tags+xml"/>
  <Override PartName="/ppt/tags/tag184.xml" ContentType="application/vnd.openxmlformats-officedocument.presentationml.tags+xml"/>
  <Override PartName="/ppt/tags/tag185.xml" ContentType="application/vnd.openxmlformats-officedocument.presentationml.tags+xml"/>
  <Override PartName="/ppt/tags/tag186.xml" ContentType="application/vnd.openxmlformats-officedocument.presentationml.tags+xml"/>
  <Override PartName="/ppt/tags/tag187.xml" ContentType="application/vnd.openxmlformats-officedocument.presentationml.tags+xml"/>
  <Override PartName="/ppt/tags/tag188.xml" ContentType="application/vnd.openxmlformats-officedocument.presentationml.tags+xml"/>
  <Override PartName="/ppt/tags/tag189.xml" ContentType="application/vnd.openxmlformats-officedocument.presentationml.tags+xml"/>
  <Override PartName="/ppt/tags/tag19.xml" ContentType="application/vnd.openxmlformats-officedocument.presentationml.tags+xml"/>
  <Override PartName="/ppt/tags/tag190.xml" ContentType="application/vnd.openxmlformats-officedocument.presentationml.tags+xml"/>
  <Override PartName="/ppt/tags/tag191.xml" ContentType="application/vnd.openxmlformats-officedocument.presentationml.tags+xml"/>
  <Override PartName="/ppt/tags/tag192.xml" ContentType="application/vnd.openxmlformats-officedocument.presentationml.tags+xml"/>
  <Override PartName="/ppt/tags/tag193.xml" ContentType="application/vnd.openxmlformats-officedocument.presentationml.tags+xml"/>
  <Override PartName="/ppt/tags/tag194.xml" ContentType="application/vnd.openxmlformats-officedocument.presentationml.tags+xml"/>
  <Override PartName="/ppt/tags/tag195.xml" ContentType="application/vnd.openxmlformats-officedocument.presentationml.tags+xml"/>
  <Override PartName="/ppt/tags/tag196.xml" ContentType="application/vnd.openxmlformats-officedocument.presentationml.tags+xml"/>
  <Override PartName="/ppt/tags/tag197.xml" ContentType="application/vnd.openxmlformats-officedocument.presentationml.tags+xml"/>
  <Override PartName="/ppt/tags/tag198.xml" ContentType="application/vnd.openxmlformats-officedocument.presentationml.tags+xml"/>
  <Override PartName="/ppt/tags/tag199.xml" ContentType="application/vnd.openxmlformats-officedocument.presentationml.tags+xml"/>
  <Override PartName="/ppt/tags/tag2.xml" ContentType="application/vnd.openxmlformats-officedocument.presentationml.tags+xml"/>
  <Override PartName="/ppt/tags/tag20.xml" ContentType="application/vnd.openxmlformats-officedocument.presentationml.tags+xml"/>
  <Override PartName="/ppt/tags/tag200.xml" ContentType="application/vnd.openxmlformats-officedocument.presentationml.tags+xml"/>
  <Override PartName="/ppt/tags/tag201.xml" ContentType="application/vnd.openxmlformats-officedocument.presentationml.tags+xml"/>
  <Override PartName="/ppt/tags/tag202.xml" ContentType="application/vnd.openxmlformats-officedocument.presentationml.tags+xml"/>
  <Override PartName="/ppt/tags/tag203.xml" ContentType="application/vnd.openxmlformats-officedocument.presentationml.tags+xml"/>
  <Override PartName="/ppt/tags/tag204.xml" ContentType="application/vnd.openxmlformats-officedocument.presentationml.tags+xml"/>
  <Override PartName="/ppt/tags/tag205.xml" ContentType="application/vnd.openxmlformats-officedocument.presentationml.tags+xml"/>
  <Override PartName="/ppt/tags/tag206.xml" ContentType="application/vnd.openxmlformats-officedocument.presentationml.tags+xml"/>
  <Override PartName="/ppt/tags/tag207.xml" ContentType="application/vnd.openxmlformats-officedocument.presentationml.tags+xml"/>
  <Override PartName="/ppt/tags/tag208.xml" ContentType="application/vnd.openxmlformats-officedocument.presentationml.tags+xml"/>
  <Override PartName="/ppt/tags/tag209.xml" ContentType="application/vnd.openxmlformats-officedocument.presentationml.tags+xml"/>
  <Override PartName="/ppt/tags/tag21.xml" ContentType="application/vnd.openxmlformats-officedocument.presentationml.tags+xml"/>
  <Override PartName="/ppt/tags/tag210.xml" ContentType="application/vnd.openxmlformats-officedocument.presentationml.tags+xml"/>
  <Override PartName="/ppt/tags/tag211.xml" ContentType="application/vnd.openxmlformats-officedocument.presentationml.tags+xml"/>
  <Override PartName="/ppt/tags/tag212.xml" ContentType="application/vnd.openxmlformats-officedocument.presentationml.tags+xml"/>
  <Override PartName="/ppt/tags/tag213.xml" ContentType="application/vnd.openxmlformats-officedocument.presentationml.tags+xml"/>
  <Override PartName="/ppt/tags/tag214.xml" ContentType="application/vnd.openxmlformats-officedocument.presentationml.tags+xml"/>
  <Override PartName="/ppt/tags/tag215.xml" ContentType="application/vnd.openxmlformats-officedocument.presentationml.tags+xml"/>
  <Override PartName="/ppt/tags/tag216.xml" ContentType="application/vnd.openxmlformats-officedocument.presentationml.tags+xml"/>
  <Override PartName="/ppt/tags/tag217.xml" ContentType="application/vnd.openxmlformats-officedocument.presentationml.tags+xml"/>
  <Override PartName="/ppt/tags/tag218.xml" ContentType="application/vnd.openxmlformats-officedocument.presentationml.tags+xml"/>
  <Override PartName="/ppt/tags/tag219.xml" ContentType="application/vnd.openxmlformats-officedocument.presentationml.tags+xml"/>
  <Override PartName="/ppt/tags/tag22.xml" ContentType="application/vnd.openxmlformats-officedocument.presentationml.tags+xml"/>
  <Override PartName="/ppt/tags/tag220.xml" ContentType="application/vnd.openxmlformats-officedocument.presentationml.tags+xml"/>
  <Override PartName="/ppt/tags/tag221.xml" ContentType="application/vnd.openxmlformats-officedocument.presentationml.tags+xml"/>
  <Override PartName="/ppt/tags/tag222.xml" ContentType="application/vnd.openxmlformats-officedocument.presentationml.tags+xml"/>
  <Override PartName="/ppt/tags/tag223.xml" ContentType="application/vnd.openxmlformats-officedocument.presentationml.tags+xml"/>
  <Override PartName="/ppt/tags/tag224.xml" ContentType="application/vnd.openxmlformats-officedocument.presentationml.tags+xml"/>
  <Override PartName="/ppt/tags/tag225.xml" ContentType="application/vnd.openxmlformats-officedocument.presentationml.tags+xml"/>
  <Override PartName="/ppt/tags/tag226.xml" ContentType="application/vnd.openxmlformats-officedocument.presentationml.tags+xml"/>
  <Override PartName="/ppt/tags/tag227.xml" ContentType="application/vnd.openxmlformats-officedocument.presentationml.tags+xml"/>
  <Override PartName="/ppt/tags/tag228.xml" ContentType="application/vnd.openxmlformats-officedocument.presentationml.tags+xml"/>
  <Override PartName="/ppt/tags/tag229.xml" ContentType="application/vnd.openxmlformats-officedocument.presentationml.tags+xml"/>
  <Override PartName="/ppt/tags/tag23.xml" ContentType="application/vnd.openxmlformats-officedocument.presentationml.tags+xml"/>
  <Override PartName="/ppt/tags/tag230.xml" ContentType="application/vnd.openxmlformats-officedocument.presentationml.tags+xml"/>
  <Override PartName="/ppt/tags/tag231.xml" ContentType="application/vnd.openxmlformats-officedocument.presentationml.tags+xml"/>
  <Override PartName="/ppt/tags/tag232.xml" ContentType="application/vnd.openxmlformats-officedocument.presentationml.tags+xml"/>
  <Override PartName="/ppt/tags/tag233.xml" ContentType="application/vnd.openxmlformats-officedocument.presentationml.tags+xml"/>
  <Override PartName="/ppt/tags/tag234.xml" ContentType="application/vnd.openxmlformats-officedocument.presentationml.tags+xml"/>
  <Override PartName="/ppt/tags/tag235.xml" ContentType="application/vnd.openxmlformats-officedocument.presentationml.tags+xml"/>
  <Override PartName="/ppt/tags/tag236.xml" ContentType="application/vnd.openxmlformats-officedocument.presentationml.tags+xml"/>
  <Override PartName="/ppt/tags/tag237.xml" ContentType="application/vnd.openxmlformats-officedocument.presentationml.tags+xml"/>
  <Override PartName="/ppt/tags/tag238.xml" ContentType="application/vnd.openxmlformats-officedocument.presentationml.tags+xml"/>
  <Override PartName="/ppt/tags/tag239.xml" ContentType="application/vnd.openxmlformats-officedocument.presentationml.tags+xml"/>
  <Override PartName="/ppt/tags/tag24.xml" ContentType="application/vnd.openxmlformats-officedocument.presentationml.tags+xml"/>
  <Override PartName="/ppt/tags/tag240.xml" ContentType="application/vnd.openxmlformats-officedocument.presentationml.tags+xml"/>
  <Override PartName="/ppt/tags/tag241.xml" ContentType="application/vnd.openxmlformats-officedocument.presentationml.tags+xml"/>
  <Override PartName="/ppt/tags/tag242.xml" ContentType="application/vnd.openxmlformats-officedocument.presentationml.tags+xml"/>
  <Override PartName="/ppt/tags/tag243.xml" ContentType="application/vnd.openxmlformats-officedocument.presentationml.tags+xml"/>
  <Override PartName="/ppt/tags/tag244.xml" ContentType="application/vnd.openxmlformats-officedocument.presentationml.tags+xml"/>
  <Override PartName="/ppt/tags/tag245.xml" ContentType="application/vnd.openxmlformats-officedocument.presentationml.tags+xml"/>
  <Override PartName="/ppt/tags/tag246.xml" ContentType="application/vnd.openxmlformats-officedocument.presentationml.tags+xml"/>
  <Override PartName="/ppt/tags/tag247.xml" ContentType="application/vnd.openxmlformats-officedocument.presentationml.tags+xml"/>
  <Override PartName="/ppt/tags/tag248.xml" ContentType="application/vnd.openxmlformats-officedocument.presentationml.tags+xml"/>
  <Override PartName="/ppt/tags/tag249.xml" ContentType="application/vnd.openxmlformats-officedocument.presentationml.tags+xml"/>
  <Override PartName="/ppt/tags/tag25.xml" ContentType="application/vnd.openxmlformats-officedocument.presentationml.tags+xml"/>
  <Override PartName="/ppt/tags/tag250.xml" ContentType="application/vnd.openxmlformats-officedocument.presentationml.tags+xml"/>
  <Override PartName="/ppt/tags/tag251.xml" ContentType="application/vnd.openxmlformats-officedocument.presentationml.tags+xml"/>
  <Override PartName="/ppt/tags/tag252.xml" ContentType="application/vnd.openxmlformats-officedocument.presentationml.tags+xml"/>
  <Override PartName="/ppt/tags/tag253.xml" ContentType="application/vnd.openxmlformats-officedocument.presentationml.tags+xml"/>
  <Override PartName="/ppt/tags/tag254.xml" ContentType="application/vnd.openxmlformats-officedocument.presentationml.tags+xml"/>
  <Override PartName="/ppt/tags/tag255.xml" ContentType="application/vnd.openxmlformats-officedocument.presentationml.tags+xml"/>
  <Override PartName="/ppt/tags/tag256.xml" ContentType="application/vnd.openxmlformats-officedocument.presentationml.tags+xml"/>
  <Override PartName="/ppt/tags/tag257.xml" ContentType="application/vnd.openxmlformats-officedocument.presentationml.tags+xml"/>
  <Override PartName="/ppt/tags/tag258.xml" ContentType="application/vnd.openxmlformats-officedocument.presentationml.tags+xml"/>
  <Override PartName="/ppt/tags/tag259.xml" ContentType="application/vnd.openxmlformats-officedocument.presentationml.tags+xml"/>
  <Override PartName="/ppt/tags/tag26.xml" ContentType="application/vnd.openxmlformats-officedocument.presentationml.tags+xml"/>
  <Override PartName="/ppt/tags/tag260.xml" ContentType="application/vnd.openxmlformats-officedocument.presentationml.tags+xml"/>
  <Override PartName="/ppt/tags/tag261.xml" ContentType="application/vnd.openxmlformats-officedocument.presentationml.tags+xml"/>
  <Override PartName="/ppt/tags/tag262.xml" ContentType="application/vnd.openxmlformats-officedocument.presentationml.tags+xml"/>
  <Override PartName="/ppt/tags/tag263.xml" ContentType="application/vnd.openxmlformats-officedocument.presentationml.tags+xml"/>
  <Override PartName="/ppt/tags/tag264.xml" ContentType="application/vnd.openxmlformats-officedocument.presentationml.tags+xml"/>
  <Override PartName="/ppt/tags/tag265.xml" ContentType="application/vnd.openxmlformats-officedocument.presentationml.tags+xml"/>
  <Override PartName="/ppt/tags/tag266.xml" ContentType="application/vnd.openxmlformats-officedocument.presentationml.tags+xml"/>
  <Override PartName="/ppt/tags/tag267.xml" ContentType="application/vnd.openxmlformats-officedocument.presentationml.tags+xml"/>
  <Override PartName="/ppt/tags/tag268.xml" ContentType="application/vnd.openxmlformats-officedocument.presentationml.tags+xml"/>
  <Override PartName="/ppt/tags/tag269.xml" ContentType="application/vnd.openxmlformats-officedocument.presentationml.tags+xml"/>
  <Override PartName="/ppt/tags/tag27.xml" ContentType="application/vnd.openxmlformats-officedocument.presentationml.tags+xml"/>
  <Override PartName="/ppt/tags/tag270.xml" ContentType="application/vnd.openxmlformats-officedocument.presentationml.tags+xml"/>
  <Override PartName="/ppt/tags/tag271.xml" ContentType="application/vnd.openxmlformats-officedocument.presentationml.tags+xml"/>
  <Override PartName="/ppt/tags/tag272.xml" ContentType="application/vnd.openxmlformats-officedocument.presentationml.tags+xml"/>
  <Override PartName="/ppt/tags/tag273.xml" ContentType="application/vnd.openxmlformats-officedocument.presentationml.tags+xml"/>
  <Override PartName="/ppt/tags/tag274.xml" ContentType="application/vnd.openxmlformats-officedocument.presentationml.tags+xml"/>
  <Override PartName="/ppt/tags/tag275.xml" ContentType="application/vnd.openxmlformats-officedocument.presentationml.tags+xml"/>
  <Override PartName="/ppt/tags/tag276.xml" ContentType="application/vnd.openxmlformats-officedocument.presentationml.tags+xml"/>
  <Override PartName="/ppt/tags/tag277.xml" ContentType="application/vnd.openxmlformats-officedocument.presentationml.tags+xml"/>
  <Override PartName="/ppt/tags/tag278.xml" ContentType="application/vnd.openxmlformats-officedocument.presentationml.tags+xml"/>
  <Override PartName="/ppt/tags/tag279.xml" ContentType="application/vnd.openxmlformats-officedocument.presentationml.tags+xml"/>
  <Override PartName="/ppt/tags/tag28.xml" ContentType="application/vnd.openxmlformats-officedocument.presentationml.tags+xml"/>
  <Override PartName="/ppt/tags/tag280.xml" ContentType="application/vnd.openxmlformats-officedocument.presentationml.tags+xml"/>
  <Override PartName="/ppt/tags/tag281.xml" ContentType="application/vnd.openxmlformats-officedocument.presentationml.tags+xml"/>
  <Override PartName="/ppt/tags/tag282.xml" ContentType="application/vnd.openxmlformats-officedocument.presentationml.tags+xml"/>
  <Override PartName="/ppt/tags/tag283.xml" ContentType="application/vnd.openxmlformats-officedocument.presentationml.tags+xml"/>
  <Override PartName="/ppt/tags/tag284.xml" ContentType="application/vnd.openxmlformats-officedocument.presentationml.tags+xml"/>
  <Override PartName="/ppt/tags/tag285.xml" ContentType="application/vnd.openxmlformats-officedocument.presentationml.tags+xml"/>
  <Override PartName="/ppt/tags/tag286.xml" ContentType="application/vnd.openxmlformats-officedocument.presentationml.tags+xml"/>
  <Override PartName="/ppt/tags/tag287.xml" ContentType="application/vnd.openxmlformats-officedocument.presentationml.tags+xml"/>
  <Override PartName="/ppt/tags/tag288.xml" ContentType="application/vnd.openxmlformats-officedocument.presentationml.tags+xml"/>
  <Override PartName="/ppt/tags/tag289.xml" ContentType="application/vnd.openxmlformats-officedocument.presentationml.tags+xml"/>
  <Override PartName="/ppt/tags/tag29.xml" ContentType="application/vnd.openxmlformats-officedocument.presentationml.tags+xml"/>
  <Override PartName="/ppt/tags/tag290.xml" ContentType="application/vnd.openxmlformats-officedocument.presentationml.tags+xml"/>
  <Override PartName="/ppt/tags/tag291.xml" ContentType="application/vnd.openxmlformats-officedocument.presentationml.tags+xml"/>
  <Override PartName="/ppt/tags/tag292.xml" ContentType="application/vnd.openxmlformats-officedocument.presentationml.tags+xml"/>
  <Override PartName="/ppt/tags/tag293.xml" ContentType="application/vnd.openxmlformats-officedocument.presentationml.tags+xml"/>
  <Override PartName="/ppt/tags/tag294.xml" ContentType="application/vnd.openxmlformats-officedocument.presentationml.tags+xml"/>
  <Override PartName="/ppt/tags/tag295.xml" ContentType="application/vnd.openxmlformats-officedocument.presentationml.tags+xml"/>
  <Override PartName="/ppt/tags/tag296.xml" ContentType="application/vnd.openxmlformats-officedocument.presentationml.tags+xml"/>
  <Override PartName="/ppt/tags/tag297.xml" ContentType="application/vnd.openxmlformats-officedocument.presentationml.tags+xml"/>
  <Override PartName="/ppt/tags/tag298.xml" ContentType="application/vnd.openxmlformats-officedocument.presentationml.tags+xml"/>
  <Override PartName="/ppt/tags/tag299.xml" ContentType="application/vnd.openxmlformats-officedocument.presentationml.tags+xml"/>
  <Override PartName="/ppt/tags/tag3.xml" ContentType="application/vnd.openxmlformats-officedocument.presentationml.tags+xml"/>
  <Override PartName="/ppt/tags/tag30.xml" ContentType="application/vnd.openxmlformats-officedocument.presentationml.tags+xml"/>
  <Override PartName="/ppt/tags/tag300.xml" ContentType="application/vnd.openxmlformats-officedocument.presentationml.tags+xml"/>
  <Override PartName="/ppt/tags/tag301.xml" ContentType="application/vnd.openxmlformats-officedocument.presentationml.tags+xml"/>
  <Override PartName="/ppt/tags/tag302.xml" ContentType="application/vnd.openxmlformats-officedocument.presentationml.tags+xml"/>
  <Override PartName="/ppt/tags/tag303.xml" ContentType="application/vnd.openxmlformats-officedocument.presentationml.tags+xml"/>
  <Override PartName="/ppt/tags/tag304.xml" ContentType="application/vnd.openxmlformats-officedocument.presentationml.tags+xml"/>
  <Override PartName="/ppt/tags/tag305.xml" ContentType="application/vnd.openxmlformats-officedocument.presentationml.tags+xml"/>
  <Override PartName="/ppt/tags/tag306.xml" ContentType="application/vnd.openxmlformats-officedocument.presentationml.tags+xml"/>
  <Override PartName="/ppt/tags/tag307.xml" ContentType="application/vnd.openxmlformats-officedocument.presentationml.tags+xml"/>
  <Override PartName="/ppt/tags/tag308.xml" ContentType="application/vnd.openxmlformats-officedocument.presentationml.tags+xml"/>
  <Override PartName="/ppt/tags/tag309.xml" ContentType="application/vnd.openxmlformats-officedocument.presentationml.tags+xml"/>
  <Override PartName="/ppt/tags/tag31.xml" ContentType="application/vnd.openxmlformats-officedocument.presentationml.tags+xml"/>
  <Override PartName="/ppt/tags/tag310.xml" ContentType="application/vnd.openxmlformats-officedocument.presentationml.tags+xml"/>
  <Override PartName="/ppt/tags/tag311.xml" ContentType="application/vnd.openxmlformats-officedocument.presentationml.tags+xml"/>
  <Override PartName="/ppt/tags/tag312.xml" ContentType="application/vnd.openxmlformats-officedocument.presentationml.tags+xml"/>
  <Override PartName="/ppt/tags/tag313.xml" ContentType="application/vnd.openxmlformats-officedocument.presentationml.tags+xml"/>
  <Override PartName="/ppt/tags/tag314.xml" ContentType="application/vnd.openxmlformats-officedocument.presentationml.tags+xml"/>
  <Override PartName="/ppt/tags/tag315.xml" ContentType="application/vnd.openxmlformats-officedocument.presentationml.tags+xml"/>
  <Override PartName="/ppt/tags/tag316.xml" ContentType="application/vnd.openxmlformats-officedocument.presentationml.tags+xml"/>
  <Override PartName="/ppt/tags/tag317.xml" ContentType="application/vnd.openxmlformats-officedocument.presentationml.tags+xml"/>
  <Override PartName="/ppt/tags/tag318.xml" ContentType="application/vnd.openxmlformats-officedocument.presentationml.tags+xml"/>
  <Override PartName="/ppt/tags/tag319.xml" ContentType="application/vnd.openxmlformats-officedocument.presentationml.tags+xml"/>
  <Override PartName="/ppt/tags/tag32.xml" ContentType="application/vnd.openxmlformats-officedocument.presentationml.tags+xml"/>
  <Override PartName="/ppt/tags/tag320.xml" ContentType="application/vnd.openxmlformats-officedocument.presentationml.tags+xml"/>
  <Override PartName="/ppt/tags/tag321.xml" ContentType="application/vnd.openxmlformats-officedocument.presentationml.tags+xml"/>
  <Override PartName="/ppt/tags/tag322.xml" ContentType="application/vnd.openxmlformats-officedocument.presentationml.tags+xml"/>
  <Override PartName="/ppt/tags/tag323.xml" ContentType="application/vnd.openxmlformats-officedocument.presentationml.tags+xml"/>
  <Override PartName="/ppt/tags/tag324.xml" ContentType="application/vnd.openxmlformats-officedocument.presentationml.tags+xml"/>
  <Override PartName="/ppt/tags/tag325.xml" ContentType="application/vnd.openxmlformats-officedocument.presentationml.tags+xml"/>
  <Override PartName="/ppt/tags/tag326.xml" ContentType="application/vnd.openxmlformats-officedocument.presentationml.tags+xml"/>
  <Override PartName="/ppt/tags/tag327.xml" ContentType="application/vnd.openxmlformats-officedocument.presentationml.tags+xml"/>
  <Override PartName="/ppt/tags/tag328.xml" ContentType="application/vnd.openxmlformats-officedocument.presentationml.tags+xml"/>
  <Override PartName="/ppt/tags/tag329.xml" ContentType="application/vnd.openxmlformats-officedocument.presentationml.tags+xml"/>
  <Override PartName="/ppt/tags/tag33.xml" ContentType="application/vnd.openxmlformats-officedocument.presentationml.tags+xml"/>
  <Override PartName="/ppt/tags/tag330.xml" ContentType="application/vnd.openxmlformats-officedocument.presentationml.tags+xml"/>
  <Override PartName="/ppt/tags/tag331.xml" ContentType="application/vnd.openxmlformats-officedocument.presentationml.tags+xml"/>
  <Override PartName="/ppt/tags/tag332.xml" ContentType="application/vnd.openxmlformats-officedocument.presentationml.tags+xml"/>
  <Override PartName="/ppt/tags/tag333.xml" ContentType="application/vnd.openxmlformats-officedocument.presentationml.tags+xml"/>
  <Override PartName="/ppt/tags/tag334.xml" ContentType="application/vnd.openxmlformats-officedocument.presentationml.tags+xml"/>
  <Override PartName="/ppt/tags/tag335.xml" ContentType="application/vnd.openxmlformats-officedocument.presentationml.tags+xml"/>
  <Override PartName="/ppt/tags/tag336.xml" ContentType="application/vnd.openxmlformats-officedocument.presentationml.tags+xml"/>
  <Override PartName="/ppt/tags/tag337.xml" ContentType="application/vnd.openxmlformats-officedocument.presentationml.tags+xml"/>
  <Override PartName="/ppt/tags/tag338.xml" ContentType="application/vnd.openxmlformats-officedocument.presentationml.tags+xml"/>
  <Override PartName="/ppt/tags/tag339.xml" ContentType="application/vnd.openxmlformats-officedocument.presentationml.tags+xml"/>
  <Override PartName="/ppt/tags/tag34.xml" ContentType="application/vnd.openxmlformats-officedocument.presentationml.tags+xml"/>
  <Override PartName="/ppt/tags/tag340.xml" ContentType="application/vnd.openxmlformats-officedocument.presentationml.tags+xml"/>
  <Override PartName="/ppt/tags/tag341.xml" ContentType="application/vnd.openxmlformats-officedocument.presentationml.tags+xml"/>
  <Override PartName="/ppt/tags/tag342.xml" ContentType="application/vnd.openxmlformats-officedocument.presentationml.tags+xml"/>
  <Override PartName="/ppt/tags/tag343.xml" ContentType="application/vnd.openxmlformats-officedocument.presentationml.tags+xml"/>
  <Override PartName="/ppt/tags/tag344.xml" ContentType="application/vnd.openxmlformats-officedocument.presentationml.tags+xml"/>
  <Override PartName="/ppt/tags/tag345.xml" ContentType="application/vnd.openxmlformats-officedocument.presentationml.tags+xml"/>
  <Override PartName="/ppt/tags/tag346.xml" ContentType="application/vnd.openxmlformats-officedocument.presentationml.tags+xml"/>
  <Override PartName="/ppt/tags/tag347.xml" ContentType="application/vnd.openxmlformats-officedocument.presentationml.tags+xml"/>
  <Override PartName="/ppt/tags/tag348.xml" ContentType="application/vnd.openxmlformats-officedocument.presentationml.tags+xml"/>
  <Override PartName="/ppt/tags/tag349.xml" ContentType="application/vnd.openxmlformats-officedocument.presentationml.tags+xml"/>
  <Override PartName="/ppt/tags/tag35.xml" ContentType="application/vnd.openxmlformats-officedocument.presentationml.tags+xml"/>
  <Override PartName="/ppt/tags/tag350.xml" ContentType="application/vnd.openxmlformats-officedocument.presentationml.tags+xml"/>
  <Override PartName="/ppt/tags/tag351.xml" ContentType="application/vnd.openxmlformats-officedocument.presentationml.tags+xml"/>
  <Override PartName="/ppt/tags/tag352.xml" ContentType="application/vnd.openxmlformats-officedocument.presentationml.tags+xml"/>
  <Override PartName="/ppt/tags/tag353.xml" ContentType="application/vnd.openxmlformats-officedocument.presentationml.tags+xml"/>
  <Override PartName="/ppt/tags/tag354.xml" ContentType="application/vnd.openxmlformats-officedocument.presentationml.tags+xml"/>
  <Override PartName="/ppt/tags/tag355.xml" ContentType="application/vnd.openxmlformats-officedocument.presentationml.tags+xml"/>
  <Override PartName="/ppt/tags/tag356.xml" ContentType="application/vnd.openxmlformats-officedocument.presentationml.tags+xml"/>
  <Override PartName="/ppt/tags/tag357.xml" ContentType="application/vnd.openxmlformats-officedocument.presentationml.tags+xml"/>
  <Override PartName="/ppt/tags/tag358.xml" ContentType="application/vnd.openxmlformats-officedocument.presentationml.tags+xml"/>
  <Override PartName="/ppt/tags/tag359.xml" ContentType="application/vnd.openxmlformats-officedocument.presentationml.tags+xml"/>
  <Override PartName="/ppt/tags/tag36.xml" ContentType="application/vnd.openxmlformats-officedocument.presentationml.tags+xml"/>
  <Override PartName="/ppt/tags/tag360.xml" ContentType="application/vnd.openxmlformats-officedocument.presentationml.tags+xml"/>
  <Override PartName="/ppt/tags/tag361.xml" ContentType="application/vnd.openxmlformats-officedocument.presentationml.tags+xml"/>
  <Override PartName="/ppt/tags/tag362.xml" ContentType="application/vnd.openxmlformats-officedocument.presentationml.tags+xml"/>
  <Override PartName="/ppt/tags/tag363.xml" ContentType="application/vnd.openxmlformats-officedocument.presentationml.tags+xml"/>
  <Override PartName="/ppt/tags/tag364.xml" ContentType="application/vnd.openxmlformats-officedocument.presentationml.tags+xml"/>
  <Override PartName="/ppt/tags/tag365.xml" ContentType="application/vnd.openxmlformats-officedocument.presentationml.tags+xml"/>
  <Override PartName="/ppt/tags/tag366.xml" ContentType="application/vnd.openxmlformats-officedocument.presentationml.tags+xml"/>
  <Override PartName="/ppt/tags/tag367.xml" ContentType="application/vnd.openxmlformats-officedocument.presentationml.tags+xml"/>
  <Override PartName="/ppt/tags/tag368.xml" ContentType="application/vnd.openxmlformats-officedocument.presentationml.tags+xml"/>
  <Override PartName="/ppt/tags/tag369.xml" ContentType="application/vnd.openxmlformats-officedocument.presentationml.tags+xml"/>
  <Override PartName="/ppt/tags/tag37.xml" ContentType="application/vnd.openxmlformats-officedocument.presentationml.tags+xml"/>
  <Override PartName="/ppt/tags/tag370.xml" ContentType="application/vnd.openxmlformats-officedocument.presentationml.tags+xml"/>
  <Override PartName="/ppt/tags/tag371.xml" ContentType="application/vnd.openxmlformats-officedocument.presentationml.tags+xml"/>
  <Override PartName="/ppt/tags/tag372.xml" ContentType="application/vnd.openxmlformats-officedocument.presentationml.tags+xml"/>
  <Override PartName="/ppt/tags/tag373.xml" ContentType="application/vnd.openxmlformats-officedocument.presentationml.tags+xml"/>
  <Override PartName="/ppt/tags/tag374.xml" ContentType="application/vnd.openxmlformats-officedocument.presentationml.tags+xml"/>
  <Override PartName="/ppt/tags/tag375.xml" ContentType="application/vnd.openxmlformats-officedocument.presentationml.tags+xml"/>
  <Override PartName="/ppt/tags/tag376.xml" ContentType="application/vnd.openxmlformats-officedocument.presentationml.tags+xml"/>
  <Override PartName="/ppt/tags/tag377.xml" ContentType="application/vnd.openxmlformats-officedocument.presentationml.tags+xml"/>
  <Override PartName="/ppt/tags/tag378.xml" ContentType="application/vnd.openxmlformats-officedocument.presentationml.tags+xml"/>
  <Override PartName="/ppt/tags/tag379.xml" ContentType="application/vnd.openxmlformats-officedocument.presentationml.tags+xml"/>
  <Override PartName="/ppt/tags/tag38.xml" ContentType="application/vnd.openxmlformats-officedocument.presentationml.tags+xml"/>
  <Override PartName="/ppt/tags/tag380.xml" ContentType="application/vnd.openxmlformats-officedocument.presentationml.tags+xml"/>
  <Override PartName="/ppt/tags/tag381.xml" ContentType="application/vnd.openxmlformats-officedocument.presentationml.tags+xml"/>
  <Override PartName="/ppt/tags/tag382.xml" ContentType="application/vnd.openxmlformats-officedocument.presentationml.tags+xml"/>
  <Override PartName="/ppt/tags/tag383.xml" ContentType="application/vnd.openxmlformats-officedocument.presentationml.tags+xml"/>
  <Override PartName="/ppt/tags/tag384.xml" ContentType="application/vnd.openxmlformats-officedocument.presentationml.tags+xml"/>
  <Override PartName="/ppt/tags/tag385.xml" ContentType="application/vnd.openxmlformats-officedocument.presentationml.tags+xml"/>
  <Override PartName="/ppt/tags/tag386.xml" ContentType="application/vnd.openxmlformats-officedocument.presentationml.tags+xml"/>
  <Override PartName="/ppt/tags/tag387.xml" ContentType="application/vnd.openxmlformats-officedocument.presentationml.tags+xml"/>
  <Override PartName="/ppt/tags/tag388.xml" ContentType="application/vnd.openxmlformats-officedocument.presentationml.tags+xml"/>
  <Override PartName="/ppt/tags/tag389.xml" ContentType="application/vnd.openxmlformats-officedocument.presentationml.tags+xml"/>
  <Override PartName="/ppt/tags/tag39.xml" ContentType="application/vnd.openxmlformats-officedocument.presentationml.tags+xml"/>
  <Override PartName="/ppt/tags/tag390.xml" ContentType="application/vnd.openxmlformats-officedocument.presentationml.tags+xml"/>
  <Override PartName="/ppt/tags/tag391.xml" ContentType="application/vnd.openxmlformats-officedocument.presentationml.tags+xml"/>
  <Override PartName="/ppt/tags/tag392.xml" ContentType="application/vnd.openxmlformats-officedocument.presentationml.tags+xml"/>
  <Override PartName="/ppt/tags/tag393.xml" ContentType="application/vnd.openxmlformats-officedocument.presentationml.tags+xml"/>
  <Override PartName="/ppt/tags/tag394.xml" ContentType="application/vnd.openxmlformats-officedocument.presentationml.tags+xml"/>
  <Override PartName="/ppt/tags/tag395.xml" ContentType="application/vnd.openxmlformats-officedocument.presentationml.tags+xml"/>
  <Override PartName="/ppt/tags/tag396.xml" ContentType="application/vnd.openxmlformats-officedocument.presentationml.tags+xml"/>
  <Override PartName="/ppt/tags/tag397.xml" ContentType="application/vnd.openxmlformats-officedocument.presentationml.tags+xml"/>
  <Override PartName="/ppt/tags/tag398.xml" ContentType="application/vnd.openxmlformats-officedocument.presentationml.tags+xml"/>
  <Override PartName="/ppt/tags/tag399.xml" ContentType="application/vnd.openxmlformats-officedocument.presentationml.tags+xml"/>
  <Override PartName="/ppt/tags/tag4.xml" ContentType="application/vnd.openxmlformats-officedocument.presentationml.tags+xml"/>
  <Override PartName="/ppt/tags/tag40.xml" ContentType="application/vnd.openxmlformats-officedocument.presentationml.tags+xml"/>
  <Override PartName="/ppt/tags/tag400.xml" ContentType="application/vnd.openxmlformats-officedocument.presentationml.tags+xml"/>
  <Override PartName="/ppt/tags/tag401.xml" ContentType="application/vnd.openxmlformats-officedocument.presentationml.tags+xml"/>
  <Override PartName="/ppt/tags/tag402.xml" ContentType="application/vnd.openxmlformats-officedocument.presentationml.tags+xml"/>
  <Override PartName="/ppt/tags/tag403.xml" ContentType="application/vnd.openxmlformats-officedocument.presentationml.tags+xml"/>
  <Override PartName="/ppt/tags/tag404.xml" ContentType="application/vnd.openxmlformats-officedocument.presentationml.tags+xml"/>
  <Override PartName="/ppt/tags/tag405.xml" ContentType="application/vnd.openxmlformats-officedocument.presentationml.tags+xml"/>
  <Override PartName="/ppt/tags/tag406.xml" ContentType="application/vnd.openxmlformats-officedocument.presentationml.tags+xml"/>
  <Override PartName="/ppt/tags/tag407.xml" ContentType="application/vnd.openxmlformats-officedocument.presentationml.tags+xml"/>
  <Override PartName="/ppt/tags/tag408.xml" ContentType="application/vnd.openxmlformats-officedocument.presentationml.tags+xml"/>
  <Override PartName="/ppt/tags/tag409.xml" ContentType="application/vnd.openxmlformats-officedocument.presentationml.tags+xml"/>
  <Override PartName="/ppt/tags/tag41.xml" ContentType="application/vnd.openxmlformats-officedocument.presentationml.tags+xml"/>
  <Override PartName="/ppt/tags/tag410.xml" ContentType="application/vnd.openxmlformats-officedocument.presentationml.tags+xml"/>
  <Override PartName="/ppt/tags/tag411.xml" ContentType="application/vnd.openxmlformats-officedocument.presentationml.tags+xml"/>
  <Override PartName="/ppt/tags/tag412.xml" ContentType="application/vnd.openxmlformats-officedocument.presentationml.tags+xml"/>
  <Override PartName="/ppt/tags/tag413.xml" ContentType="application/vnd.openxmlformats-officedocument.presentationml.tags+xml"/>
  <Override PartName="/ppt/tags/tag414.xml" ContentType="application/vnd.openxmlformats-officedocument.presentationml.tags+xml"/>
  <Override PartName="/ppt/tags/tag415.xml" ContentType="application/vnd.openxmlformats-officedocument.presentationml.tags+xml"/>
  <Override PartName="/ppt/tags/tag416.xml" ContentType="application/vnd.openxmlformats-officedocument.presentationml.tags+xml"/>
  <Override PartName="/ppt/tags/tag417.xml" ContentType="application/vnd.openxmlformats-officedocument.presentationml.tags+xml"/>
  <Override PartName="/ppt/tags/tag418.xml" ContentType="application/vnd.openxmlformats-officedocument.presentationml.tags+xml"/>
  <Override PartName="/ppt/tags/tag419.xml" ContentType="application/vnd.openxmlformats-officedocument.presentationml.tags+xml"/>
  <Override PartName="/ppt/tags/tag42.xml" ContentType="application/vnd.openxmlformats-officedocument.presentationml.tags+xml"/>
  <Override PartName="/ppt/tags/tag420.xml" ContentType="application/vnd.openxmlformats-officedocument.presentationml.tags+xml"/>
  <Override PartName="/ppt/tags/tag421.xml" ContentType="application/vnd.openxmlformats-officedocument.presentationml.tags+xml"/>
  <Override PartName="/ppt/tags/tag422.xml" ContentType="application/vnd.openxmlformats-officedocument.presentationml.tags+xml"/>
  <Override PartName="/ppt/tags/tag423.xml" ContentType="application/vnd.openxmlformats-officedocument.presentationml.tags+xml"/>
  <Override PartName="/ppt/tags/tag424.xml" ContentType="application/vnd.openxmlformats-officedocument.presentationml.tags+xml"/>
  <Override PartName="/ppt/tags/tag425.xml" ContentType="application/vnd.openxmlformats-officedocument.presentationml.tags+xml"/>
  <Override PartName="/ppt/tags/tag426.xml" ContentType="application/vnd.openxmlformats-officedocument.presentationml.tags+xml"/>
  <Override PartName="/ppt/tags/tag427.xml" ContentType="application/vnd.openxmlformats-officedocument.presentationml.tags+xml"/>
  <Override PartName="/ppt/tags/tag428.xml" ContentType="application/vnd.openxmlformats-officedocument.presentationml.tags+xml"/>
  <Override PartName="/ppt/tags/tag429.xml" ContentType="application/vnd.openxmlformats-officedocument.presentationml.tags+xml"/>
  <Override PartName="/ppt/tags/tag43.xml" ContentType="application/vnd.openxmlformats-officedocument.presentationml.tags+xml"/>
  <Override PartName="/ppt/tags/tag430.xml" ContentType="application/vnd.openxmlformats-officedocument.presentationml.tags+xml"/>
  <Override PartName="/ppt/tags/tag431.xml" ContentType="application/vnd.openxmlformats-officedocument.presentationml.tags+xml"/>
  <Override PartName="/ppt/tags/tag432.xml" ContentType="application/vnd.openxmlformats-officedocument.presentationml.tags+xml"/>
  <Override PartName="/ppt/tags/tag433.xml" ContentType="application/vnd.openxmlformats-officedocument.presentationml.tags+xml"/>
  <Override PartName="/ppt/tags/tag434.xml" ContentType="application/vnd.openxmlformats-officedocument.presentationml.tags+xml"/>
  <Override PartName="/ppt/tags/tag435.xml" ContentType="application/vnd.openxmlformats-officedocument.presentationml.tags+xml"/>
  <Override PartName="/ppt/tags/tag436.xml" ContentType="application/vnd.openxmlformats-officedocument.presentationml.tags+xml"/>
  <Override PartName="/ppt/tags/tag437.xml" ContentType="application/vnd.openxmlformats-officedocument.presentationml.tags+xml"/>
  <Override PartName="/ppt/tags/tag438.xml" ContentType="application/vnd.openxmlformats-officedocument.presentationml.tags+xml"/>
  <Override PartName="/ppt/tags/tag439.xml" ContentType="application/vnd.openxmlformats-officedocument.presentationml.tags+xml"/>
  <Override PartName="/ppt/tags/tag44.xml" ContentType="application/vnd.openxmlformats-officedocument.presentationml.tags+xml"/>
  <Override PartName="/ppt/tags/tag440.xml" ContentType="application/vnd.openxmlformats-officedocument.presentationml.tags+xml"/>
  <Override PartName="/ppt/tags/tag441.xml" ContentType="application/vnd.openxmlformats-officedocument.presentationml.tags+xml"/>
  <Override PartName="/ppt/tags/tag442.xml" ContentType="application/vnd.openxmlformats-officedocument.presentationml.tags+xml"/>
  <Override PartName="/ppt/tags/tag443.xml" ContentType="application/vnd.openxmlformats-officedocument.presentationml.tags+xml"/>
  <Override PartName="/ppt/tags/tag444.xml" ContentType="application/vnd.openxmlformats-officedocument.presentationml.tags+xml"/>
  <Override PartName="/ppt/tags/tag445.xml" ContentType="application/vnd.openxmlformats-officedocument.presentationml.tags+xml"/>
  <Override PartName="/ppt/tags/tag446.xml" ContentType="application/vnd.openxmlformats-officedocument.presentationml.tags+xml"/>
  <Override PartName="/ppt/tags/tag447.xml" ContentType="application/vnd.openxmlformats-officedocument.presentationml.tags+xml"/>
  <Override PartName="/ppt/tags/tag448.xml" ContentType="application/vnd.openxmlformats-officedocument.presentationml.tags+xml"/>
  <Override PartName="/ppt/tags/tag449.xml" ContentType="application/vnd.openxmlformats-officedocument.presentationml.tags+xml"/>
  <Override PartName="/ppt/tags/tag45.xml" ContentType="application/vnd.openxmlformats-officedocument.presentationml.tags+xml"/>
  <Override PartName="/ppt/tags/tag450.xml" ContentType="application/vnd.openxmlformats-officedocument.presentationml.tags+xml"/>
  <Override PartName="/ppt/tags/tag451.xml" ContentType="application/vnd.openxmlformats-officedocument.presentationml.tags+xml"/>
  <Override PartName="/ppt/tags/tag452.xml" ContentType="application/vnd.openxmlformats-officedocument.presentationml.tags+xml"/>
  <Override PartName="/ppt/tags/tag453.xml" ContentType="application/vnd.openxmlformats-officedocument.presentationml.tags+xml"/>
  <Override PartName="/ppt/tags/tag454.xml" ContentType="application/vnd.openxmlformats-officedocument.presentationml.tags+xml"/>
  <Override PartName="/ppt/tags/tag455.xml" ContentType="application/vnd.openxmlformats-officedocument.presentationml.tags+xml"/>
  <Override PartName="/ppt/tags/tag456.xml" ContentType="application/vnd.openxmlformats-officedocument.presentationml.tags+xml"/>
  <Override PartName="/ppt/tags/tag457.xml" ContentType="application/vnd.openxmlformats-officedocument.presentationml.tags+xml"/>
  <Override PartName="/ppt/tags/tag458.xml" ContentType="application/vnd.openxmlformats-officedocument.presentationml.tags+xml"/>
  <Override PartName="/ppt/tags/tag459.xml" ContentType="application/vnd.openxmlformats-officedocument.presentationml.tags+xml"/>
  <Override PartName="/ppt/tags/tag46.xml" ContentType="application/vnd.openxmlformats-officedocument.presentationml.tags+xml"/>
  <Override PartName="/ppt/tags/tag460.xml" ContentType="application/vnd.openxmlformats-officedocument.presentationml.tags+xml"/>
  <Override PartName="/ppt/tags/tag461.xml" ContentType="application/vnd.openxmlformats-officedocument.presentationml.tags+xml"/>
  <Override PartName="/ppt/tags/tag462.xml" ContentType="application/vnd.openxmlformats-officedocument.presentationml.tags+xml"/>
  <Override PartName="/ppt/tags/tag463.xml" ContentType="application/vnd.openxmlformats-officedocument.presentationml.tags+xml"/>
  <Override PartName="/ppt/tags/tag464.xml" ContentType="application/vnd.openxmlformats-officedocument.presentationml.tags+xml"/>
  <Override PartName="/ppt/tags/tag465.xml" ContentType="application/vnd.openxmlformats-officedocument.presentationml.tags+xml"/>
  <Override PartName="/ppt/tags/tag466.xml" ContentType="application/vnd.openxmlformats-officedocument.presentationml.tags+xml"/>
  <Override PartName="/ppt/tags/tag467.xml" ContentType="application/vnd.openxmlformats-officedocument.presentationml.tags+xml"/>
  <Override PartName="/ppt/tags/tag468.xml" ContentType="application/vnd.openxmlformats-officedocument.presentationml.tags+xml"/>
  <Override PartName="/ppt/tags/tag469.xml" ContentType="application/vnd.openxmlformats-officedocument.presentationml.tags+xml"/>
  <Override PartName="/ppt/tags/tag47.xml" ContentType="application/vnd.openxmlformats-officedocument.presentationml.tags+xml"/>
  <Override PartName="/ppt/tags/tag470.xml" ContentType="application/vnd.openxmlformats-officedocument.presentationml.tags+xml"/>
  <Override PartName="/ppt/tags/tag471.xml" ContentType="application/vnd.openxmlformats-officedocument.presentationml.tags+xml"/>
  <Override PartName="/ppt/tags/tag472.xml" ContentType="application/vnd.openxmlformats-officedocument.presentationml.tags+xml"/>
  <Override PartName="/ppt/tags/tag473.xml" ContentType="application/vnd.openxmlformats-officedocument.presentationml.tags+xml"/>
  <Override PartName="/ppt/tags/tag474.xml" ContentType="application/vnd.openxmlformats-officedocument.presentationml.tags+xml"/>
  <Override PartName="/ppt/tags/tag475.xml" ContentType="application/vnd.openxmlformats-officedocument.presentationml.tags+xml"/>
  <Override PartName="/ppt/tags/tag476.xml" ContentType="application/vnd.openxmlformats-officedocument.presentationml.tags+xml"/>
  <Override PartName="/ppt/tags/tag477.xml" ContentType="application/vnd.openxmlformats-officedocument.presentationml.tags+xml"/>
  <Override PartName="/ppt/tags/tag478.xml" ContentType="application/vnd.openxmlformats-officedocument.presentationml.tags+xml"/>
  <Override PartName="/ppt/tags/tag479.xml" ContentType="application/vnd.openxmlformats-officedocument.presentationml.tags+xml"/>
  <Override PartName="/ppt/tags/tag48.xml" ContentType="application/vnd.openxmlformats-officedocument.presentationml.tags+xml"/>
  <Override PartName="/ppt/tags/tag480.xml" ContentType="application/vnd.openxmlformats-officedocument.presentationml.tags+xml"/>
  <Override PartName="/ppt/tags/tag481.xml" ContentType="application/vnd.openxmlformats-officedocument.presentationml.tags+xml"/>
  <Override PartName="/ppt/tags/tag482.xml" ContentType="application/vnd.openxmlformats-officedocument.presentationml.tags+xml"/>
  <Override PartName="/ppt/tags/tag483.xml" ContentType="application/vnd.openxmlformats-officedocument.presentationml.tags+xml"/>
  <Override PartName="/ppt/tags/tag484.xml" ContentType="application/vnd.openxmlformats-officedocument.presentationml.tags+xml"/>
  <Override PartName="/ppt/tags/tag485.xml" ContentType="application/vnd.openxmlformats-officedocument.presentationml.tags+xml"/>
  <Override PartName="/ppt/tags/tag486.xml" ContentType="application/vnd.openxmlformats-officedocument.presentationml.tags+xml"/>
  <Override PartName="/ppt/tags/tag487.xml" ContentType="application/vnd.openxmlformats-officedocument.presentationml.tags+xml"/>
  <Override PartName="/ppt/tags/tag488.xml" ContentType="application/vnd.openxmlformats-officedocument.presentationml.tags+xml"/>
  <Override PartName="/ppt/tags/tag489.xml" ContentType="application/vnd.openxmlformats-officedocument.presentationml.tags+xml"/>
  <Override PartName="/ppt/tags/tag49.xml" ContentType="application/vnd.openxmlformats-officedocument.presentationml.tags+xml"/>
  <Override PartName="/ppt/tags/tag490.xml" ContentType="application/vnd.openxmlformats-officedocument.presentationml.tags+xml"/>
  <Override PartName="/ppt/tags/tag491.xml" ContentType="application/vnd.openxmlformats-officedocument.presentationml.tags+xml"/>
  <Override PartName="/ppt/tags/tag492.xml" ContentType="application/vnd.openxmlformats-officedocument.presentationml.tags+xml"/>
  <Override PartName="/ppt/tags/tag493.xml" ContentType="application/vnd.openxmlformats-officedocument.presentationml.tags+xml"/>
  <Override PartName="/ppt/tags/tag494.xml" ContentType="application/vnd.openxmlformats-officedocument.presentationml.tags+xml"/>
  <Override PartName="/ppt/tags/tag495.xml" ContentType="application/vnd.openxmlformats-officedocument.presentationml.tags+xml"/>
  <Override PartName="/ppt/tags/tag496.xml" ContentType="application/vnd.openxmlformats-officedocument.presentationml.tags+xml"/>
  <Override PartName="/ppt/tags/tag497.xml" ContentType="application/vnd.openxmlformats-officedocument.presentationml.tags+xml"/>
  <Override PartName="/ppt/tags/tag498.xml" ContentType="application/vnd.openxmlformats-officedocument.presentationml.tags+xml"/>
  <Override PartName="/ppt/tags/tag499.xml" ContentType="application/vnd.openxmlformats-officedocument.presentationml.tags+xml"/>
  <Override PartName="/ppt/tags/tag5.xml" ContentType="application/vnd.openxmlformats-officedocument.presentationml.tags+xml"/>
  <Override PartName="/ppt/tags/tag50.xml" ContentType="application/vnd.openxmlformats-officedocument.presentationml.tags+xml"/>
  <Override PartName="/ppt/tags/tag500.xml" ContentType="application/vnd.openxmlformats-officedocument.presentationml.tags+xml"/>
  <Override PartName="/ppt/tags/tag501.xml" ContentType="application/vnd.openxmlformats-officedocument.presentationml.tags+xml"/>
  <Override PartName="/ppt/tags/tag502.xml" ContentType="application/vnd.openxmlformats-officedocument.presentationml.tags+xml"/>
  <Override PartName="/ppt/tags/tag503.xml" ContentType="application/vnd.openxmlformats-officedocument.presentationml.tags+xml"/>
  <Override PartName="/ppt/tags/tag504.xml" ContentType="application/vnd.openxmlformats-officedocument.presentationml.tags+xml"/>
  <Override PartName="/ppt/tags/tag505.xml" ContentType="application/vnd.openxmlformats-officedocument.presentationml.tags+xml"/>
  <Override PartName="/ppt/tags/tag506.xml" ContentType="application/vnd.openxmlformats-officedocument.presentationml.tags+xml"/>
  <Override PartName="/ppt/tags/tag507.xml" ContentType="application/vnd.openxmlformats-officedocument.presentationml.tags+xml"/>
  <Override PartName="/ppt/tags/tag508.xml" ContentType="application/vnd.openxmlformats-officedocument.presentationml.tags+xml"/>
  <Override PartName="/ppt/tags/tag509.xml" ContentType="application/vnd.openxmlformats-officedocument.presentationml.tags+xml"/>
  <Override PartName="/ppt/tags/tag51.xml" ContentType="application/vnd.openxmlformats-officedocument.presentationml.tags+xml"/>
  <Override PartName="/ppt/tags/tag510.xml" ContentType="application/vnd.openxmlformats-officedocument.presentationml.tags+xml"/>
  <Override PartName="/ppt/tags/tag511.xml" ContentType="application/vnd.openxmlformats-officedocument.presentationml.tags+xml"/>
  <Override PartName="/ppt/tags/tag512.xml" ContentType="application/vnd.openxmlformats-officedocument.presentationml.tags+xml"/>
  <Override PartName="/ppt/tags/tag513.xml" ContentType="application/vnd.openxmlformats-officedocument.presentationml.tags+xml"/>
  <Override PartName="/ppt/tags/tag514.xml" ContentType="application/vnd.openxmlformats-officedocument.presentationml.tags+xml"/>
  <Override PartName="/ppt/tags/tag515.xml" ContentType="application/vnd.openxmlformats-officedocument.presentationml.tags+xml"/>
  <Override PartName="/ppt/tags/tag516.xml" ContentType="application/vnd.openxmlformats-officedocument.presentationml.tags+xml"/>
  <Override PartName="/ppt/tags/tag517.xml" ContentType="application/vnd.openxmlformats-officedocument.presentationml.tags+xml"/>
  <Override PartName="/ppt/tags/tag518.xml" ContentType="application/vnd.openxmlformats-officedocument.presentationml.tags+xml"/>
  <Override PartName="/ppt/tags/tag519.xml" ContentType="application/vnd.openxmlformats-officedocument.presentationml.tags+xml"/>
  <Override PartName="/ppt/tags/tag52.xml" ContentType="application/vnd.openxmlformats-officedocument.presentationml.tags+xml"/>
  <Override PartName="/ppt/tags/tag520.xml" ContentType="application/vnd.openxmlformats-officedocument.presentationml.tags+xml"/>
  <Override PartName="/ppt/tags/tag521.xml" ContentType="application/vnd.openxmlformats-officedocument.presentationml.tags+xml"/>
  <Override PartName="/ppt/tags/tag522.xml" ContentType="application/vnd.openxmlformats-officedocument.presentationml.tags+xml"/>
  <Override PartName="/ppt/tags/tag523.xml" ContentType="application/vnd.openxmlformats-officedocument.presentationml.tags+xml"/>
  <Override PartName="/ppt/tags/tag524.xml" ContentType="application/vnd.openxmlformats-officedocument.presentationml.tags+xml"/>
  <Override PartName="/ppt/tags/tag525.xml" ContentType="application/vnd.openxmlformats-officedocument.presentationml.tags+xml"/>
  <Override PartName="/ppt/tags/tag526.xml" ContentType="application/vnd.openxmlformats-officedocument.presentationml.tags+xml"/>
  <Override PartName="/ppt/tags/tag527.xml" ContentType="application/vnd.openxmlformats-officedocument.presentationml.tags+xml"/>
  <Override PartName="/ppt/tags/tag528.xml" ContentType="application/vnd.openxmlformats-officedocument.presentationml.tags+xml"/>
  <Override PartName="/ppt/tags/tag529.xml" ContentType="application/vnd.openxmlformats-officedocument.presentationml.tags+xml"/>
  <Override PartName="/ppt/tags/tag53.xml" ContentType="application/vnd.openxmlformats-officedocument.presentationml.tags+xml"/>
  <Override PartName="/ppt/tags/tag530.xml" ContentType="application/vnd.openxmlformats-officedocument.presentationml.tags+xml"/>
  <Override PartName="/ppt/tags/tag531.xml" ContentType="application/vnd.openxmlformats-officedocument.presentationml.tags+xml"/>
  <Override PartName="/ppt/tags/tag532.xml" ContentType="application/vnd.openxmlformats-officedocument.presentationml.tags+xml"/>
  <Override PartName="/ppt/tags/tag533.xml" ContentType="application/vnd.openxmlformats-officedocument.presentationml.tags+xml"/>
  <Override PartName="/ppt/tags/tag534.xml" ContentType="application/vnd.openxmlformats-officedocument.presentationml.tags+xml"/>
  <Override PartName="/ppt/tags/tag535.xml" ContentType="application/vnd.openxmlformats-officedocument.presentationml.tags+xml"/>
  <Override PartName="/ppt/tags/tag536.xml" ContentType="application/vnd.openxmlformats-officedocument.presentationml.tags+xml"/>
  <Override PartName="/ppt/tags/tag537.xml" ContentType="application/vnd.openxmlformats-officedocument.presentationml.tags+xml"/>
  <Override PartName="/ppt/tags/tag538.xml" ContentType="application/vnd.openxmlformats-officedocument.presentationml.tags+xml"/>
  <Override PartName="/ppt/tags/tag539.xml" ContentType="application/vnd.openxmlformats-officedocument.presentationml.tags+xml"/>
  <Override PartName="/ppt/tags/tag54.xml" ContentType="application/vnd.openxmlformats-officedocument.presentationml.tags+xml"/>
  <Override PartName="/ppt/tags/tag540.xml" ContentType="application/vnd.openxmlformats-officedocument.presentationml.tags+xml"/>
  <Override PartName="/ppt/tags/tag541.xml" ContentType="application/vnd.openxmlformats-officedocument.presentationml.tags+xml"/>
  <Override PartName="/ppt/tags/tag542.xml" ContentType="application/vnd.openxmlformats-officedocument.presentationml.tags+xml"/>
  <Override PartName="/ppt/tags/tag543.xml" ContentType="application/vnd.openxmlformats-officedocument.presentationml.tags+xml"/>
  <Override PartName="/ppt/tags/tag544.xml" ContentType="application/vnd.openxmlformats-officedocument.presentationml.tags+xml"/>
  <Override PartName="/ppt/tags/tag545.xml" ContentType="application/vnd.openxmlformats-officedocument.presentationml.tags+xml"/>
  <Override PartName="/ppt/tags/tag546.xml" ContentType="application/vnd.openxmlformats-officedocument.presentationml.tags+xml"/>
  <Override PartName="/ppt/tags/tag547.xml" ContentType="application/vnd.openxmlformats-officedocument.presentationml.tags+xml"/>
  <Override PartName="/ppt/tags/tag548.xml" ContentType="application/vnd.openxmlformats-officedocument.presentationml.tags+xml"/>
  <Override PartName="/ppt/tags/tag549.xml" ContentType="application/vnd.openxmlformats-officedocument.presentationml.tags+xml"/>
  <Override PartName="/ppt/tags/tag55.xml" ContentType="application/vnd.openxmlformats-officedocument.presentationml.tags+xml"/>
  <Override PartName="/ppt/tags/tag550.xml" ContentType="application/vnd.openxmlformats-officedocument.presentationml.tags+xml"/>
  <Override PartName="/ppt/tags/tag551.xml" ContentType="application/vnd.openxmlformats-officedocument.presentationml.tags+xml"/>
  <Override PartName="/ppt/tags/tag552.xml" ContentType="application/vnd.openxmlformats-officedocument.presentationml.tags+xml"/>
  <Override PartName="/ppt/tags/tag553.xml" ContentType="application/vnd.openxmlformats-officedocument.presentationml.tags+xml"/>
  <Override PartName="/ppt/tags/tag554.xml" ContentType="application/vnd.openxmlformats-officedocument.presentationml.tags+xml"/>
  <Override PartName="/ppt/tags/tag555.xml" ContentType="application/vnd.openxmlformats-officedocument.presentationml.tags+xml"/>
  <Override PartName="/ppt/tags/tag556.xml" ContentType="application/vnd.openxmlformats-officedocument.presentationml.tags+xml"/>
  <Override PartName="/ppt/tags/tag557.xml" ContentType="application/vnd.openxmlformats-officedocument.presentationml.tags+xml"/>
  <Override PartName="/ppt/tags/tag558.xml" ContentType="application/vnd.openxmlformats-officedocument.presentationml.tags+xml"/>
  <Override PartName="/ppt/tags/tag559.xml" ContentType="application/vnd.openxmlformats-officedocument.presentationml.tags+xml"/>
  <Override PartName="/ppt/tags/tag56.xml" ContentType="application/vnd.openxmlformats-officedocument.presentationml.tags+xml"/>
  <Override PartName="/ppt/tags/tag560.xml" ContentType="application/vnd.openxmlformats-officedocument.presentationml.tags+xml"/>
  <Override PartName="/ppt/tags/tag561.xml" ContentType="application/vnd.openxmlformats-officedocument.presentationml.tags+xml"/>
  <Override PartName="/ppt/tags/tag562.xml" ContentType="application/vnd.openxmlformats-officedocument.presentationml.tags+xml"/>
  <Override PartName="/ppt/tags/tag563.xml" ContentType="application/vnd.openxmlformats-officedocument.presentationml.tags+xml"/>
  <Override PartName="/ppt/tags/tag564.xml" ContentType="application/vnd.openxmlformats-officedocument.presentationml.tags+xml"/>
  <Override PartName="/ppt/tags/tag565.xml" ContentType="application/vnd.openxmlformats-officedocument.presentationml.tags+xml"/>
  <Override PartName="/ppt/tags/tag566.xml" ContentType="application/vnd.openxmlformats-officedocument.presentationml.tags+xml"/>
  <Override PartName="/ppt/tags/tag567.xml" ContentType="application/vnd.openxmlformats-officedocument.presentationml.tags+xml"/>
  <Override PartName="/ppt/tags/tag568.xml" ContentType="application/vnd.openxmlformats-officedocument.presentationml.tags+xml"/>
  <Override PartName="/ppt/tags/tag569.xml" ContentType="application/vnd.openxmlformats-officedocument.presentationml.tags+xml"/>
  <Override PartName="/ppt/tags/tag57.xml" ContentType="application/vnd.openxmlformats-officedocument.presentationml.tags+xml"/>
  <Override PartName="/ppt/tags/tag570.xml" ContentType="application/vnd.openxmlformats-officedocument.presentationml.tags+xml"/>
  <Override PartName="/ppt/tags/tag571.xml" ContentType="application/vnd.openxmlformats-officedocument.presentationml.tags+xml"/>
  <Override PartName="/ppt/tags/tag572.xml" ContentType="application/vnd.openxmlformats-officedocument.presentationml.tags+xml"/>
  <Override PartName="/ppt/tags/tag573.xml" ContentType="application/vnd.openxmlformats-officedocument.presentationml.tags+xml"/>
  <Override PartName="/ppt/tags/tag574.xml" ContentType="application/vnd.openxmlformats-officedocument.presentationml.tags+xml"/>
  <Override PartName="/ppt/tags/tag575.xml" ContentType="application/vnd.openxmlformats-officedocument.presentationml.tags+xml"/>
  <Override PartName="/ppt/tags/tag576.xml" ContentType="application/vnd.openxmlformats-officedocument.presentationml.tags+xml"/>
  <Override PartName="/ppt/tags/tag577.xml" ContentType="application/vnd.openxmlformats-officedocument.presentationml.tags+xml"/>
  <Override PartName="/ppt/tags/tag578.xml" ContentType="application/vnd.openxmlformats-officedocument.presentationml.tags+xml"/>
  <Override PartName="/ppt/tags/tag579.xml" ContentType="application/vnd.openxmlformats-officedocument.presentationml.tags+xml"/>
  <Override PartName="/ppt/tags/tag58.xml" ContentType="application/vnd.openxmlformats-officedocument.presentationml.tags+xml"/>
  <Override PartName="/ppt/tags/tag580.xml" ContentType="application/vnd.openxmlformats-officedocument.presentationml.tags+xml"/>
  <Override PartName="/ppt/tags/tag581.xml" ContentType="application/vnd.openxmlformats-officedocument.presentationml.tags+xml"/>
  <Override PartName="/ppt/tags/tag582.xml" ContentType="application/vnd.openxmlformats-officedocument.presentationml.tags+xml"/>
  <Override PartName="/ppt/tags/tag583.xml" ContentType="application/vnd.openxmlformats-officedocument.presentationml.tags+xml"/>
  <Override PartName="/ppt/tags/tag584.xml" ContentType="application/vnd.openxmlformats-officedocument.presentationml.tags+xml"/>
  <Override PartName="/ppt/tags/tag585.xml" ContentType="application/vnd.openxmlformats-officedocument.presentationml.tags+xml"/>
  <Override PartName="/ppt/tags/tag586.xml" ContentType="application/vnd.openxmlformats-officedocument.presentationml.tags+xml"/>
  <Override PartName="/ppt/tags/tag587.xml" ContentType="application/vnd.openxmlformats-officedocument.presentationml.tags+xml"/>
  <Override PartName="/ppt/tags/tag588.xml" ContentType="application/vnd.openxmlformats-officedocument.presentationml.tags+xml"/>
  <Override PartName="/ppt/tags/tag589.xml" ContentType="application/vnd.openxmlformats-officedocument.presentationml.tags+xml"/>
  <Override PartName="/ppt/tags/tag59.xml" ContentType="application/vnd.openxmlformats-officedocument.presentationml.tags+xml"/>
  <Override PartName="/ppt/tags/tag590.xml" ContentType="application/vnd.openxmlformats-officedocument.presentationml.tags+xml"/>
  <Override PartName="/ppt/tags/tag591.xml" ContentType="application/vnd.openxmlformats-officedocument.presentationml.tags+xml"/>
  <Override PartName="/ppt/tags/tag592.xml" ContentType="application/vnd.openxmlformats-officedocument.presentationml.tags+xml"/>
  <Override PartName="/ppt/tags/tag593.xml" ContentType="application/vnd.openxmlformats-officedocument.presentationml.tags+xml"/>
  <Override PartName="/ppt/tags/tag594.xml" ContentType="application/vnd.openxmlformats-officedocument.presentationml.tags+xml"/>
  <Override PartName="/ppt/tags/tag595.xml" ContentType="application/vnd.openxmlformats-officedocument.presentationml.tags+xml"/>
  <Override PartName="/ppt/tags/tag596.xml" ContentType="application/vnd.openxmlformats-officedocument.presentationml.tags+xml"/>
  <Override PartName="/ppt/tags/tag597.xml" ContentType="application/vnd.openxmlformats-officedocument.presentationml.tags+xml"/>
  <Override PartName="/ppt/tags/tag598.xml" ContentType="application/vnd.openxmlformats-officedocument.presentationml.tags+xml"/>
  <Override PartName="/ppt/tags/tag599.xml" ContentType="application/vnd.openxmlformats-officedocument.presentationml.tags+xml"/>
  <Override PartName="/ppt/tags/tag6.xml" ContentType="application/vnd.openxmlformats-officedocument.presentationml.tags+xml"/>
  <Override PartName="/ppt/tags/tag60.xml" ContentType="application/vnd.openxmlformats-officedocument.presentationml.tags+xml"/>
  <Override PartName="/ppt/tags/tag600.xml" ContentType="application/vnd.openxmlformats-officedocument.presentationml.tags+xml"/>
  <Override PartName="/ppt/tags/tag601.xml" ContentType="application/vnd.openxmlformats-officedocument.presentationml.tags+xml"/>
  <Override PartName="/ppt/tags/tag602.xml" ContentType="application/vnd.openxmlformats-officedocument.presentationml.tags+xml"/>
  <Override PartName="/ppt/tags/tag603.xml" ContentType="application/vnd.openxmlformats-officedocument.presentationml.tags+xml"/>
  <Override PartName="/ppt/tags/tag604.xml" ContentType="application/vnd.openxmlformats-officedocument.presentationml.tags+xml"/>
  <Override PartName="/ppt/tags/tag605.xml" ContentType="application/vnd.openxmlformats-officedocument.presentationml.tags+xml"/>
  <Override PartName="/ppt/tags/tag606.xml" ContentType="application/vnd.openxmlformats-officedocument.presentationml.tags+xml"/>
  <Override PartName="/ppt/tags/tag607.xml" ContentType="application/vnd.openxmlformats-officedocument.presentationml.tags+xml"/>
  <Override PartName="/ppt/tags/tag608.xml" ContentType="application/vnd.openxmlformats-officedocument.presentationml.tags+xml"/>
  <Override PartName="/ppt/tags/tag609.xml" ContentType="application/vnd.openxmlformats-officedocument.presentationml.tags+xml"/>
  <Override PartName="/ppt/tags/tag61.xml" ContentType="application/vnd.openxmlformats-officedocument.presentationml.tags+xml"/>
  <Override PartName="/ppt/tags/tag610.xml" ContentType="application/vnd.openxmlformats-officedocument.presentationml.tags+xml"/>
  <Override PartName="/ppt/tags/tag611.xml" ContentType="application/vnd.openxmlformats-officedocument.presentationml.tags+xml"/>
  <Override PartName="/ppt/tags/tag612.xml" ContentType="application/vnd.openxmlformats-officedocument.presentationml.tags+xml"/>
  <Override PartName="/ppt/tags/tag613.xml" ContentType="application/vnd.openxmlformats-officedocument.presentationml.tags+xml"/>
  <Override PartName="/ppt/tags/tag614.xml" ContentType="application/vnd.openxmlformats-officedocument.presentationml.tags+xml"/>
  <Override PartName="/ppt/tags/tag615.xml" ContentType="application/vnd.openxmlformats-officedocument.presentationml.tags+xml"/>
  <Override PartName="/ppt/tags/tag616.xml" ContentType="application/vnd.openxmlformats-officedocument.presentationml.tags+xml"/>
  <Override PartName="/ppt/tags/tag617.xml" ContentType="application/vnd.openxmlformats-officedocument.presentationml.tags+xml"/>
  <Override PartName="/ppt/tags/tag618.xml" ContentType="application/vnd.openxmlformats-officedocument.presentationml.tags+xml"/>
  <Override PartName="/ppt/tags/tag619.xml" ContentType="application/vnd.openxmlformats-officedocument.presentationml.tags+xml"/>
  <Override PartName="/ppt/tags/tag62.xml" ContentType="application/vnd.openxmlformats-officedocument.presentationml.tags+xml"/>
  <Override PartName="/ppt/tags/tag620.xml" ContentType="application/vnd.openxmlformats-officedocument.presentationml.tags+xml"/>
  <Override PartName="/ppt/tags/tag621.xml" ContentType="application/vnd.openxmlformats-officedocument.presentationml.tags+xml"/>
  <Override PartName="/ppt/tags/tag622.xml" ContentType="application/vnd.openxmlformats-officedocument.presentationml.tags+xml"/>
  <Override PartName="/ppt/tags/tag623.xml" ContentType="application/vnd.openxmlformats-officedocument.presentationml.tags+xml"/>
  <Override PartName="/ppt/tags/tag624.xml" ContentType="application/vnd.openxmlformats-officedocument.presentationml.tags+xml"/>
  <Override PartName="/ppt/tags/tag625.xml" ContentType="application/vnd.openxmlformats-officedocument.presentationml.tags+xml"/>
  <Override PartName="/ppt/tags/tag626.xml" ContentType="application/vnd.openxmlformats-officedocument.presentationml.tags+xml"/>
  <Override PartName="/ppt/tags/tag627.xml" ContentType="application/vnd.openxmlformats-officedocument.presentationml.tags+xml"/>
  <Override PartName="/ppt/tags/tag628.xml" ContentType="application/vnd.openxmlformats-officedocument.presentationml.tags+xml"/>
  <Override PartName="/ppt/tags/tag629.xml" ContentType="application/vnd.openxmlformats-officedocument.presentationml.tags+xml"/>
  <Override PartName="/ppt/tags/tag63.xml" ContentType="application/vnd.openxmlformats-officedocument.presentationml.tags+xml"/>
  <Override PartName="/ppt/tags/tag630.xml" ContentType="application/vnd.openxmlformats-officedocument.presentationml.tags+xml"/>
  <Override PartName="/ppt/tags/tag631.xml" ContentType="application/vnd.openxmlformats-officedocument.presentationml.tags+xml"/>
  <Override PartName="/ppt/tags/tag632.xml" ContentType="application/vnd.openxmlformats-officedocument.presentationml.tags+xml"/>
  <Override PartName="/ppt/tags/tag633.xml" ContentType="application/vnd.openxmlformats-officedocument.presentationml.tags+xml"/>
  <Override PartName="/ppt/tags/tag634.xml" ContentType="application/vnd.openxmlformats-officedocument.presentationml.tags+xml"/>
  <Override PartName="/ppt/tags/tag635.xml" ContentType="application/vnd.openxmlformats-officedocument.presentationml.tags+xml"/>
  <Override PartName="/ppt/tags/tag636.xml" ContentType="application/vnd.openxmlformats-officedocument.presentationml.tags+xml"/>
  <Override PartName="/ppt/tags/tag637.xml" ContentType="application/vnd.openxmlformats-officedocument.presentationml.tags+xml"/>
  <Override PartName="/ppt/tags/tag638.xml" ContentType="application/vnd.openxmlformats-officedocument.presentationml.tags+xml"/>
  <Override PartName="/ppt/tags/tag639.xml" ContentType="application/vnd.openxmlformats-officedocument.presentationml.tags+xml"/>
  <Override PartName="/ppt/tags/tag64.xml" ContentType="application/vnd.openxmlformats-officedocument.presentationml.tags+xml"/>
  <Override PartName="/ppt/tags/tag640.xml" ContentType="application/vnd.openxmlformats-officedocument.presentationml.tags+xml"/>
  <Override PartName="/ppt/tags/tag641.xml" ContentType="application/vnd.openxmlformats-officedocument.presentationml.tags+xml"/>
  <Override PartName="/ppt/tags/tag642.xml" ContentType="application/vnd.openxmlformats-officedocument.presentationml.tags+xml"/>
  <Override PartName="/ppt/tags/tag643.xml" ContentType="application/vnd.openxmlformats-officedocument.presentationml.tags+xml"/>
  <Override PartName="/ppt/tags/tag644.xml" ContentType="application/vnd.openxmlformats-officedocument.presentationml.tags+xml"/>
  <Override PartName="/ppt/tags/tag645.xml" ContentType="application/vnd.openxmlformats-officedocument.presentationml.tags+xml"/>
  <Override PartName="/ppt/tags/tag646.xml" ContentType="application/vnd.openxmlformats-officedocument.presentationml.tags+xml"/>
  <Override PartName="/ppt/tags/tag647.xml" ContentType="application/vnd.openxmlformats-officedocument.presentationml.tags+xml"/>
  <Override PartName="/ppt/tags/tag648.xml" ContentType="application/vnd.openxmlformats-officedocument.presentationml.tags+xml"/>
  <Override PartName="/ppt/tags/tag649.xml" ContentType="application/vnd.openxmlformats-officedocument.presentationml.tags+xml"/>
  <Override PartName="/ppt/tags/tag65.xml" ContentType="application/vnd.openxmlformats-officedocument.presentationml.tags+xml"/>
  <Override PartName="/ppt/tags/tag650.xml" ContentType="application/vnd.openxmlformats-officedocument.presentationml.tags+xml"/>
  <Override PartName="/ppt/tags/tag651.xml" ContentType="application/vnd.openxmlformats-officedocument.presentationml.tags+xml"/>
  <Override PartName="/ppt/tags/tag652.xml" ContentType="application/vnd.openxmlformats-officedocument.presentationml.tags+xml"/>
  <Override PartName="/ppt/tags/tag653.xml" ContentType="application/vnd.openxmlformats-officedocument.presentationml.tags+xml"/>
  <Override PartName="/ppt/tags/tag654.xml" ContentType="application/vnd.openxmlformats-officedocument.presentationml.tags+xml"/>
  <Override PartName="/ppt/tags/tag655.xml" ContentType="application/vnd.openxmlformats-officedocument.presentationml.tags+xml"/>
  <Override PartName="/ppt/tags/tag656.xml" ContentType="application/vnd.openxmlformats-officedocument.presentationml.tags+xml"/>
  <Override PartName="/ppt/tags/tag657.xml" ContentType="application/vnd.openxmlformats-officedocument.presentationml.tags+xml"/>
  <Override PartName="/ppt/tags/tag658.xml" ContentType="application/vnd.openxmlformats-officedocument.presentationml.tags+xml"/>
  <Override PartName="/ppt/tags/tag659.xml" ContentType="application/vnd.openxmlformats-officedocument.presentationml.tags+xml"/>
  <Override PartName="/ppt/tags/tag66.xml" ContentType="application/vnd.openxmlformats-officedocument.presentationml.tags+xml"/>
  <Override PartName="/ppt/tags/tag660.xml" ContentType="application/vnd.openxmlformats-officedocument.presentationml.tags+xml"/>
  <Override PartName="/ppt/tags/tag661.xml" ContentType="application/vnd.openxmlformats-officedocument.presentationml.tags+xml"/>
  <Override PartName="/ppt/tags/tag662.xml" ContentType="application/vnd.openxmlformats-officedocument.presentationml.tags+xml"/>
  <Override PartName="/ppt/tags/tag663.xml" ContentType="application/vnd.openxmlformats-officedocument.presentationml.tags+xml"/>
  <Override PartName="/ppt/tags/tag664.xml" ContentType="application/vnd.openxmlformats-officedocument.presentationml.tags+xml"/>
  <Override PartName="/ppt/tags/tag665.xml" ContentType="application/vnd.openxmlformats-officedocument.presentationml.tags+xml"/>
  <Override PartName="/ppt/tags/tag666.xml" ContentType="application/vnd.openxmlformats-officedocument.presentationml.tags+xml"/>
  <Override PartName="/ppt/tags/tag667.xml" ContentType="application/vnd.openxmlformats-officedocument.presentationml.tags+xml"/>
  <Override PartName="/ppt/tags/tag668.xml" ContentType="application/vnd.openxmlformats-officedocument.presentationml.tags+xml"/>
  <Override PartName="/ppt/tags/tag669.xml" ContentType="application/vnd.openxmlformats-officedocument.presentationml.tags+xml"/>
  <Override PartName="/ppt/tags/tag67.xml" ContentType="application/vnd.openxmlformats-officedocument.presentationml.tags+xml"/>
  <Override PartName="/ppt/tags/tag670.xml" ContentType="application/vnd.openxmlformats-officedocument.presentationml.tags+xml"/>
  <Override PartName="/ppt/tags/tag671.xml" ContentType="application/vnd.openxmlformats-officedocument.presentationml.tags+xml"/>
  <Override PartName="/ppt/tags/tag672.xml" ContentType="application/vnd.openxmlformats-officedocument.presentationml.tags+xml"/>
  <Override PartName="/ppt/tags/tag673.xml" ContentType="application/vnd.openxmlformats-officedocument.presentationml.tags+xml"/>
  <Override PartName="/ppt/tags/tag674.xml" ContentType="application/vnd.openxmlformats-officedocument.presentationml.tags+xml"/>
  <Override PartName="/ppt/tags/tag675.xml" ContentType="application/vnd.openxmlformats-officedocument.presentationml.tags+xml"/>
  <Override PartName="/ppt/tags/tag676.xml" ContentType="application/vnd.openxmlformats-officedocument.presentationml.tags+xml"/>
  <Override PartName="/ppt/tags/tag677.xml" ContentType="application/vnd.openxmlformats-officedocument.presentationml.tags+xml"/>
  <Override PartName="/ppt/tags/tag678.xml" ContentType="application/vnd.openxmlformats-officedocument.presentationml.tags+xml"/>
  <Override PartName="/ppt/tags/tag679.xml" ContentType="application/vnd.openxmlformats-officedocument.presentationml.tags+xml"/>
  <Override PartName="/ppt/tags/tag68.xml" ContentType="application/vnd.openxmlformats-officedocument.presentationml.tags+xml"/>
  <Override PartName="/ppt/tags/tag680.xml" ContentType="application/vnd.openxmlformats-officedocument.presentationml.tags+xml"/>
  <Override PartName="/ppt/tags/tag681.xml" ContentType="application/vnd.openxmlformats-officedocument.presentationml.tags+xml"/>
  <Override PartName="/ppt/tags/tag682.xml" ContentType="application/vnd.openxmlformats-officedocument.presentationml.tags+xml"/>
  <Override PartName="/ppt/tags/tag683.xml" ContentType="application/vnd.openxmlformats-officedocument.presentationml.tags+xml"/>
  <Override PartName="/ppt/tags/tag684.xml" ContentType="application/vnd.openxmlformats-officedocument.presentationml.tags+xml"/>
  <Override PartName="/ppt/tags/tag685.xml" ContentType="application/vnd.openxmlformats-officedocument.presentationml.tags+xml"/>
  <Override PartName="/ppt/tags/tag686.xml" ContentType="application/vnd.openxmlformats-officedocument.presentationml.tags+xml"/>
  <Override PartName="/ppt/tags/tag687.xml" ContentType="application/vnd.openxmlformats-officedocument.presentationml.tags+xml"/>
  <Override PartName="/ppt/tags/tag688.xml" ContentType="application/vnd.openxmlformats-officedocument.presentationml.tags+xml"/>
  <Override PartName="/ppt/tags/tag689.xml" ContentType="application/vnd.openxmlformats-officedocument.presentationml.tags+xml"/>
  <Override PartName="/ppt/tags/tag69.xml" ContentType="application/vnd.openxmlformats-officedocument.presentationml.tags+xml"/>
  <Override PartName="/ppt/tags/tag690.xml" ContentType="application/vnd.openxmlformats-officedocument.presentationml.tags+xml"/>
  <Override PartName="/ppt/tags/tag691.xml" ContentType="application/vnd.openxmlformats-officedocument.presentationml.tags+xml"/>
  <Override PartName="/ppt/tags/tag692.xml" ContentType="application/vnd.openxmlformats-officedocument.presentationml.tags+xml"/>
  <Override PartName="/ppt/tags/tag693.xml" ContentType="application/vnd.openxmlformats-officedocument.presentationml.tags+xml"/>
  <Override PartName="/ppt/tags/tag694.xml" ContentType="application/vnd.openxmlformats-officedocument.presentationml.tags+xml"/>
  <Override PartName="/ppt/tags/tag695.xml" ContentType="application/vnd.openxmlformats-officedocument.presentationml.tags+xml"/>
  <Override PartName="/ppt/tags/tag696.xml" ContentType="application/vnd.openxmlformats-officedocument.presentationml.tags+xml"/>
  <Override PartName="/ppt/tags/tag697.xml" ContentType="application/vnd.openxmlformats-officedocument.presentationml.tags+xml"/>
  <Override PartName="/ppt/tags/tag698.xml" ContentType="application/vnd.openxmlformats-officedocument.presentationml.tags+xml"/>
  <Override PartName="/ppt/tags/tag699.xml" ContentType="application/vnd.openxmlformats-officedocument.presentationml.tags+xml"/>
  <Override PartName="/ppt/tags/tag7.xml" ContentType="application/vnd.openxmlformats-officedocument.presentationml.tags+xml"/>
  <Override PartName="/ppt/tags/tag70.xml" ContentType="application/vnd.openxmlformats-officedocument.presentationml.tags+xml"/>
  <Override PartName="/ppt/tags/tag700.xml" ContentType="application/vnd.openxmlformats-officedocument.presentationml.tags+xml"/>
  <Override PartName="/ppt/tags/tag701.xml" ContentType="application/vnd.openxmlformats-officedocument.presentationml.tags+xml"/>
  <Override PartName="/ppt/tags/tag702.xml" ContentType="application/vnd.openxmlformats-officedocument.presentationml.tags+xml"/>
  <Override PartName="/ppt/tags/tag703.xml" ContentType="application/vnd.openxmlformats-officedocument.presentationml.tags+xml"/>
  <Override PartName="/ppt/tags/tag704.xml" ContentType="application/vnd.openxmlformats-officedocument.presentationml.tags+xml"/>
  <Override PartName="/ppt/tags/tag705.xml" ContentType="application/vnd.openxmlformats-officedocument.presentationml.tags+xml"/>
  <Override PartName="/ppt/tags/tag706.xml" ContentType="application/vnd.openxmlformats-officedocument.presentationml.tags+xml"/>
  <Override PartName="/ppt/tags/tag707.xml" ContentType="application/vnd.openxmlformats-officedocument.presentationml.tags+xml"/>
  <Override PartName="/ppt/tags/tag708.xml" ContentType="application/vnd.openxmlformats-officedocument.presentationml.tags+xml"/>
  <Override PartName="/ppt/tags/tag709.xml" ContentType="application/vnd.openxmlformats-officedocument.presentationml.tags+xml"/>
  <Override PartName="/ppt/tags/tag71.xml" ContentType="application/vnd.openxmlformats-officedocument.presentationml.tags+xml"/>
  <Override PartName="/ppt/tags/tag710.xml" ContentType="application/vnd.openxmlformats-officedocument.presentationml.tags+xml"/>
  <Override PartName="/ppt/tags/tag711.xml" ContentType="application/vnd.openxmlformats-officedocument.presentationml.tags+xml"/>
  <Override PartName="/ppt/tags/tag712.xml" ContentType="application/vnd.openxmlformats-officedocument.presentationml.tags+xml"/>
  <Override PartName="/ppt/tags/tag713.xml" ContentType="application/vnd.openxmlformats-officedocument.presentationml.tags+xml"/>
  <Override PartName="/ppt/tags/tag714.xml" ContentType="application/vnd.openxmlformats-officedocument.presentationml.tags+xml"/>
  <Override PartName="/ppt/tags/tag715.xml" ContentType="application/vnd.openxmlformats-officedocument.presentationml.tags+xml"/>
  <Override PartName="/ppt/tags/tag716.xml" ContentType="application/vnd.openxmlformats-officedocument.presentationml.tags+xml"/>
  <Override PartName="/ppt/tags/tag717.xml" ContentType="application/vnd.openxmlformats-officedocument.presentationml.tags+xml"/>
  <Override PartName="/ppt/tags/tag718.xml" ContentType="application/vnd.openxmlformats-officedocument.presentationml.tags+xml"/>
  <Override PartName="/ppt/tags/tag719.xml" ContentType="application/vnd.openxmlformats-officedocument.presentationml.tags+xml"/>
  <Override PartName="/ppt/tags/tag72.xml" ContentType="application/vnd.openxmlformats-officedocument.presentationml.tags+xml"/>
  <Override PartName="/ppt/tags/tag720.xml" ContentType="application/vnd.openxmlformats-officedocument.presentationml.tags+xml"/>
  <Override PartName="/ppt/tags/tag721.xml" ContentType="application/vnd.openxmlformats-officedocument.presentationml.tags+xml"/>
  <Override PartName="/ppt/tags/tag722.xml" ContentType="application/vnd.openxmlformats-officedocument.presentationml.tags+xml"/>
  <Override PartName="/ppt/tags/tag723.xml" ContentType="application/vnd.openxmlformats-officedocument.presentationml.tags+xml"/>
  <Override PartName="/ppt/tags/tag724.xml" ContentType="application/vnd.openxmlformats-officedocument.presentationml.tags+xml"/>
  <Override PartName="/ppt/tags/tag725.xml" ContentType="application/vnd.openxmlformats-officedocument.presentationml.tags+xml"/>
  <Override PartName="/ppt/tags/tag726.xml" ContentType="application/vnd.openxmlformats-officedocument.presentationml.tags+xml"/>
  <Override PartName="/ppt/tags/tag727.xml" ContentType="application/vnd.openxmlformats-officedocument.presentationml.tags+xml"/>
  <Override PartName="/ppt/tags/tag728.xml" ContentType="application/vnd.openxmlformats-officedocument.presentationml.tags+xml"/>
  <Override PartName="/ppt/tags/tag729.xml" ContentType="application/vnd.openxmlformats-officedocument.presentationml.tags+xml"/>
  <Override PartName="/ppt/tags/tag73.xml" ContentType="application/vnd.openxmlformats-officedocument.presentationml.tags+xml"/>
  <Override PartName="/ppt/tags/tag730.xml" ContentType="application/vnd.openxmlformats-officedocument.presentationml.tags+xml"/>
  <Override PartName="/ppt/tags/tag731.xml" ContentType="application/vnd.openxmlformats-officedocument.presentationml.tags+xml"/>
  <Override PartName="/ppt/tags/tag732.xml" ContentType="application/vnd.openxmlformats-officedocument.presentationml.tags+xml"/>
  <Override PartName="/ppt/tags/tag733.xml" ContentType="application/vnd.openxmlformats-officedocument.presentationml.tags+xml"/>
  <Override PartName="/ppt/tags/tag734.xml" ContentType="application/vnd.openxmlformats-officedocument.presentationml.tags+xml"/>
  <Override PartName="/ppt/tags/tag735.xml" ContentType="application/vnd.openxmlformats-officedocument.presentationml.tags+xml"/>
  <Override PartName="/ppt/tags/tag736.xml" ContentType="application/vnd.openxmlformats-officedocument.presentationml.tags+xml"/>
  <Override PartName="/ppt/tags/tag737.xml" ContentType="application/vnd.openxmlformats-officedocument.presentationml.tags+xml"/>
  <Override PartName="/ppt/tags/tag738.xml" ContentType="application/vnd.openxmlformats-officedocument.presentationml.tags+xml"/>
  <Override PartName="/ppt/tags/tag739.xml" ContentType="application/vnd.openxmlformats-officedocument.presentationml.tags+xml"/>
  <Override PartName="/ppt/tags/tag74.xml" ContentType="application/vnd.openxmlformats-officedocument.presentationml.tags+xml"/>
  <Override PartName="/ppt/tags/tag740.xml" ContentType="application/vnd.openxmlformats-officedocument.presentationml.tags+xml"/>
  <Override PartName="/ppt/tags/tag741.xml" ContentType="application/vnd.openxmlformats-officedocument.presentationml.tags+xml"/>
  <Override PartName="/ppt/tags/tag742.xml" ContentType="application/vnd.openxmlformats-officedocument.presentationml.tags+xml"/>
  <Override PartName="/ppt/tags/tag743.xml" ContentType="application/vnd.openxmlformats-officedocument.presentationml.tags+xml"/>
  <Override PartName="/ppt/tags/tag744.xml" ContentType="application/vnd.openxmlformats-officedocument.presentationml.tags+xml"/>
  <Override PartName="/ppt/tags/tag745.xml" ContentType="application/vnd.openxmlformats-officedocument.presentationml.tags+xml"/>
  <Override PartName="/ppt/tags/tag746.xml" ContentType="application/vnd.openxmlformats-officedocument.presentationml.tags+xml"/>
  <Override PartName="/ppt/tags/tag747.xml" ContentType="application/vnd.openxmlformats-officedocument.presentationml.tags+xml"/>
  <Override PartName="/ppt/tags/tag748.xml" ContentType="application/vnd.openxmlformats-officedocument.presentationml.tags+xml"/>
  <Override PartName="/ppt/tags/tag749.xml" ContentType="application/vnd.openxmlformats-officedocument.presentationml.tags+xml"/>
  <Override PartName="/ppt/tags/tag75.xml" ContentType="application/vnd.openxmlformats-officedocument.presentationml.tags+xml"/>
  <Override PartName="/ppt/tags/tag750.xml" ContentType="application/vnd.openxmlformats-officedocument.presentationml.tags+xml"/>
  <Override PartName="/ppt/tags/tag751.xml" ContentType="application/vnd.openxmlformats-officedocument.presentationml.tags+xml"/>
  <Override PartName="/ppt/tags/tag752.xml" ContentType="application/vnd.openxmlformats-officedocument.presentationml.tags+xml"/>
  <Override PartName="/ppt/tags/tag753.xml" ContentType="application/vnd.openxmlformats-officedocument.presentationml.tags+xml"/>
  <Override PartName="/ppt/tags/tag754.xml" ContentType="application/vnd.openxmlformats-officedocument.presentationml.tags+xml"/>
  <Override PartName="/ppt/tags/tag755.xml" ContentType="application/vnd.openxmlformats-officedocument.presentationml.tags+xml"/>
  <Override PartName="/ppt/tags/tag756.xml" ContentType="application/vnd.openxmlformats-officedocument.presentationml.tags+xml"/>
  <Override PartName="/ppt/tags/tag757.xml" ContentType="application/vnd.openxmlformats-officedocument.presentationml.tags+xml"/>
  <Override PartName="/ppt/tags/tag758.xml" ContentType="application/vnd.openxmlformats-officedocument.presentationml.tags+xml"/>
  <Override PartName="/ppt/tags/tag759.xml" ContentType="application/vnd.openxmlformats-officedocument.presentationml.tags+xml"/>
  <Override PartName="/ppt/tags/tag76.xml" ContentType="application/vnd.openxmlformats-officedocument.presentationml.tags+xml"/>
  <Override PartName="/ppt/tags/tag760.xml" ContentType="application/vnd.openxmlformats-officedocument.presentationml.tags+xml"/>
  <Override PartName="/ppt/tags/tag761.xml" ContentType="application/vnd.openxmlformats-officedocument.presentationml.tags+xml"/>
  <Override PartName="/ppt/tags/tag762.xml" ContentType="application/vnd.openxmlformats-officedocument.presentationml.tags+xml"/>
  <Override PartName="/ppt/tags/tag763.xml" ContentType="application/vnd.openxmlformats-officedocument.presentationml.tags+xml"/>
  <Override PartName="/ppt/tags/tag764.xml" ContentType="application/vnd.openxmlformats-officedocument.presentationml.tags+xml"/>
  <Override PartName="/ppt/tags/tag765.xml" ContentType="application/vnd.openxmlformats-officedocument.presentationml.tags+xml"/>
  <Override PartName="/ppt/tags/tag766.xml" ContentType="application/vnd.openxmlformats-officedocument.presentationml.tags+xml"/>
  <Override PartName="/ppt/tags/tag767.xml" ContentType="application/vnd.openxmlformats-officedocument.presentationml.tags+xml"/>
  <Override PartName="/ppt/tags/tag768.xml" ContentType="application/vnd.openxmlformats-officedocument.presentationml.tags+xml"/>
  <Override PartName="/ppt/tags/tag769.xml" ContentType="application/vnd.openxmlformats-officedocument.presentationml.tags+xml"/>
  <Override PartName="/ppt/tags/tag77.xml" ContentType="application/vnd.openxmlformats-officedocument.presentationml.tags+xml"/>
  <Override PartName="/ppt/tags/tag770.xml" ContentType="application/vnd.openxmlformats-officedocument.presentationml.tags+xml"/>
  <Override PartName="/ppt/tags/tag771.xml" ContentType="application/vnd.openxmlformats-officedocument.presentationml.tags+xml"/>
  <Override PartName="/ppt/tags/tag772.xml" ContentType="application/vnd.openxmlformats-officedocument.presentationml.tags+xml"/>
  <Override PartName="/ppt/tags/tag773.xml" ContentType="application/vnd.openxmlformats-officedocument.presentationml.tags+xml"/>
  <Override PartName="/ppt/tags/tag774.xml" ContentType="application/vnd.openxmlformats-officedocument.presentationml.tags+xml"/>
  <Override PartName="/ppt/tags/tag775.xml" ContentType="application/vnd.openxmlformats-officedocument.presentationml.tags+xml"/>
  <Override PartName="/ppt/tags/tag776.xml" ContentType="application/vnd.openxmlformats-officedocument.presentationml.tags+xml"/>
  <Override PartName="/ppt/tags/tag777.xml" ContentType="application/vnd.openxmlformats-officedocument.presentationml.tags+xml"/>
  <Override PartName="/ppt/tags/tag778.xml" ContentType="application/vnd.openxmlformats-officedocument.presentationml.tags+xml"/>
  <Override PartName="/ppt/tags/tag779.xml" ContentType="application/vnd.openxmlformats-officedocument.presentationml.tags+xml"/>
  <Override PartName="/ppt/tags/tag78.xml" ContentType="application/vnd.openxmlformats-officedocument.presentationml.tags+xml"/>
  <Override PartName="/ppt/tags/tag780.xml" ContentType="application/vnd.openxmlformats-officedocument.presentationml.tags+xml"/>
  <Override PartName="/ppt/tags/tag781.xml" ContentType="application/vnd.openxmlformats-officedocument.presentationml.tags+xml"/>
  <Override PartName="/ppt/tags/tag782.xml" ContentType="application/vnd.openxmlformats-officedocument.presentationml.tags+xml"/>
  <Override PartName="/ppt/tags/tag783.xml" ContentType="application/vnd.openxmlformats-officedocument.presentationml.tags+xml"/>
  <Override PartName="/ppt/tags/tag784.xml" ContentType="application/vnd.openxmlformats-officedocument.presentationml.tags+xml"/>
  <Override PartName="/ppt/tags/tag785.xml" ContentType="application/vnd.openxmlformats-officedocument.presentationml.tags+xml"/>
  <Override PartName="/ppt/tags/tag786.xml" ContentType="application/vnd.openxmlformats-officedocument.presentationml.tags+xml"/>
  <Override PartName="/ppt/tags/tag787.xml" ContentType="application/vnd.openxmlformats-officedocument.presentationml.tags+xml"/>
  <Override PartName="/ppt/tags/tag788.xml" ContentType="application/vnd.openxmlformats-officedocument.presentationml.tags+xml"/>
  <Override PartName="/ppt/tags/tag789.xml" ContentType="application/vnd.openxmlformats-officedocument.presentationml.tags+xml"/>
  <Override PartName="/ppt/tags/tag79.xml" ContentType="application/vnd.openxmlformats-officedocument.presentationml.tags+xml"/>
  <Override PartName="/ppt/tags/tag790.xml" ContentType="application/vnd.openxmlformats-officedocument.presentationml.tags+xml"/>
  <Override PartName="/ppt/tags/tag791.xml" ContentType="application/vnd.openxmlformats-officedocument.presentationml.tags+xml"/>
  <Override PartName="/ppt/tags/tag792.xml" ContentType="application/vnd.openxmlformats-officedocument.presentationml.tags+xml"/>
  <Override PartName="/ppt/tags/tag793.xml" ContentType="application/vnd.openxmlformats-officedocument.presentationml.tags+xml"/>
  <Override PartName="/ppt/tags/tag794.xml" ContentType="application/vnd.openxmlformats-officedocument.presentationml.tags+xml"/>
  <Override PartName="/ppt/tags/tag795.xml" ContentType="application/vnd.openxmlformats-officedocument.presentationml.tags+xml"/>
  <Override PartName="/ppt/tags/tag796.xml" ContentType="application/vnd.openxmlformats-officedocument.presentationml.tags+xml"/>
  <Override PartName="/ppt/tags/tag797.xml" ContentType="application/vnd.openxmlformats-officedocument.presentationml.tags+xml"/>
  <Override PartName="/ppt/tags/tag798.xml" ContentType="application/vnd.openxmlformats-officedocument.presentationml.tags+xml"/>
  <Override PartName="/ppt/tags/tag799.xml" ContentType="application/vnd.openxmlformats-officedocument.presentationml.tags+xml"/>
  <Override PartName="/ppt/tags/tag8.xml" ContentType="application/vnd.openxmlformats-officedocument.presentationml.tags+xml"/>
  <Override PartName="/ppt/tags/tag80.xml" ContentType="application/vnd.openxmlformats-officedocument.presentationml.tags+xml"/>
  <Override PartName="/ppt/tags/tag800.xml" ContentType="application/vnd.openxmlformats-officedocument.presentationml.tags+xml"/>
  <Override PartName="/ppt/tags/tag801.xml" ContentType="application/vnd.openxmlformats-officedocument.presentationml.tags+xml"/>
  <Override PartName="/ppt/tags/tag802.xml" ContentType="application/vnd.openxmlformats-officedocument.presentationml.tags+xml"/>
  <Override PartName="/ppt/tags/tag803.xml" ContentType="application/vnd.openxmlformats-officedocument.presentationml.tags+xml"/>
  <Override PartName="/ppt/tags/tag804.xml" ContentType="application/vnd.openxmlformats-officedocument.presentationml.tags+xml"/>
  <Override PartName="/ppt/tags/tag805.xml" ContentType="application/vnd.openxmlformats-officedocument.presentationml.tags+xml"/>
  <Override PartName="/ppt/tags/tag806.xml" ContentType="application/vnd.openxmlformats-officedocument.presentationml.tags+xml"/>
  <Override PartName="/ppt/tags/tag807.xml" ContentType="application/vnd.openxmlformats-officedocument.presentationml.tags+xml"/>
  <Override PartName="/ppt/tags/tag808.xml" ContentType="application/vnd.openxmlformats-officedocument.presentationml.tags+xml"/>
  <Override PartName="/ppt/tags/tag809.xml" ContentType="application/vnd.openxmlformats-officedocument.presentationml.tags+xml"/>
  <Override PartName="/ppt/tags/tag81.xml" ContentType="application/vnd.openxmlformats-officedocument.presentationml.tags+xml"/>
  <Override PartName="/ppt/tags/tag810.xml" ContentType="application/vnd.openxmlformats-officedocument.presentationml.tags+xml"/>
  <Override PartName="/ppt/tags/tag811.xml" ContentType="application/vnd.openxmlformats-officedocument.presentationml.tags+xml"/>
  <Override PartName="/ppt/tags/tag812.xml" ContentType="application/vnd.openxmlformats-officedocument.presentationml.tags+xml"/>
  <Override PartName="/ppt/tags/tag813.xml" ContentType="application/vnd.openxmlformats-officedocument.presentationml.tags+xml"/>
  <Override PartName="/ppt/tags/tag814.xml" ContentType="application/vnd.openxmlformats-officedocument.presentationml.tags+xml"/>
  <Override PartName="/ppt/tags/tag815.xml" ContentType="application/vnd.openxmlformats-officedocument.presentationml.tags+xml"/>
  <Override PartName="/ppt/tags/tag816.xml" ContentType="application/vnd.openxmlformats-officedocument.presentationml.tags+xml"/>
  <Override PartName="/ppt/tags/tag817.xml" ContentType="application/vnd.openxmlformats-officedocument.presentationml.tags+xml"/>
  <Override PartName="/ppt/tags/tag818.xml" ContentType="application/vnd.openxmlformats-officedocument.presentationml.tags+xml"/>
  <Override PartName="/ppt/tags/tag819.xml" ContentType="application/vnd.openxmlformats-officedocument.presentationml.tags+xml"/>
  <Override PartName="/ppt/tags/tag82.xml" ContentType="application/vnd.openxmlformats-officedocument.presentationml.tags+xml"/>
  <Override PartName="/ppt/tags/tag820.xml" ContentType="application/vnd.openxmlformats-officedocument.presentationml.tags+xml"/>
  <Override PartName="/ppt/tags/tag821.xml" ContentType="application/vnd.openxmlformats-officedocument.presentationml.tags+xml"/>
  <Override PartName="/ppt/tags/tag822.xml" ContentType="application/vnd.openxmlformats-officedocument.presentationml.tags+xml"/>
  <Override PartName="/ppt/tags/tag823.xml" ContentType="application/vnd.openxmlformats-officedocument.presentationml.tags+xml"/>
  <Override PartName="/ppt/tags/tag824.xml" ContentType="application/vnd.openxmlformats-officedocument.presentationml.tags+xml"/>
  <Override PartName="/ppt/tags/tag825.xml" ContentType="application/vnd.openxmlformats-officedocument.presentationml.tags+xml"/>
  <Override PartName="/ppt/tags/tag826.xml" ContentType="application/vnd.openxmlformats-officedocument.presentationml.tags+xml"/>
  <Override PartName="/ppt/tags/tag827.xml" ContentType="application/vnd.openxmlformats-officedocument.presentationml.tags+xml"/>
  <Override PartName="/ppt/tags/tag828.xml" ContentType="application/vnd.openxmlformats-officedocument.presentationml.tags+xml"/>
  <Override PartName="/ppt/tags/tag829.xml" ContentType="application/vnd.openxmlformats-officedocument.presentationml.tags+xml"/>
  <Override PartName="/ppt/tags/tag83.xml" ContentType="application/vnd.openxmlformats-officedocument.presentationml.tags+xml"/>
  <Override PartName="/ppt/tags/tag830.xml" ContentType="application/vnd.openxmlformats-officedocument.presentationml.tags+xml"/>
  <Override PartName="/ppt/tags/tag831.xml" ContentType="application/vnd.openxmlformats-officedocument.presentationml.tags+xml"/>
  <Override PartName="/ppt/tags/tag832.xml" ContentType="application/vnd.openxmlformats-officedocument.presentationml.tags+xml"/>
  <Override PartName="/ppt/tags/tag833.xml" ContentType="application/vnd.openxmlformats-officedocument.presentationml.tags+xml"/>
  <Override PartName="/ppt/tags/tag834.xml" ContentType="application/vnd.openxmlformats-officedocument.presentationml.tags+xml"/>
  <Override PartName="/ppt/tags/tag835.xml" ContentType="application/vnd.openxmlformats-officedocument.presentationml.tags+xml"/>
  <Override PartName="/ppt/tags/tag836.xml" ContentType="application/vnd.openxmlformats-officedocument.presentationml.tags+xml"/>
  <Override PartName="/ppt/tags/tag837.xml" ContentType="application/vnd.openxmlformats-officedocument.presentationml.tags+xml"/>
  <Override PartName="/ppt/tags/tag838.xml" ContentType="application/vnd.openxmlformats-officedocument.presentationml.tags+xml"/>
  <Override PartName="/ppt/tags/tag839.xml" ContentType="application/vnd.openxmlformats-officedocument.presentationml.tags+xml"/>
  <Override PartName="/ppt/tags/tag84.xml" ContentType="application/vnd.openxmlformats-officedocument.presentationml.tags+xml"/>
  <Override PartName="/ppt/tags/tag840.xml" ContentType="application/vnd.openxmlformats-officedocument.presentationml.tags+xml"/>
  <Override PartName="/ppt/tags/tag841.xml" ContentType="application/vnd.openxmlformats-officedocument.presentationml.tags+xml"/>
  <Override PartName="/ppt/tags/tag842.xml" ContentType="application/vnd.openxmlformats-officedocument.presentationml.tags+xml"/>
  <Override PartName="/ppt/tags/tag843.xml" ContentType="application/vnd.openxmlformats-officedocument.presentationml.tags+xml"/>
  <Override PartName="/ppt/tags/tag844.xml" ContentType="application/vnd.openxmlformats-officedocument.presentationml.tags+xml"/>
  <Override PartName="/ppt/tags/tag845.xml" ContentType="application/vnd.openxmlformats-officedocument.presentationml.tags+xml"/>
  <Override PartName="/ppt/tags/tag846.xml" ContentType="application/vnd.openxmlformats-officedocument.presentationml.tags+xml"/>
  <Override PartName="/ppt/tags/tag847.xml" ContentType="application/vnd.openxmlformats-officedocument.presentationml.tags+xml"/>
  <Override PartName="/ppt/tags/tag848.xml" ContentType="application/vnd.openxmlformats-officedocument.presentationml.tags+xml"/>
  <Override PartName="/ppt/tags/tag849.xml" ContentType="application/vnd.openxmlformats-officedocument.presentationml.tags+xml"/>
  <Override PartName="/ppt/tags/tag85.xml" ContentType="application/vnd.openxmlformats-officedocument.presentationml.tags+xml"/>
  <Override PartName="/ppt/tags/tag850.xml" ContentType="application/vnd.openxmlformats-officedocument.presentationml.tags+xml"/>
  <Override PartName="/ppt/tags/tag851.xml" ContentType="application/vnd.openxmlformats-officedocument.presentationml.tags+xml"/>
  <Override PartName="/ppt/tags/tag852.xml" ContentType="application/vnd.openxmlformats-officedocument.presentationml.tags+xml"/>
  <Override PartName="/ppt/tags/tag853.xml" ContentType="application/vnd.openxmlformats-officedocument.presentationml.tags+xml"/>
  <Override PartName="/ppt/tags/tag854.xml" ContentType="application/vnd.openxmlformats-officedocument.presentationml.tags+xml"/>
  <Override PartName="/ppt/tags/tag855.xml" ContentType="application/vnd.openxmlformats-officedocument.presentationml.tags+xml"/>
  <Override PartName="/ppt/tags/tag856.xml" ContentType="application/vnd.openxmlformats-officedocument.presentationml.tags+xml"/>
  <Override PartName="/ppt/tags/tag857.xml" ContentType="application/vnd.openxmlformats-officedocument.presentationml.tags+xml"/>
  <Override PartName="/ppt/tags/tag858.xml" ContentType="application/vnd.openxmlformats-officedocument.presentationml.tags+xml"/>
  <Override PartName="/ppt/tags/tag859.xml" ContentType="application/vnd.openxmlformats-officedocument.presentationml.tags+xml"/>
  <Override PartName="/ppt/tags/tag86.xml" ContentType="application/vnd.openxmlformats-officedocument.presentationml.tags+xml"/>
  <Override PartName="/ppt/tags/tag860.xml" ContentType="application/vnd.openxmlformats-officedocument.presentationml.tags+xml"/>
  <Override PartName="/ppt/tags/tag861.xml" ContentType="application/vnd.openxmlformats-officedocument.presentationml.tags+xml"/>
  <Override PartName="/ppt/tags/tag862.xml" ContentType="application/vnd.openxmlformats-officedocument.presentationml.tags+xml"/>
  <Override PartName="/ppt/tags/tag863.xml" ContentType="application/vnd.openxmlformats-officedocument.presentationml.tags+xml"/>
  <Override PartName="/ppt/tags/tag864.xml" ContentType="application/vnd.openxmlformats-officedocument.presentationml.tags+xml"/>
  <Override PartName="/ppt/tags/tag865.xml" ContentType="application/vnd.openxmlformats-officedocument.presentationml.tags+xml"/>
  <Override PartName="/ppt/tags/tag866.xml" ContentType="application/vnd.openxmlformats-officedocument.presentationml.tags+xml"/>
  <Override PartName="/ppt/tags/tag867.xml" ContentType="application/vnd.openxmlformats-officedocument.presentationml.tags+xml"/>
  <Override PartName="/ppt/tags/tag868.xml" ContentType="application/vnd.openxmlformats-officedocument.presentationml.tags+xml"/>
  <Override PartName="/ppt/tags/tag869.xml" ContentType="application/vnd.openxmlformats-officedocument.presentationml.tags+xml"/>
  <Override PartName="/ppt/tags/tag87.xml" ContentType="application/vnd.openxmlformats-officedocument.presentationml.tags+xml"/>
  <Override PartName="/ppt/tags/tag870.xml" ContentType="application/vnd.openxmlformats-officedocument.presentationml.tags+xml"/>
  <Override PartName="/ppt/tags/tag871.xml" ContentType="application/vnd.openxmlformats-officedocument.presentationml.tags+xml"/>
  <Override PartName="/ppt/tags/tag872.xml" ContentType="application/vnd.openxmlformats-officedocument.presentationml.tags+xml"/>
  <Override PartName="/ppt/tags/tag873.xml" ContentType="application/vnd.openxmlformats-officedocument.presentationml.tags+xml"/>
  <Override PartName="/ppt/tags/tag874.xml" ContentType="application/vnd.openxmlformats-officedocument.presentationml.tags+xml"/>
  <Override PartName="/ppt/tags/tag875.xml" ContentType="application/vnd.openxmlformats-officedocument.presentationml.tags+xml"/>
  <Override PartName="/ppt/tags/tag876.xml" ContentType="application/vnd.openxmlformats-officedocument.presentationml.tags+xml"/>
  <Override PartName="/ppt/tags/tag877.xml" ContentType="application/vnd.openxmlformats-officedocument.presentationml.tags+xml"/>
  <Override PartName="/ppt/tags/tag878.xml" ContentType="application/vnd.openxmlformats-officedocument.presentationml.tags+xml"/>
  <Override PartName="/ppt/tags/tag879.xml" ContentType="application/vnd.openxmlformats-officedocument.presentationml.tags+xml"/>
  <Override PartName="/ppt/tags/tag88.xml" ContentType="application/vnd.openxmlformats-officedocument.presentationml.tags+xml"/>
  <Override PartName="/ppt/tags/tag880.xml" ContentType="application/vnd.openxmlformats-officedocument.presentationml.tags+xml"/>
  <Override PartName="/ppt/tags/tag881.xml" ContentType="application/vnd.openxmlformats-officedocument.presentationml.tags+xml"/>
  <Override PartName="/ppt/tags/tag882.xml" ContentType="application/vnd.openxmlformats-officedocument.presentationml.tags+xml"/>
  <Override PartName="/ppt/tags/tag883.xml" ContentType="application/vnd.openxmlformats-officedocument.presentationml.tags+xml"/>
  <Override PartName="/ppt/tags/tag884.xml" ContentType="application/vnd.openxmlformats-officedocument.presentationml.tags+xml"/>
  <Override PartName="/ppt/tags/tag885.xml" ContentType="application/vnd.openxmlformats-officedocument.presentationml.tags+xml"/>
  <Override PartName="/ppt/tags/tag886.xml" ContentType="application/vnd.openxmlformats-officedocument.presentationml.tags+xml"/>
  <Override PartName="/ppt/tags/tag887.xml" ContentType="application/vnd.openxmlformats-officedocument.presentationml.tags+xml"/>
  <Override PartName="/ppt/tags/tag888.xml" ContentType="application/vnd.openxmlformats-officedocument.presentationml.tags+xml"/>
  <Override PartName="/ppt/tags/tag889.xml" ContentType="application/vnd.openxmlformats-officedocument.presentationml.tags+xml"/>
  <Override PartName="/ppt/tags/tag89.xml" ContentType="application/vnd.openxmlformats-officedocument.presentationml.tags+xml"/>
  <Override PartName="/ppt/tags/tag890.xml" ContentType="application/vnd.openxmlformats-officedocument.presentationml.tags+xml"/>
  <Override PartName="/ppt/tags/tag891.xml" ContentType="application/vnd.openxmlformats-officedocument.presentationml.tags+xml"/>
  <Override PartName="/ppt/tags/tag892.xml" ContentType="application/vnd.openxmlformats-officedocument.presentationml.tags+xml"/>
  <Override PartName="/ppt/tags/tag893.xml" ContentType="application/vnd.openxmlformats-officedocument.presentationml.tags+xml"/>
  <Override PartName="/ppt/tags/tag894.xml" ContentType="application/vnd.openxmlformats-officedocument.presentationml.tags+xml"/>
  <Override PartName="/ppt/tags/tag895.xml" ContentType="application/vnd.openxmlformats-officedocument.presentationml.tags+xml"/>
  <Override PartName="/ppt/tags/tag896.xml" ContentType="application/vnd.openxmlformats-officedocument.presentationml.tags+xml"/>
  <Override PartName="/ppt/tags/tag897.xml" ContentType="application/vnd.openxmlformats-officedocument.presentationml.tags+xml"/>
  <Override PartName="/ppt/tags/tag898.xml" ContentType="application/vnd.openxmlformats-officedocument.presentationml.tags+xml"/>
  <Override PartName="/ppt/tags/tag899.xml" ContentType="application/vnd.openxmlformats-officedocument.presentationml.tags+xml"/>
  <Override PartName="/ppt/tags/tag9.xml" ContentType="application/vnd.openxmlformats-officedocument.presentationml.tags+xml"/>
  <Override PartName="/ppt/tags/tag90.xml" ContentType="application/vnd.openxmlformats-officedocument.presentationml.tags+xml"/>
  <Override PartName="/ppt/tags/tag900.xml" ContentType="application/vnd.openxmlformats-officedocument.presentationml.tags+xml"/>
  <Override PartName="/ppt/tags/tag901.xml" ContentType="application/vnd.openxmlformats-officedocument.presentationml.tags+xml"/>
  <Override PartName="/ppt/tags/tag902.xml" ContentType="application/vnd.openxmlformats-officedocument.presentationml.tags+xml"/>
  <Override PartName="/ppt/tags/tag903.xml" ContentType="application/vnd.openxmlformats-officedocument.presentationml.tags+xml"/>
  <Override PartName="/ppt/tags/tag904.xml" ContentType="application/vnd.openxmlformats-officedocument.presentationml.tags+xml"/>
  <Override PartName="/ppt/tags/tag905.xml" ContentType="application/vnd.openxmlformats-officedocument.presentationml.tags+xml"/>
  <Override PartName="/ppt/tags/tag906.xml" ContentType="application/vnd.openxmlformats-officedocument.presentationml.tags+xml"/>
  <Override PartName="/ppt/tags/tag907.xml" ContentType="application/vnd.openxmlformats-officedocument.presentationml.tags+xml"/>
  <Override PartName="/ppt/tags/tag908.xml" ContentType="application/vnd.openxmlformats-officedocument.presentationml.tags+xml"/>
  <Override PartName="/ppt/tags/tag909.xml" ContentType="application/vnd.openxmlformats-officedocument.presentationml.tags+xml"/>
  <Override PartName="/ppt/tags/tag91.xml" ContentType="application/vnd.openxmlformats-officedocument.presentationml.tags+xml"/>
  <Override PartName="/ppt/tags/tag910.xml" ContentType="application/vnd.openxmlformats-officedocument.presentationml.tags+xml"/>
  <Override PartName="/ppt/tags/tag911.xml" ContentType="application/vnd.openxmlformats-officedocument.presentationml.tags+xml"/>
  <Override PartName="/ppt/tags/tag912.xml" ContentType="application/vnd.openxmlformats-officedocument.presentationml.tags+xml"/>
  <Override PartName="/ppt/tags/tag913.xml" ContentType="application/vnd.openxmlformats-officedocument.presentationml.tags+xml"/>
  <Override PartName="/ppt/tags/tag914.xml" ContentType="application/vnd.openxmlformats-officedocument.presentationml.tags+xml"/>
  <Override PartName="/ppt/tags/tag915.xml" ContentType="application/vnd.openxmlformats-officedocument.presentationml.tags+xml"/>
  <Override PartName="/ppt/tags/tag916.xml" ContentType="application/vnd.openxmlformats-officedocument.presentationml.tags+xml"/>
  <Override PartName="/ppt/tags/tag917.xml" ContentType="application/vnd.openxmlformats-officedocument.presentationml.tags+xml"/>
  <Override PartName="/ppt/tags/tag918.xml" ContentType="application/vnd.openxmlformats-officedocument.presentationml.tags+xml"/>
  <Override PartName="/ppt/tags/tag919.xml" ContentType="application/vnd.openxmlformats-officedocument.presentationml.tags+xml"/>
  <Override PartName="/ppt/tags/tag92.xml" ContentType="application/vnd.openxmlformats-officedocument.presentationml.tags+xml"/>
  <Override PartName="/ppt/tags/tag920.xml" ContentType="application/vnd.openxmlformats-officedocument.presentationml.tags+xml"/>
  <Override PartName="/ppt/tags/tag921.xml" ContentType="application/vnd.openxmlformats-officedocument.presentationml.tags+xml"/>
  <Override PartName="/ppt/tags/tag922.xml" ContentType="application/vnd.openxmlformats-officedocument.presentationml.tags+xml"/>
  <Override PartName="/ppt/tags/tag923.xml" ContentType="application/vnd.openxmlformats-officedocument.presentationml.tags+xml"/>
  <Override PartName="/ppt/tags/tag924.xml" ContentType="application/vnd.openxmlformats-officedocument.presentationml.tags+xml"/>
  <Override PartName="/ppt/tags/tag925.xml" ContentType="application/vnd.openxmlformats-officedocument.presentationml.tags+xml"/>
  <Override PartName="/ppt/tags/tag926.xml" ContentType="application/vnd.openxmlformats-officedocument.presentationml.tags+xml"/>
  <Override PartName="/ppt/tags/tag927.xml" ContentType="application/vnd.openxmlformats-officedocument.presentationml.tags+xml"/>
  <Override PartName="/ppt/tags/tag928.xml" ContentType="application/vnd.openxmlformats-officedocument.presentationml.tags+xml"/>
  <Override PartName="/ppt/tags/tag929.xml" ContentType="application/vnd.openxmlformats-officedocument.presentationml.tags+xml"/>
  <Override PartName="/ppt/tags/tag93.xml" ContentType="application/vnd.openxmlformats-officedocument.presentationml.tags+xml"/>
  <Override PartName="/ppt/tags/tag930.xml" ContentType="application/vnd.openxmlformats-officedocument.presentationml.tags+xml"/>
  <Override PartName="/ppt/tags/tag931.xml" ContentType="application/vnd.openxmlformats-officedocument.presentationml.tags+xml"/>
  <Override PartName="/ppt/tags/tag932.xml" ContentType="application/vnd.openxmlformats-officedocument.presentationml.tags+xml"/>
  <Override PartName="/ppt/tags/tag933.xml" ContentType="application/vnd.openxmlformats-officedocument.presentationml.tags+xml"/>
  <Override PartName="/ppt/tags/tag934.xml" ContentType="application/vnd.openxmlformats-officedocument.presentationml.tags+xml"/>
  <Override PartName="/ppt/tags/tag935.xml" ContentType="application/vnd.openxmlformats-officedocument.presentationml.tags+xml"/>
  <Override PartName="/ppt/tags/tag936.xml" ContentType="application/vnd.openxmlformats-officedocument.presentationml.tags+xml"/>
  <Override PartName="/ppt/tags/tag937.xml" ContentType="application/vnd.openxmlformats-officedocument.presentationml.tags+xml"/>
  <Override PartName="/ppt/tags/tag938.xml" ContentType="application/vnd.openxmlformats-officedocument.presentationml.tags+xml"/>
  <Override PartName="/ppt/tags/tag939.xml" ContentType="application/vnd.openxmlformats-officedocument.presentationml.tags+xml"/>
  <Override PartName="/ppt/tags/tag94.xml" ContentType="application/vnd.openxmlformats-officedocument.presentationml.tags+xml"/>
  <Override PartName="/ppt/tags/tag940.xml" ContentType="application/vnd.openxmlformats-officedocument.presentationml.tags+xml"/>
  <Override PartName="/ppt/tags/tag941.xml" ContentType="application/vnd.openxmlformats-officedocument.presentationml.tags+xml"/>
  <Override PartName="/ppt/tags/tag942.xml" ContentType="application/vnd.openxmlformats-officedocument.presentationml.tags+xml"/>
  <Override PartName="/ppt/tags/tag943.xml" ContentType="application/vnd.openxmlformats-officedocument.presentationml.tags+xml"/>
  <Override PartName="/ppt/tags/tag944.xml" ContentType="application/vnd.openxmlformats-officedocument.presentationml.tags+xml"/>
  <Override PartName="/ppt/tags/tag945.xml" ContentType="application/vnd.openxmlformats-officedocument.presentationml.tags+xml"/>
  <Override PartName="/ppt/tags/tag946.xml" ContentType="application/vnd.openxmlformats-officedocument.presentationml.tags+xml"/>
  <Override PartName="/ppt/tags/tag947.xml" ContentType="application/vnd.openxmlformats-officedocument.presentationml.tags+xml"/>
  <Override PartName="/ppt/tags/tag948.xml" ContentType="application/vnd.openxmlformats-officedocument.presentationml.tags+xml"/>
  <Override PartName="/ppt/tags/tag949.xml" ContentType="application/vnd.openxmlformats-officedocument.presentationml.tags+xml"/>
  <Override PartName="/ppt/tags/tag95.xml" ContentType="application/vnd.openxmlformats-officedocument.presentationml.tags+xml"/>
  <Override PartName="/ppt/tags/tag950.xml" ContentType="application/vnd.openxmlformats-officedocument.presentationml.tags+xml"/>
  <Override PartName="/ppt/tags/tag951.xml" ContentType="application/vnd.openxmlformats-officedocument.presentationml.tags+xml"/>
  <Override PartName="/ppt/tags/tag952.xml" ContentType="application/vnd.openxmlformats-officedocument.presentationml.tags+xml"/>
  <Override PartName="/ppt/tags/tag953.xml" ContentType="application/vnd.openxmlformats-officedocument.presentationml.tags+xml"/>
  <Override PartName="/ppt/tags/tag954.xml" ContentType="application/vnd.openxmlformats-officedocument.presentationml.tags+xml"/>
  <Override PartName="/ppt/tags/tag955.xml" ContentType="application/vnd.openxmlformats-officedocument.presentationml.tags+xml"/>
  <Override PartName="/ppt/tags/tag956.xml" ContentType="application/vnd.openxmlformats-officedocument.presentationml.tags+xml"/>
  <Override PartName="/ppt/tags/tag957.xml" ContentType="application/vnd.openxmlformats-officedocument.presentationml.tags+xml"/>
  <Override PartName="/ppt/tags/tag958.xml" ContentType="application/vnd.openxmlformats-officedocument.presentationml.tags+xml"/>
  <Override PartName="/ppt/tags/tag959.xml" ContentType="application/vnd.openxmlformats-officedocument.presentationml.tags+xml"/>
  <Override PartName="/ppt/tags/tag96.xml" ContentType="application/vnd.openxmlformats-officedocument.presentationml.tags+xml"/>
  <Override PartName="/ppt/tags/tag960.xml" ContentType="application/vnd.openxmlformats-officedocument.presentationml.tags+xml"/>
  <Override PartName="/ppt/tags/tag961.xml" ContentType="application/vnd.openxmlformats-officedocument.presentationml.tags+xml"/>
  <Override PartName="/ppt/tags/tag962.xml" ContentType="application/vnd.openxmlformats-officedocument.presentationml.tags+xml"/>
  <Override PartName="/ppt/tags/tag963.xml" ContentType="application/vnd.openxmlformats-officedocument.presentationml.tags+xml"/>
  <Override PartName="/ppt/tags/tag964.xml" ContentType="application/vnd.openxmlformats-officedocument.presentationml.tags+xml"/>
  <Override PartName="/ppt/tags/tag965.xml" ContentType="application/vnd.openxmlformats-officedocument.presentationml.tags+xml"/>
  <Override PartName="/ppt/tags/tag966.xml" ContentType="application/vnd.openxmlformats-officedocument.presentationml.tags+xml"/>
  <Override PartName="/ppt/tags/tag967.xml" ContentType="application/vnd.openxmlformats-officedocument.presentationml.tags+xml"/>
  <Override PartName="/ppt/tags/tag968.xml" ContentType="application/vnd.openxmlformats-officedocument.presentationml.tags+xml"/>
  <Override PartName="/ppt/tags/tag969.xml" ContentType="application/vnd.openxmlformats-officedocument.presentationml.tags+xml"/>
  <Override PartName="/ppt/tags/tag97.xml" ContentType="application/vnd.openxmlformats-officedocument.presentationml.tags+xml"/>
  <Override PartName="/ppt/tags/tag970.xml" ContentType="application/vnd.openxmlformats-officedocument.presentationml.tags+xml"/>
  <Override PartName="/ppt/tags/tag971.xml" ContentType="application/vnd.openxmlformats-officedocument.presentationml.tags+xml"/>
  <Override PartName="/ppt/tags/tag972.xml" ContentType="application/vnd.openxmlformats-officedocument.presentationml.tags+xml"/>
  <Override PartName="/ppt/tags/tag973.xml" ContentType="application/vnd.openxmlformats-officedocument.presentationml.tags+xml"/>
  <Override PartName="/ppt/tags/tag974.xml" ContentType="application/vnd.openxmlformats-officedocument.presentationml.tags+xml"/>
  <Override PartName="/ppt/tags/tag975.xml" ContentType="application/vnd.openxmlformats-officedocument.presentationml.tags+xml"/>
  <Override PartName="/ppt/tags/tag976.xml" ContentType="application/vnd.openxmlformats-officedocument.presentationml.tags+xml"/>
  <Override PartName="/ppt/tags/tag977.xml" ContentType="application/vnd.openxmlformats-officedocument.presentationml.tags+xml"/>
  <Override PartName="/ppt/tags/tag978.xml" ContentType="application/vnd.openxmlformats-officedocument.presentationml.tags+xml"/>
  <Override PartName="/ppt/tags/tag979.xml" ContentType="application/vnd.openxmlformats-officedocument.presentationml.tags+xml"/>
  <Override PartName="/ppt/tags/tag98.xml" ContentType="application/vnd.openxmlformats-officedocument.presentationml.tags+xml"/>
  <Override PartName="/ppt/tags/tag980.xml" ContentType="application/vnd.openxmlformats-officedocument.presentationml.tags+xml"/>
  <Override PartName="/ppt/tags/tag981.xml" ContentType="application/vnd.openxmlformats-officedocument.presentationml.tags+xml"/>
  <Override PartName="/ppt/tags/tag982.xml" ContentType="application/vnd.openxmlformats-officedocument.presentationml.tags+xml"/>
  <Override PartName="/ppt/tags/tag983.xml" ContentType="application/vnd.openxmlformats-officedocument.presentationml.tags+xml"/>
  <Override PartName="/ppt/tags/tag984.xml" ContentType="application/vnd.openxmlformats-officedocument.presentationml.tags+xml"/>
  <Override PartName="/ppt/tags/tag985.xml" ContentType="application/vnd.openxmlformats-officedocument.presentationml.tags+xml"/>
  <Override PartName="/ppt/tags/tag986.xml" ContentType="application/vnd.openxmlformats-officedocument.presentationml.tags+xml"/>
  <Override PartName="/ppt/tags/tag987.xml" ContentType="application/vnd.openxmlformats-officedocument.presentationml.tags+xml"/>
  <Override PartName="/ppt/tags/tag988.xml" ContentType="application/vnd.openxmlformats-officedocument.presentationml.tags+xml"/>
  <Override PartName="/ppt/tags/tag989.xml" ContentType="application/vnd.openxmlformats-officedocument.presentationml.tags+xml"/>
  <Override PartName="/ppt/tags/tag99.xml" ContentType="application/vnd.openxmlformats-officedocument.presentationml.tags+xml"/>
  <Override PartName="/ppt/tags/tag990.xml" ContentType="application/vnd.openxmlformats-officedocument.presentationml.tags+xml"/>
  <Override PartName="/ppt/theme/theme1.xml" ContentType="application/vnd.openxmlformats-officedocument.theme+xml"/>
  <Override PartName="/ppt/theme/theme2.xml" ContentType="application/vnd.openxmlformats-officedocument.theme+xml"/>
  <Override PartName="/ppt/theme/theme3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officeDocument/2006/relationships/extended-properties" Target="docProps/app.xml"/><Relationship Id="rId3" Type="http://schemas.openxmlformats.org/package/2006/relationships/metadata/core-properties" Target="docProps/core.xml"/><Relationship Id="rId4" Type="http://schemas.openxmlformats.org/officeDocument/2006/relationships/custom-properties" Target="docProps/custom.xml"/></Relationships>
</file>

<file path=ppt/presentation.xml><?xml version="1.0" encoding="utf-8"?>
<p:presentation xmlns:p="http://schemas.openxmlformats.org/presentationml/2006/main" xmlns:r="http://schemas.openxmlformats.org/officeDocument/2006/relationships" xmlns:a="http://schemas.openxmlformats.org/drawingml/2006/main">
  <p:sldMasterIdLst>
    <p:sldMasterId id="2147483867" r:id="rId1"/>
    <p:sldMasterId id="2147483904" r:id="rId2"/>
  </p:sldMasterIdLst>
  <p:notesMasterIdLst>
    <p:notesMasterId r:id="rId3"/>
  </p:notesMasterIdLst>
  <p:sldIdLst>
    <p:sldId id="366" r:id="rId4"/>
    <p:sldId id="371" r:id="rId5"/>
    <p:sldId id="375" r:id="rId6"/>
    <p:sldId id="378" r:id="rId7"/>
    <p:sldId id="384" r:id="rId9"/>
    <p:sldId id="387" r:id="rId10"/>
    <p:sldId id="390" r:id="rId11"/>
    <p:sldId id="393" r:id="rId12"/>
    <p:sldId id="399" r:id="rId14"/>
    <p:sldId id="402" r:id="rId15"/>
    <p:sldId id="405" r:id="rId16"/>
    <p:sldId id="408" r:id="rId17"/>
    <p:sldId id="414" r:id="rId19"/>
    <p:sldId id="417" r:id="rId20"/>
    <p:sldId id="420" r:id="rId21"/>
    <p:sldId id="423" r:id="rId22"/>
    <p:sldId id="429" r:id="rId24"/>
    <p:sldId id="432" r:id="rId25"/>
    <p:sldId id="435" r:id="rId26"/>
    <p:sldId id="438" r:id="rId27"/>
    <p:sldId id="444" r:id="rId29"/>
    <p:sldId id="447" r:id="rId30"/>
    <p:sldId id="450" r:id="rId31"/>
    <p:sldId id="453" r:id="rId32"/>
    <p:sldId id="459" r:id="rId34"/>
    <p:sldId id="462" r:id="rId35"/>
    <p:sldId id="465" r:id="rId36"/>
  </p:sldIdLst>
  <p:sldSz type="screen16x9" cy="6858000" cx="12192000"/>
  <p:notesSz cx="6858000" cy="9144000"/>
  <p:defaultTextStyle>
    <a:defPPr>
      <a:defRPr lang="zh-CN"/>
    </a:defPPr>
    <a:lvl1pPr algn="l" defTabSz="914400" eaLnBrk="1" hangingPunct="1" latinLnBrk="0" marL="0" rtl="0">
      <a:defRPr sz="1800" kern="12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sz="1800" kern="12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sz="1800" kern="12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sz="1800" kern="12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sz="1800" kern="12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sz="1800" kern="12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sz="1800" kern="12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sz="1800" kern="12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p="http://schemas.openxmlformats.org/presentationml/2006/main" xmlns:r="http://schemas.openxmlformats.org/officeDocument/2006/relationships" xmlns:a="http://schemas.openxmlformats.org/drawing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p="http://schemas.openxmlformats.org/presentationml/2006/main" xmlns:r="http://schemas.openxmlformats.org/officeDocument/2006/relationships" xmlns:a="http://schemas.openxmlformats.org/drawingml/2006/main" lastView="sldThumbnailView">
  <p:normalViewPr horzBarState="maximized">
    <p:restoredLeft sz="15987" autoAdjust="0"/>
    <p:restoredTop sz="94660"/>
  </p:normalViewPr>
  <p:slideViewPr>
    <p:cSldViewPr snapToGrid="0">
      <p:cViewPr varScale="1">
        <p:scale>
          <a:sx n="116" d="100"/>
          <a:sy n="116" d="100"/>
        </p:scale>
        <p:origin x="1446" y="108"/>
      </p:cViewPr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Master" Target="slideMasters/slideMaster2.xml"/><Relationship Id="rId3" Type="http://schemas.openxmlformats.org/officeDocument/2006/relationships/notesMaster" Target="notesMasters/notesMaster1.xml"/><Relationship Id="rId4" Type="http://schemas.openxmlformats.org/officeDocument/2006/relationships/slide" Target="slides/slide1.xml"/><Relationship Id="rId5" Type="http://schemas.openxmlformats.org/officeDocument/2006/relationships/slide" Target="slides/slide2.xml"/><Relationship Id="rId6" Type="http://schemas.openxmlformats.org/officeDocument/2006/relationships/slide" Target="slides/slide3.xml"/><Relationship Id="rId7" Type="http://schemas.openxmlformats.org/officeDocument/2006/relationships/slide" Target="slides/slide4.xml"/><Relationship Id="rId9" Type="http://schemas.openxmlformats.org/officeDocument/2006/relationships/slide" Target="slides/slide5.xml"/><Relationship Id="rId10" Type="http://schemas.openxmlformats.org/officeDocument/2006/relationships/slide" Target="slides/slide6.xml"/><Relationship Id="rId11" Type="http://schemas.openxmlformats.org/officeDocument/2006/relationships/slide" Target="slides/slide7.xml"/><Relationship Id="rId12" Type="http://schemas.openxmlformats.org/officeDocument/2006/relationships/slide" Target="slides/slide8.xml"/><Relationship Id="rId14" Type="http://schemas.openxmlformats.org/officeDocument/2006/relationships/slide" Target="slides/slide9.xml"/><Relationship Id="rId15" Type="http://schemas.openxmlformats.org/officeDocument/2006/relationships/slide" Target="slides/slide10.xml"/><Relationship Id="rId16" Type="http://schemas.openxmlformats.org/officeDocument/2006/relationships/slide" Target="slides/slide11.xml"/><Relationship Id="rId17" Type="http://schemas.openxmlformats.org/officeDocument/2006/relationships/slide" Target="slides/slide12.xml"/><Relationship Id="rId19" Type="http://schemas.openxmlformats.org/officeDocument/2006/relationships/slide" Target="slides/slide13.xml"/><Relationship Id="rId20" Type="http://schemas.openxmlformats.org/officeDocument/2006/relationships/slide" Target="slides/slide14.xml"/><Relationship Id="rId21" Type="http://schemas.openxmlformats.org/officeDocument/2006/relationships/slide" Target="slides/slide15.xml"/><Relationship Id="rId22" Type="http://schemas.openxmlformats.org/officeDocument/2006/relationships/slide" Target="slides/slide16.xml"/><Relationship Id="rId24" Type="http://schemas.openxmlformats.org/officeDocument/2006/relationships/slide" Target="slides/slide17.xml"/><Relationship Id="rId25" Type="http://schemas.openxmlformats.org/officeDocument/2006/relationships/slide" Target="slides/slide18.xml"/><Relationship Id="rId26" Type="http://schemas.openxmlformats.org/officeDocument/2006/relationships/slide" Target="slides/slide19.xml"/><Relationship Id="rId27" Type="http://schemas.openxmlformats.org/officeDocument/2006/relationships/slide" Target="slides/slide20.xml"/><Relationship Id="rId29" Type="http://schemas.openxmlformats.org/officeDocument/2006/relationships/slide" Target="slides/slide21.xml"/><Relationship Id="rId30" Type="http://schemas.openxmlformats.org/officeDocument/2006/relationships/slide" Target="slides/slide22.xml"/><Relationship Id="rId31" Type="http://schemas.openxmlformats.org/officeDocument/2006/relationships/slide" Target="slides/slide23.xml"/><Relationship Id="rId32" Type="http://schemas.openxmlformats.org/officeDocument/2006/relationships/slide" Target="slides/slide24.xml"/><Relationship Id="rId34" Type="http://schemas.openxmlformats.org/officeDocument/2006/relationships/slide" Target="slides/slide25.xml"/><Relationship Id="rId35" Type="http://schemas.openxmlformats.org/officeDocument/2006/relationships/slide" Target="slides/slide26.xml"/><Relationship Id="rId36" Type="http://schemas.openxmlformats.org/officeDocument/2006/relationships/slide" Target="slides/slide27.xml"/><Relationship Id="rId37" Type="http://schemas.openxmlformats.org/officeDocument/2006/relationships/tableStyles" Target="tableStyles.xml"/><Relationship Id="rId38" Type="http://schemas.openxmlformats.org/officeDocument/2006/relationships/presProps" Target="presProps.xml"/><Relationship Id="rId39" Type="http://schemas.openxmlformats.org/officeDocument/2006/relationships/viewProps" Target="viewProps.xml"/><Relationship Id="rId40" Type="http://schemas.openxmlformats.org/officeDocument/2006/relationships/theme" Target="theme/theme1.xml"/></Relationships>
</file>

<file path=ppt/notesMasters/_rels/notesMaster1.xml.rels><?xml version='1.0' encoding='UTF-8' standalone='yes'?>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2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41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2" y="1"/>
            <a:ext cx="3076575" cy="512763"/>
          </a:xfrm>
          <a:prstGeom prst="rect"/>
          <a:noFill/>
          <a:ln w="9525">
            <a:noFill/>
            <a:miter lim="800000"/>
            <a:headEnd/>
            <a:tailEnd/>
          </a:ln>
          <a:effectLst/>
        </p:spPr>
        <p:txBody>
          <a:bodyPr anchor="t" anchorCtr="0" bIns="45745" compatLnSpc="1" lIns="91492" numCol="1" rIns="91492" tIns="45745" vert="horz" wrap="square">
            <a:prstTxWarp prst="textNoShape"/>
          </a:bodyPr>
          <a:lstStyle>
            <a:lvl1pPr algn="l">
              <a:defRPr sz="1100"/>
            </a:lvl1pPr>
          </a:lstStyle>
          <a:p>
            <a:endParaRPr lang="en-US"/>
          </a:p>
        </p:txBody>
      </p:sp>
      <p:sp>
        <p:nvSpPr>
          <p:cNvPr id="1048642" name="Rectangle 3"/>
          <p:cNvSpPr>
            <a:spLocks noGrp="1" noChangeArrowheads="1"/>
          </p:cNvSpPr>
          <p:nvPr>
            <p:ph type="dt" idx="1"/>
          </p:nvPr>
        </p:nvSpPr>
        <p:spPr bwMode="auto">
          <a:xfrm>
            <a:off x="4021139" y="1"/>
            <a:ext cx="3076575" cy="512763"/>
          </a:xfrm>
          <a:prstGeom prst="rect"/>
          <a:noFill/>
          <a:ln w="9525">
            <a:noFill/>
            <a:miter lim="800000"/>
            <a:headEnd/>
            <a:tailEnd/>
          </a:ln>
          <a:effectLst/>
        </p:spPr>
        <p:txBody>
          <a:bodyPr anchor="t" anchorCtr="0" bIns="45745" compatLnSpc="1" lIns="91492" numCol="1" rIns="91492" tIns="45745" vert="horz" wrap="square">
            <a:prstTxWarp prst="textNoShape"/>
          </a:bodyPr>
          <a:lstStyle>
            <a:lvl1pPr algn="r">
              <a:defRPr sz="1100"/>
            </a:lvl1pPr>
          </a:lstStyle>
          <a:p>
            <a:endParaRPr lang="en-US"/>
          </a:p>
        </p:txBody>
      </p:sp>
      <p:sp>
        <p:nvSpPr>
          <p:cNvPr id="1048643" name="Rectangle 4"/>
          <p:cNvSpPr>
            <a:spLocks noChangeAspect="1" noRot="1" noGrp="1" noChangeArrowheads="1" noTextEdit="1"/>
          </p:cNvSpPr>
          <p:nvPr>
            <p:ph type="sldImg" idx="2"/>
          </p:nvPr>
        </p:nvSpPr>
        <p:spPr bwMode="auto">
          <a:xfrm>
            <a:off x="990600" y="766763"/>
            <a:ext cx="5118100" cy="3838575"/>
          </a:xfrm>
          <a:prstGeom prst="rect"/>
          <a:noFill/>
          <a:ln w="9525">
            <a:solidFill>
              <a:srgbClr val="000000"/>
            </a:solidFill>
            <a:miter lim="800000"/>
            <a:headEnd/>
            <a:tailEnd/>
          </a:ln>
          <a:effectLst/>
        </p:spPr>
      </p:sp>
      <p:sp>
        <p:nvSpPr>
          <p:cNvPr id="1048644" name="Rectangle 5"/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709614" y="4862514"/>
            <a:ext cx="5680075" cy="4605337"/>
          </a:xfrm>
          <a:prstGeom prst="rect"/>
          <a:noFill/>
          <a:ln w="9525">
            <a:noFill/>
            <a:miter lim="800000"/>
            <a:headEnd/>
            <a:tailEnd/>
          </a:ln>
          <a:effectLst/>
        </p:spPr>
        <p:txBody>
          <a:bodyPr anchor="t" anchorCtr="0" bIns="45745" compatLnSpc="1" lIns="91492" numCol="1" rIns="91492" tIns="45745" vert="horz" wrap="square">
            <a:prstTxWarp prst="textNoShape"/>
          </a:bodyPr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</a:p>
        </p:txBody>
      </p:sp>
      <p:sp>
        <p:nvSpPr>
          <p:cNvPr id="1048645" name="Rectangle 6"/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2" y="9720264"/>
            <a:ext cx="3076575" cy="512762"/>
          </a:xfrm>
          <a:prstGeom prst="rect"/>
          <a:noFill/>
          <a:ln w="9525">
            <a:noFill/>
            <a:miter lim="800000"/>
            <a:headEnd/>
            <a:tailEnd/>
          </a:ln>
          <a:effectLst/>
        </p:spPr>
        <p:txBody>
          <a:bodyPr anchor="b" anchorCtr="0" bIns="45745" compatLnSpc="1" lIns="91492" numCol="1" rIns="91492" tIns="45745" vert="horz" wrap="square">
            <a:prstTxWarp prst="textNoShape"/>
          </a:bodyPr>
          <a:lstStyle>
            <a:lvl1pPr algn="l">
              <a:defRPr sz="1100"/>
            </a:lvl1pPr>
          </a:lstStyle>
          <a:p>
            <a:endParaRPr lang="en-US"/>
          </a:p>
        </p:txBody>
      </p:sp>
      <p:sp>
        <p:nvSpPr>
          <p:cNvPr id="1048646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4021139" y="9720264"/>
            <a:ext cx="3076575" cy="512762"/>
          </a:xfrm>
          <a:prstGeom prst="rect"/>
          <a:noFill/>
          <a:ln w="9525">
            <a:noFill/>
            <a:miter lim="800000"/>
            <a:headEnd/>
            <a:tailEnd/>
          </a:ln>
          <a:effectLst/>
        </p:spPr>
        <p:txBody>
          <a:bodyPr anchor="b" anchorCtr="0" bIns="45745" compatLnSpc="1" lIns="91492" numCol="1" rIns="91492" tIns="45745" vert="horz" wrap="square">
            <a:prstTxWarp prst="textNoShape"/>
          </a:bodyPr>
          <a:lstStyle>
            <a:lvl1pPr algn="r">
              <a:defRPr sz="1100"/>
            </a:lvl1pPr>
          </a:lstStyle>
          <a:p>
            <a:fld id="{A9A0EA98-5831-4853-B862-C702E6EB345C}" type="slidenum">
              <a:rPr lang="en-US"/>
              <a:t>‹#›</a:t>
            </a:fld>
            <a:endParaRPr lang="en-US"/>
          </a:p>
        </p:txBody>
      </p:sp>
    </p:spTree>
  </p:cSld>
  <p:clrMap accent1="accent1" accent2="accent2" accent3="accent3" accent4="accent4" accent5="accent5" accent6="accent6" bg1="lt1" bg2="lt2" tx1="dk1" tx2="dk2" hlink="hlink" folHlink="folHlink"/>
  <p:notesStyle>
    <a:lvl1pPr algn="l" fontAlgn="base" rtl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1pPr>
    <a:lvl2pPr algn="l" fontAlgn="base" marL="457200" rtl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2pPr>
    <a:lvl3pPr algn="l" fontAlgn="base" marL="914400" rtl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3pPr>
    <a:lvl4pPr algn="l" fontAlgn="base" marL="1371600" rtl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4pPr>
    <a:lvl5pPr algn="l" fontAlgn="base" marL="1828800" rtl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5pPr>
    <a:lvl6pPr algn="l" defTabSz="914400" eaLnBrk="1" hangingPunct="1" latinLnBrk="0" marL="2286000" rtl="0">
      <a:defRPr sz="1200" kern="12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sz="1200" kern="12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sz="1200" kern="12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'1.0' encoding='UTF-8' standalone='yes'?>
<Relationships xmlns="http://schemas.openxmlformats.org/package/2006/relationships"><Relationship Id="rId1" Type="http://schemas.openxmlformats.org/officeDocument/2006/relationships/slide" Target="../slides/slide1.xml"/><Relationship Id="rId2" Type="http://schemas.openxmlformats.org/officeDocument/2006/relationships/notesMaster" Target="../notesMasters/notesMaster1.xml"/></Relationships>
</file>

<file path=ppt/notesSlides/_rels/notesSlide2.xml.rels><?xml version='1.0' encoding='UTF-8' standalone='yes'?>
<Relationships xmlns="http://schemas.openxmlformats.org/package/2006/relationships"><Relationship Id="rId1" Type="http://schemas.openxmlformats.org/officeDocument/2006/relationships/slide" Target="../slides/slide2.xml"/><Relationship Id="rId2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3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285" name="幻灯片图像占位符 1"/>
          <p:cNvSpPr>
            <a:spLocks noChangeAspect="1" noRot="1" noGrp="1"/>
          </p:cNvSpPr>
          <p:nvPr>
            <p:ph type="sldImg"/>
          </p:nvPr>
        </p:nvSpPr>
        <p:spPr/>
      </p:sp>
      <p:sp>
        <p:nvSpPr>
          <p:cNvPr id="1049287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p>
            <a:endParaRPr altLang="en-US" dirty="0" lang="zh-CN"/>
          </a:p>
        </p:txBody>
      </p:sp>
      <p:sp>
        <p:nvSpPr>
          <p:cNvPr id="1049289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p>
            <a:fld id="{85D0DACE-38E0-42D2-9336-2B707D34BC6D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710" name="幻灯片图像占位符 1"/>
          <p:cNvSpPr>
            <a:spLocks noChangeAspect="1" noRot="1" noGrp="1"/>
          </p:cNvSpPr>
          <p:nvPr>
            <p:ph type="sldImg"/>
          </p:nvPr>
        </p:nvSpPr>
        <p:spPr/>
      </p:sp>
      <p:sp>
        <p:nvSpPr>
          <p:cNvPr id="1048712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p>
            <a:endParaRPr altLang="en-US" dirty="0" lang="zh-CN"/>
          </a:p>
        </p:txBody>
      </p:sp>
      <p:sp>
        <p:nvSpPr>
          <p:cNvPr id="104871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p>
            <a:fld id="{85D0DACE-38E0-42D2-9336-2B707D34BC6D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note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'1.0' encoding='UTF-8' standalone='yes'?>
<Relationships xmlns="http://schemas.openxmlformats.org/package/2006/relationships"><Relationship Id="rId1" Type="http://schemas.openxmlformats.org/officeDocument/2006/relationships/tags" Target="../tags/tag1.xml"/><Relationship Id="rId2" Type="http://schemas.openxmlformats.org/officeDocument/2006/relationships/tags" Target="../tags/tag2.xml"/><Relationship Id="rId3" Type="http://schemas.openxmlformats.org/officeDocument/2006/relationships/tags" Target="../tags/tag3.xml"/><Relationship Id="rId4" Type="http://schemas.openxmlformats.org/officeDocument/2006/relationships/tags" Target="../tags/tag4.xml"/><Relationship Id="rId5" Type="http://schemas.openxmlformats.org/officeDocument/2006/relationships/tags" Target="../tags/tag5.xml"/><Relationship Id="rId6" Type="http://schemas.openxmlformats.org/officeDocument/2006/relationships/tags" Target="../tags/tag6.xml"/><Relationship Id="rId7" Type="http://schemas.openxmlformats.org/officeDocument/2006/relationships/tags" Target="../tags/tag7.xml"/><Relationship Id="rId8" Type="http://schemas.openxmlformats.org/officeDocument/2006/relationships/tags" Target="../tags/tag8.xml"/><Relationship Id="rId9" Type="http://schemas.openxmlformats.org/officeDocument/2006/relationships/tags" Target="../tags/tag9.xml"/><Relationship Id="rId10" Type="http://schemas.openxmlformats.org/officeDocument/2006/relationships/tags" Target="../tags/tag10.xml"/><Relationship Id="rId11" Type="http://schemas.openxmlformats.org/officeDocument/2006/relationships/tags" Target="../tags/tag11.xml"/><Relationship Id="rId12" Type="http://schemas.openxmlformats.org/officeDocument/2006/relationships/tags" Target="../tags/tag12.xml"/><Relationship Id="rId13" Type="http://schemas.openxmlformats.org/officeDocument/2006/relationships/tags" Target="../tags/tag13.xml"/><Relationship Id="rId14" Type="http://schemas.openxmlformats.org/officeDocument/2006/relationships/tags" Target="../tags/tag14.xml"/><Relationship Id="rId15" Type="http://schemas.openxmlformats.org/officeDocument/2006/relationships/tags" Target="../tags/tag15.xml"/><Relationship Id="rId16" Type="http://schemas.openxmlformats.org/officeDocument/2006/relationships/tags" Target="../tags/tag16.xml"/><Relationship Id="rId17" Type="http://schemas.openxmlformats.org/officeDocument/2006/relationships/tags" Target="../tags/tag17.xml"/><Relationship Id="rId18" Type="http://schemas.openxmlformats.org/officeDocument/2006/relationships/tags" Target="../tags/tag18.xml"/><Relationship Id="rId19" Type="http://schemas.openxmlformats.org/officeDocument/2006/relationships/tags" Target="../tags/tag19.xml"/><Relationship Id="rId20" Type="http://schemas.openxmlformats.org/officeDocument/2006/relationships/tags" Target="../tags/tag20.xml"/><Relationship Id="rId21" Type="http://schemas.openxmlformats.org/officeDocument/2006/relationships/tags" Target="../tags/tag21.xml"/><Relationship Id="rId22" Type="http://schemas.openxmlformats.org/officeDocument/2006/relationships/tags" Target="../tags/tag22.xml"/><Relationship Id="rId23" Type="http://schemas.openxmlformats.org/officeDocument/2006/relationships/tags" Target="../tags/tag23.xml"/><Relationship Id="rId24" Type="http://schemas.openxmlformats.org/officeDocument/2006/relationships/tags" Target="../tags/tag24.xml"/><Relationship Id="rId25" Type="http://schemas.openxmlformats.org/officeDocument/2006/relationships/tags" Target="../tags/tag25.xml"/><Relationship Id="rId26" Type="http://schemas.openxmlformats.org/officeDocument/2006/relationships/tags" Target="../tags/tag26.xml"/><Relationship Id="rId27" Type="http://schemas.openxmlformats.org/officeDocument/2006/relationships/tags" Target="../tags/tag27.xml"/><Relationship Id="rId28" Type="http://schemas.openxmlformats.org/officeDocument/2006/relationships/tags" Target="../tags/tag28.xml"/><Relationship Id="rId29" Type="http://schemas.openxmlformats.org/officeDocument/2006/relationships/tags" Target="../tags/tag29.xml"/><Relationship Id="rId30" Type="http://schemas.openxmlformats.org/officeDocument/2006/relationships/tags" Target="../tags/tag30.xml"/><Relationship Id="rId31" Type="http://schemas.openxmlformats.org/officeDocument/2006/relationships/tags" Target="../tags/tag31.xml"/><Relationship Id="rId32" Type="http://schemas.openxmlformats.org/officeDocument/2006/relationships/tags" Target="../tags/tag32.xml"/><Relationship Id="rId33" Type="http://schemas.openxmlformats.org/officeDocument/2006/relationships/tags" Target="../tags/tag33.xml"/><Relationship Id="rId34" Type="http://schemas.openxmlformats.org/officeDocument/2006/relationships/tags" Target="../tags/tag34.xml"/><Relationship Id="rId35" Type="http://schemas.openxmlformats.org/officeDocument/2006/relationships/tags" Target="../tags/tag35.xml"/><Relationship Id="rId36" Type="http://schemas.openxmlformats.org/officeDocument/2006/relationships/tags" Target="../tags/tag36.xml"/><Relationship Id="rId37" Type="http://schemas.openxmlformats.org/officeDocument/2006/relationships/tags" Target="../tags/tag37.xml"/><Relationship Id="rId38" Type="http://schemas.openxmlformats.org/officeDocument/2006/relationships/tags" Target="../tags/tag38.xml"/><Relationship Id="rId39" Type="http://schemas.openxmlformats.org/officeDocument/2006/relationships/tags" Target="../tags/tag39.xml"/><Relationship Id="rId40" Type="http://schemas.openxmlformats.org/officeDocument/2006/relationships/tags" Target="../tags/tag40.xml"/><Relationship Id="rId41" Type="http://schemas.openxmlformats.org/officeDocument/2006/relationships/tags" Target="../tags/tag41.xml"/><Relationship Id="rId42" Type="http://schemas.openxmlformats.org/officeDocument/2006/relationships/tags" Target="../tags/tag42.xml"/><Relationship Id="rId43" Type="http://schemas.openxmlformats.org/officeDocument/2006/relationships/tags" Target="../tags/tag43.xml"/><Relationship Id="rId44" Type="http://schemas.openxmlformats.org/officeDocument/2006/relationships/tags" Target="../tags/tag44.xml"/><Relationship Id="rId45" Type="http://schemas.openxmlformats.org/officeDocument/2006/relationships/tags" Target="../tags/tag45.xml"/><Relationship Id="rId46" Type="http://schemas.openxmlformats.org/officeDocument/2006/relationships/tags" Target="../tags/tag46.xml"/><Relationship Id="rId47" Type="http://schemas.openxmlformats.org/officeDocument/2006/relationships/tags" Target="../tags/tag47.xml"/><Relationship Id="rId48" Type="http://schemas.openxmlformats.org/officeDocument/2006/relationships/tags" Target="../tags/tag48.xml"/><Relationship Id="rId49" Type="http://schemas.openxmlformats.org/officeDocument/2006/relationships/tags" Target="../tags/tag49.xml"/><Relationship Id="rId50" Type="http://schemas.openxmlformats.org/officeDocument/2006/relationships/tags" Target="../tags/tag50.xml"/><Relationship Id="rId51" Type="http://schemas.openxmlformats.org/officeDocument/2006/relationships/tags" Target="../tags/tag51.xml"/><Relationship Id="rId52" Type="http://schemas.openxmlformats.org/officeDocument/2006/relationships/tags" Target="../tags/tag52.xml"/><Relationship Id="rId53" Type="http://schemas.openxmlformats.org/officeDocument/2006/relationships/tags" Target="../tags/tag53.xml"/><Relationship Id="rId54" Type="http://schemas.openxmlformats.org/officeDocument/2006/relationships/tags" Target="../tags/tag54.xml"/><Relationship Id="rId55" Type="http://schemas.openxmlformats.org/officeDocument/2006/relationships/tags" Target="../tags/tag55.xml"/><Relationship Id="rId56" Type="http://schemas.openxmlformats.org/officeDocument/2006/relationships/tags" Target="../tags/tag56.xml"/><Relationship Id="rId57" Type="http://schemas.openxmlformats.org/officeDocument/2006/relationships/tags" Target="../tags/tag57.xml"/><Relationship Id="rId58" Type="http://schemas.openxmlformats.org/officeDocument/2006/relationships/tags" Target="../tags/tag58.xml"/><Relationship Id="rId59" Type="http://schemas.openxmlformats.org/officeDocument/2006/relationships/tags" Target="../tags/tag59.xml"/><Relationship Id="rId60" Type="http://schemas.openxmlformats.org/officeDocument/2006/relationships/tags" Target="../tags/tag60.xml"/><Relationship Id="rId61" Type="http://schemas.openxmlformats.org/officeDocument/2006/relationships/tags" Target="../tags/tag61.xml"/><Relationship Id="rId62" Type="http://schemas.openxmlformats.org/officeDocument/2006/relationships/tags" Target="../tags/tag62.xml"/><Relationship Id="rId63" Type="http://schemas.openxmlformats.org/officeDocument/2006/relationships/tags" Target="../tags/tag63.xml"/><Relationship Id="rId64" Type="http://schemas.openxmlformats.org/officeDocument/2006/relationships/tags" Target="../tags/tag64.xml"/><Relationship Id="rId65" Type="http://schemas.openxmlformats.org/officeDocument/2006/relationships/tags" Target="../tags/tag65.xml"/><Relationship Id="rId66" Type="http://schemas.openxmlformats.org/officeDocument/2006/relationships/tags" Target="../tags/tag66.xml"/><Relationship Id="rId67" Type="http://schemas.openxmlformats.org/officeDocument/2006/relationships/tags" Target="../tags/tag67.xml"/><Relationship Id="rId68" Type="http://schemas.openxmlformats.org/officeDocument/2006/relationships/tags" Target="../tags/tag68.xml"/><Relationship Id="rId69" Type="http://schemas.openxmlformats.org/officeDocument/2006/relationships/tags" Target="../tags/tag69.xml"/><Relationship Id="rId70" Type="http://schemas.openxmlformats.org/officeDocument/2006/relationships/tags" Target="../tags/tag70.xml"/><Relationship Id="rId71" Type="http://schemas.openxmlformats.org/officeDocument/2006/relationships/tags" Target="../tags/tag71.xml"/><Relationship Id="rId72" Type="http://schemas.openxmlformats.org/officeDocument/2006/relationships/tags" Target="../tags/tag72.xml"/><Relationship Id="rId73" Type="http://schemas.openxmlformats.org/officeDocument/2006/relationships/tags" Target="../tags/tag73.xml"/><Relationship Id="rId74" Type="http://schemas.openxmlformats.org/officeDocument/2006/relationships/tags" Target="../tags/tag74.xml"/><Relationship Id="rId75" Type="http://schemas.openxmlformats.org/officeDocument/2006/relationships/tags" Target="../tags/tag75.xml"/><Relationship Id="rId76" Type="http://schemas.openxmlformats.org/officeDocument/2006/relationships/tags" Target="../tags/tag76.xml"/><Relationship Id="rId77" Type="http://schemas.openxmlformats.org/officeDocument/2006/relationships/tags" Target="../tags/tag77.xml"/><Relationship Id="rId78" Type="http://schemas.openxmlformats.org/officeDocument/2006/relationships/tags" Target="../tags/tag78.xml"/><Relationship Id="rId79" Type="http://schemas.openxmlformats.org/officeDocument/2006/relationships/tags" Target="../tags/tag79.xml"/><Relationship Id="rId80" Type="http://schemas.openxmlformats.org/officeDocument/2006/relationships/tags" Target="../tags/tag80.xml"/><Relationship Id="rId81" Type="http://schemas.openxmlformats.org/officeDocument/2006/relationships/tags" Target="../tags/tag81.xml"/><Relationship Id="rId82" Type="http://schemas.openxmlformats.org/officeDocument/2006/relationships/tags" Target="../tags/tag82.xml"/><Relationship Id="rId83" Type="http://schemas.openxmlformats.org/officeDocument/2006/relationships/tags" Target="../tags/tag83.xml"/><Relationship Id="rId84" Type="http://schemas.openxmlformats.org/officeDocument/2006/relationships/tags" Target="../tags/tag84.xml"/><Relationship Id="rId85" Type="http://schemas.openxmlformats.org/officeDocument/2006/relationships/tags" Target="../tags/tag85.xml"/><Relationship Id="rId86" Type="http://schemas.openxmlformats.org/officeDocument/2006/relationships/image" Target="../media/image1.png"/><Relationship Id="rId87" Type="http://schemas.openxmlformats.org/officeDocument/2006/relationships/tags" Target="../tags/tag86.xml"/><Relationship Id="rId88" Type="http://schemas.openxmlformats.org/officeDocument/2006/relationships/tags" Target="../tags/tag87.xml"/><Relationship Id="rId89" Type="http://schemas.openxmlformats.org/officeDocument/2006/relationships/tags" Target="../tags/tag88.xml"/><Relationship Id="rId90" Type="http://schemas.openxmlformats.org/officeDocument/2006/relationships/tags" Target="../tags/tag89.xml"/><Relationship Id="rId91" Type="http://schemas.openxmlformats.org/officeDocument/2006/relationships/tags" Target="../tags/tag90.xml"/><Relationship Id="rId92" Type="http://schemas.openxmlformats.org/officeDocument/2006/relationships/tags" Target="../tags/tag91.xml"/><Relationship Id="rId93" Type="http://schemas.openxmlformats.org/officeDocument/2006/relationships/slideMaster" Target="../slideMasters/slideMaster2.xml"/></Relationships>
</file>

<file path=ppt/slideLayouts/_rels/slideLayout13.xml.rels><?xml version='1.0' encoding='UTF-8' standalone='yes'?>
<Relationships xmlns="http://schemas.openxmlformats.org/package/2006/relationships"><Relationship Id="rId1" Type="http://schemas.openxmlformats.org/officeDocument/2006/relationships/tags" Target="../tags/tag92.xml"/><Relationship Id="rId2" Type="http://schemas.openxmlformats.org/officeDocument/2006/relationships/tags" Target="../tags/tag93.xml"/><Relationship Id="rId3" Type="http://schemas.openxmlformats.org/officeDocument/2006/relationships/tags" Target="../tags/tag94.xml"/><Relationship Id="rId4" Type="http://schemas.openxmlformats.org/officeDocument/2006/relationships/tags" Target="../tags/tag95.xml"/><Relationship Id="rId5" Type="http://schemas.openxmlformats.org/officeDocument/2006/relationships/tags" Target="../tags/tag96.xml"/><Relationship Id="rId6" Type="http://schemas.openxmlformats.org/officeDocument/2006/relationships/tags" Target="../tags/tag97.xml"/><Relationship Id="rId7" Type="http://schemas.openxmlformats.org/officeDocument/2006/relationships/tags" Target="../tags/tag98.xml"/><Relationship Id="rId8" Type="http://schemas.openxmlformats.org/officeDocument/2006/relationships/tags" Target="../tags/tag99.xml"/><Relationship Id="rId9" Type="http://schemas.openxmlformats.org/officeDocument/2006/relationships/tags" Target="../tags/tag100.xml"/><Relationship Id="rId10" Type="http://schemas.openxmlformats.org/officeDocument/2006/relationships/tags" Target="../tags/tag101.xml"/><Relationship Id="rId11" Type="http://schemas.openxmlformats.org/officeDocument/2006/relationships/tags" Target="../tags/tag102.xml"/><Relationship Id="rId12" Type="http://schemas.openxmlformats.org/officeDocument/2006/relationships/tags" Target="../tags/tag103.xml"/><Relationship Id="rId13" Type="http://schemas.openxmlformats.org/officeDocument/2006/relationships/tags" Target="../tags/tag104.xml"/><Relationship Id="rId14" Type="http://schemas.openxmlformats.org/officeDocument/2006/relationships/tags" Target="../tags/tag105.xml"/><Relationship Id="rId15" Type="http://schemas.openxmlformats.org/officeDocument/2006/relationships/tags" Target="../tags/tag106.xml"/><Relationship Id="rId16" Type="http://schemas.openxmlformats.org/officeDocument/2006/relationships/tags" Target="../tags/tag107.xml"/><Relationship Id="rId17" Type="http://schemas.openxmlformats.org/officeDocument/2006/relationships/tags" Target="../tags/tag108.xml"/><Relationship Id="rId18" Type="http://schemas.openxmlformats.org/officeDocument/2006/relationships/tags" Target="../tags/tag109.xml"/><Relationship Id="rId19" Type="http://schemas.openxmlformats.org/officeDocument/2006/relationships/tags" Target="../tags/tag110.xml"/><Relationship Id="rId20" Type="http://schemas.openxmlformats.org/officeDocument/2006/relationships/tags" Target="../tags/tag111.xml"/><Relationship Id="rId21" Type="http://schemas.openxmlformats.org/officeDocument/2006/relationships/tags" Target="../tags/tag112.xml"/><Relationship Id="rId22" Type="http://schemas.openxmlformats.org/officeDocument/2006/relationships/tags" Target="../tags/tag113.xml"/><Relationship Id="rId23" Type="http://schemas.openxmlformats.org/officeDocument/2006/relationships/tags" Target="../tags/tag114.xml"/><Relationship Id="rId24" Type="http://schemas.openxmlformats.org/officeDocument/2006/relationships/tags" Target="../tags/tag115.xml"/><Relationship Id="rId25" Type="http://schemas.openxmlformats.org/officeDocument/2006/relationships/tags" Target="../tags/tag116.xml"/><Relationship Id="rId26" Type="http://schemas.openxmlformats.org/officeDocument/2006/relationships/tags" Target="../tags/tag117.xml"/><Relationship Id="rId27" Type="http://schemas.openxmlformats.org/officeDocument/2006/relationships/tags" Target="../tags/tag118.xml"/><Relationship Id="rId28" Type="http://schemas.openxmlformats.org/officeDocument/2006/relationships/tags" Target="../tags/tag119.xml"/><Relationship Id="rId29" Type="http://schemas.openxmlformats.org/officeDocument/2006/relationships/tags" Target="../tags/tag120.xml"/><Relationship Id="rId30" Type="http://schemas.openxmlformats.org/officeDocument/2006/relationships/tags" Target="../tags/tag121.xml"/><Relationship Id="rId31" Type="http://schemas.openxmlformats.org/officeDocument/2006/relationships/tags" Target="../tags/tag122.xml"/><Relationship Id="rId32" Type="http://schemas.openxmlformats.org/officeDocument/2006/relationships/tags" Target="../tags/tag123.xml"/><Relationship Id="rId33" Type="http://schemas.openxmlformats.org/officeDocument/2006/relationships/tags" Target="../tags/tag124.xml"/><Relationship Id="rId34" Type="http://schemas.openxmlformats.org/officeDocument/2006/relationships/tags" Target="../tags/tag125.xml"/><Relationship Id="rId35" Type="http://schemas.openxmlformats.org/officeDocument/2006/relationships/tags" Target="../tags/tag126.xml"/><Relationship Id="rId36" Type="http://schemas.openxmlformats.org/officeDocument/2006/relationships/tags" Target="../tags/tag127.xml"/><Relationship Id="rId37" Type="http://schemas.openxmlformats.org/officeDocument/2006/relationships/tags" Target="../tags/tag128.xml"/><Relationship Id="rId38" Type="http://schemas.openxmlformats.org/officeDocument/2006/relationships/tags" Target="../tags/tag129.xml"/><Relationship Id="rId39" Type="http://schemas.openxmlformats.org/officeDocument/2006/relationships/tags" Target="../tags/tag130.xml"/><Relationship Id="rId40" Type="http://schemas.openxmlformats.org/officeDocument/2006/relationships/tags" Target="../tags/tag131.xml"/><Relationship Id="rId41" Type="http://schemas.openxmlformats.org/officeDocument/2006/relationships/tags" Target="../tags/tag132.xml"/><Relationship Id="rId42" Type="http://schemas.openxmlformats.org/officeDocument/2006/relationships/tags" Target="../tags/tag133.xml"/><Relationship Id="rId43" Type="http://schemas.openxmlformats.org/officeDocument/2006/relationships/tags" Target="../tags/tag134.xml"/><Relationship Id="rId44" Type="http://schemas.openxmlformats.org/officeDocument/2006/relationships/tags" Target="../tags/tag135.xml"/><Relationship Id="rId45" Type="http://schemas.openxmlformats.org/officeDocument/2006/relationships/tags" Target="../tags/tag136.xml"/><Relationship Id="rId46" Type="http://schemas.openxmlformats.org/officeDocument/2006/relationships/tags" Target="../tags/tag137.xml"/><Relationship Id="rId47" Type="http://schemas.openxmlformats.org/officeDocument/2006/relationships/tags" Target="../tags/tag138.xml"/><Relationship Id="rId48" Type="http://schemas.openxmlformats.org/officeDocument/2006/relationships/slideMaster" Target="../slideMasters/slideMaster2.xml"/></Relationships>
</file>

<file path=ppt/slideLayouts/_rels/slideLayout14.xml.rels><?xml version='1.0' encoding='UTF-8' standalone='yes'?>
<Relationships xmlns="http://schemas.openxmlformats.org/package/2006/relationships"><Relationship Id="rId1" Type="http://schemas.openxmlformats.org/officeDocument/2006/relationships/tags" Target="../tags/tag139.xml"/><Relationship Id="rId2" Type="http://schemas.openxmlformats.org/officeDocument/2006/relationships/tags" Target="../tags/tag140.xml"/><Relationship Id="rId3" Type="http://schemas.openxmlformats.org/officeDocument/2006/relationships/image" Target="../media/image1.png"/><Relationship Id="rId4" Type="http://schemas.openxmlformats.org/officeDocument/2006/relationships/tags" Target="../tags/tag141.xml"/><Relationship Id="rId5" Type="http://schemas.openxmlformats.org/officeDocument/2006/relationships/tags" Target="../tags/tag142.xml"/><Relationship Id="rId6" Type="http://schemas.openxmlformats.org/officeDocument/2006/relationships/tags" Target="../tags/tag143.xml"/><Relationship Id="rId7" Type="http://schemas.openxmlformats.org/officeDocument/2006/relationships/tags" Target="../tags/tag144.xml"/><Relationship Id="rId8" Type="http://schemas.openxmlformats.org/officeDocument/2006/relationships/tags" Target="../tags/tag145.xml"/><Relationship Id="rId9" Type="http://schemas.openxmlformats.org/officeDocument/2006/relationships/tags" Target="../tags/tag146.xml"/><Relationship Id="rId10" Type="http://schemas.openxmlformats.org/officeDocument/2006/relationships/tags" Target="../tags/tag147.xml"/><Relationship Id="rId11" Type="http://schemas.openxmlformats.org/officeDocument/2006/relationships/tags" Target="../tags/tag148.xml"/><Relationship Id="rId12" Type="http://schemas.openxmlformats.org/officeDocument/2006/relationships/tags" Target="../tags/tag149.xml"/><Relationship Id="rId13" Type="http://schemas.openxmlformats.org/officeDocument/2006/relationships/tags" Target="../tags/tag150.xml"/><Relationship Id="rId14" Type="http://schemas.openxmlformats.org/officeDocument/2006/relationships/tags" Target="../tags/tag151.xml"/><Relationship Id="rId15" Type="http://schemas.openxmlformats.org/officeDocument/2006/relationships/tags" Target="../tags/tag152.xml"/><Relationship Id="rId16" Type="http://schemas.openxmlformats.org/officeDocument/2006/relationships/tags" Target="../tags/tag153.xml"/><Relationship Id="rId17" Type="http://schemas.openxmlformats.org/officeDocument/2006/relationships/tags" Target="../tags/tag154.xml"/><Relationship Id="rId18" Type="http://schemas.openxmlformats.org/officeDocument/2006/relationships/tags" Target="../tags/tag155.xml"/><Relationship Id="rId19" Type="http://schemas.openxmlformats.org/officeDocument/2006/relationships/tags" Target="../tags/tag156.xml"/><Relationship Id="rId20" Type="http://schemas.openxmlformats.org/officeDocument/2006/relationships/tags" Target="../tags/tag157.xml"/><Relationship Id="rId21" Type="http://schemas.openxmlformats.org/officeDocument/2006/relationships/tags" Target="../tags/tag158.xml"/><Relationship Id="rId22" Type="http://schemas.openxmlformats.org/officeDocument/2006/relationships/tags" Target="../tags/tag159.xml"/><Relationship Id="rId23" Type="http://schemas.openxmlformats.org/officeDocument/2006/relationships/tags" Target="../tags/tag160.xml"/><Relationship Id="rId24" Type="http://schemas.openxmlformats.org/officeDocument/2006/relationships/tags" Target="../tags/tag161.xml"/><Relationship Id="rId25" Type="http://schemas.openxmlformats.org/officeDocument/2006/relationships/tags" Target="../tags/tag162.xml"/><Relationship Id="rId26" Type="http://schemas.openxmlformats.org/officeDocument/2006/relationships/tags" Target="../tags/tag163.xml"/><Relationship Id="rId27" Type="http://schemas.openxmlformats.org/officeDocument/2006/relationships/tags" Target="../tags/tag164.xml"/><Relationship Id="rId28" Type="http://schemas.openxmlformats.org/officeDocument/2006/relationships/tags" Target="../tags/tag165.xml"/><Relationship Id="rId29" Type="http://schemas.openxmlformats.org/officeDocument/2006/relationships/tags" Target="../tags/tag166.xml"/><Relationship Id="rId30" Type="http://schemas.openxmlformats.org/officeDocument/2006/relationships/tags" Target="../tags/tag167.xml"/><Relationship Id="rId31" Type="http://schemas.openxmlformats.org/officeDocument/2006/relationships/tags" Target="../tags/tag168.xml"/><Relationship Id="rId32" Type="http://schemas.openxmlformats.org/officeDocument/2006/relationships/tags" Target="../tags/tag169.xml"/><Relationship Id="rId33" Type="http://schemas.openxmlformats.org/officeDocument/2006/relationships/tags" Target="../tags/tag170.xml"/><Relationship Id="rId34" Type="http://schemas.openxmlformats.org/officeDocument/2006/relationships/tags" Target="../tags/tag171.xml"/><Relationship Id="rId35" Type="http://schemas.openxmlformats.org/officeDocument/2006/relationships/tags" Target="../tags/tag172.xml"/><Relationship Id="rId36" Type="http://schemas.openxmlformats.org/officeDocument/2006/relationships/tags" Target="../tags/tag173.xml"/><Relationship Id="rId37" Type="http://schemas.openxmlformats.org/officeDocument/2006/relationships/tags" Target="../tags/tag174.xml"/><Relationship Id="rId38" Type="http://schemas.openxmlformats.org/officeDocument/2006/relationships/tags" Target="../tags/tag175.xml"/><Relationship Id="rId39" Type="http://schemas.openxmlformats.org/officeDocument/2006/relationships/tags" Target="../tags/tag176.xml"/><Relationship Id="rId40" Type="http://schemas.openxmlformats.org/officeDocument/2006/relationships/tags" Target="../tags/tag177.xml"/><Relationship Id="rId41" Type="http://schemas.openxmlformats.org/officeDocument/2006/relationships/tags" Target="../tags/tag178.xml"/><Relationship Id="rId42" Type="http://schemas.openxmlformats.org/officeDocument/2006/relationships/tags" Target="../tags/tag179.xml"/><Relationship Id="rId43" Type="http://schemas.openxmlformats.org/officeDocument/2006/relationships/tags" Target="../tags/tag180.xml"/><Relationship Id="rId44" Type="http://schemas.openxmlformats.org/officeDocument/2006/relationships/tags" Target="../tags/tag181.xml"/><Relationship Id="rId45" Type="http://schemas.openxmlformats.org/officeDocument/2006/relationships/tags" Target="../tags/tag182.xml"/><Relationship Id="rId46" Type="http://schemas.openxmlformats.org/officeDocument/2006/relationships/tags" Target="../tags/tag183.xml"/><Relationship Id="rId47" Type="http://schemas.openxmlformats.org/officeDocument/2006/relationships/tags" Target="../tags/tag184.xml"/><Relationship Id="rId48" Type="http://schemas.openxmlformats.org/officeDocument/2006/relationships/tags" Target="../tags/tag185.xml"/><Relationship Id="rId49" Type="http://schemas.openxmlformats.org/officeDocument/2006/relationships/slideMaster" Target="../slideMasters/slideMaster2.xml"/></Relationships>
</file>

<file path=ppt/slideLayouts/_rels/slideLayout15.xml.rels><?xml version='1.0' encoding='UTF-8' standalone='yes'?>
<Relationships xmlns="http://schemas.openxmlformats.org/package/2006/relationships"><Relationship Id="rId1" Type="http://schemas.openxmlformats.org/officeDocument/2006/relationships/tags" Target="../tags/tag186.xml"/><Relationship Id="rId2" Type="http://schemas.openxmlformats.org/officeDocument/2006/relationships/tags" Target="../tags/tag187.xml"/><Relationship Id="rId3" Type="http://schemas.openxmlformats.org/officeDocument/2006/relationships/tags" Target="../tags/tag188.xml"/><Relationship Id="rId4" Type="http://schemas.openxmlformats.org/officeDocument/2006/relationships/tags" Target="../tags/tag189.xml"/><Relationship Id="rId5" Type="http://schemas.openxmlformats.org/officeDocument/2006/relationships/image" Target="../media/image1.png"/><Relationship Id="rId6" Type="http://schemas.openxmlformats.org/officeDocument/2006/relationships/tags" Target="../tags/tag190.xml"/><Relationship Id="rId7" Type="http://schemas.openxmlformats.org/officeDocument/2006/relationships/tags" Target="../tags/tag191.xml"/><Relationship Id="rId8" Type="http://schemas.openxmlformats.org/officeDocument/2006/relationships/tags" Target="../tags/tag192.xml"/><Relationship Id="rId9" Type="http://schemas.openxmlformats.org/officeDocument/2006/relationships/tags" Target="../tags/tag193.xml"/><Relationship Id="rId10" Type="http://schemas.openxmlformats.org/officeDocument/2006/relationships/tags" Target="../tags/tag194.xml"/><Relationship Id="rId11" Type="http://schemas.openxmlformats.org/officeDocument/2006/relationships/tags" Target="../tags/tag195.xml"/><Relationship Id="rId12" Type="http://schemas.openxmlformats.org/officeDocument/2006/relationships/tags" Target="../tags/tag196.xml"/><Relationship Id="rId13" Type="http://schemas.openxmlformats.org/officeDocument/2006/relationships/tags" Target="../tags/tag197.xml"/><Relationship Id="rId14" Type="http://schemas.openxmlformats.org/officeDocument/2006/relationships/tags" Target="../tags/tag198.xml"/><Relationship Id="rId15" Type="http://schemas.openxmlformats.org/officeDocument/2006/relationships/tags" Target="../tags/tag199.xml"/><Relationship Id="rId16" Type="http://schemas.openxmlformats.org/officeDocument/2006/relationships/tags" Target="../tags/tag200.xml"/><Relationship Id="rId17" Type="http://schemas.openxmlformats.org/officeDocument/2006/relationships/tags" Target="../tags/tag201.xml"/><Relationship Id="rId18" Type="http://schemas.openxmlformats.org/officeDocument/2006/relationships/tags" Target="../tags/tag202.xml"/><Relationship Id="rId19" Type="http://schemas.openxmlformats.org/officeDocument/2006/relationships/tags" Target="../tags/tag203.xml"/><Relationship Id="rId20" Type="http://schemas.openxmlformats.org/officeDocument/2006/relationships/tags" Target="../tags/tag204.xml"/><Relationship Id="rId21" Type="http://schemas.openxmlformats.org/officeDocument/2006/relationships/tags" Target="../tags/tag205.xml"/><Relationship Id="rId22" Type="http://schemas.openxmlformats.org/officeDocument/2006/relationships/tags" Target="../tags/tag206.xml"/><Relationship Id="rId23" Type="http://schemas.openxmlformats.org/officeDocument/2006/relationships/tags" Target="../tags/tag207.xml"/><Relationship Id="rId24" Type="http://schemas.openxmlformats.org/officeDocument/2006/relationships/tags" Target="../tags/tag208.xml"/><Relationship Id="rId25" Type="http://schemas.openxmlformats.org/officeDocument/2006/relationships/tags" Target="../tags/tag209.xml"/><Relationship Id="rId26" Type="http://schemas.openxmlformats.org/officeDocument/2006/relationships/tags" Target="../tags/tag210.xml"/><Relationship Id="rId27" Type="http://schemas.openxmlformats.org/officeDocument/2006/relationships/tags" Target="../tags/tag211.xml"/><Relationship Id="rId28" Type="http://schemas.openxmlformats.org/officeDocument/2006/relationships/tags" Target="../tags/tag212.xml"/><Relationship Id="rId29" Type="http://schemas.openxmlformats.org/officeDocument/2006/relationships/tags" Target="../tags/tag213.xml"/><Relationship Id="rId30" Type="http://schemas.openxmlformats.org/officeDocument/2006/relationships/tags" Target="../tags/tag214.xml"/><Relationship Id="rId31" Type="http://schemas.openxmlformats.org/officeDocument/2006/relationships/tags" Target="../tags/tag215.xml"/><Relationship Id="rId32" Type="http://schemas.openxmlformats.org/officeDocument/2006/relationships/tags" Target="../tags/tag216.xml"/><Relationship Id="rId33" Type="http://schemas.openxmlformats.org/officeDocument/2006/relationships/tags" Target="../tags/tag217.xml"/><Relationship Id="rId34" Type="http://schemas.openxmlformats.org/officeDocument/2006/relationships/tags" Target="../tags/tag218.xml"/><Relationship Id="rId35" Type="http://schemas.openxmlformats.org/officeDocument/2006/relationships/tags" Target="../tags/tag219.xml"/><Relationship Id="rId36" Type="http://schemas.openxmlformats.org/officeDocument/2006/relationships/tags" Target="../tags/tag220.xml"/><Relationship Id="rId37" Type="http://schemas.openxmlformats.org/officeDocument/2006/relationships/tags" Target="../tags/tag221.xml"/><Relationship Id="rId38" Type="http://schemas.openxmlformats.org/officeDocument/2006/relationships/tags" Target="../tags/tag222.xml"/><Relationship Id="rId39" Type="http://schemas.openxmlformats.org/officeDocument/2006/relationships/tags" Target="../tags/tag223.xml"/><Relationship Id="rId40" Type="http://schemas.openxmlformats.org/officeDocument/2006/relationships/tags" Target="../tags/tag224.xml"/><Relationship Id="rId41" Type="http://schemas.openxmlformats.org/officeDocument/2006/relationships/tags" Target="../tags/tag225.xml"/><Relationship Id="rId42" Type="http://schemas.openxmlformats.org/officeDocument/2006/relationships/tags" Target="../tags/tag226.xml"/><Relationship Id="rId43" Type="http://schemas.openxmlformats.org/officeDocument/2006/relationships/tags" Target="../tags/tag227.xml"/><Relationship Id="rId44" Type="http://schemas.openxmlformats.org/officeDocument/2006/relationships/tags" Target="../tags/tag228.xml"/><Relationship Id="rId45" Type="http://schemas.openxmlformats.org/officeDocument/2006/relationships/tags" Target="../tags/tag229.xml"/><Relationship Id="rId46" Type="http://schemas.openxmlformats.org/officeDocument/2006/relationships/tags" Target="../tags/tag230.xml"/><Relationship Id="rId47" Type="http://schemas.openxmlformats.org/officeDocument/2006/relationships/tags" Target="../tags/tag231.xml"/><Relationship Id="rId48" Type="http://schemas.openxmlformats.org/officeDocument/2006/relationships/tags" Target="../tags/tag232.xml"/><Relationship Id="rId49" Type="http://schemas.openxmlformats.org/officeDocument/2006/relationships/tags" Target="../tags/tag233.xml"/><Relationship Id="rId50" Type="http://schemas.openxmlformats.org/officeDocument/2006/relationships/tags" Target="../tags/tag234.xml"/><Relationship Id="rId51" Type="http://schemas.openxmlformats.org/officeDocument/2006/relationships/tags" Target="../tags/tag235.xml"/><Relationship Id="rId52" Type="http://schemas.openxmlformats.org/officeDocument/2006/relationships/tags" Target="../tags/tag236.xml"/><Relationship Id="rId53" Type="http://schemas.openxmlformats.org/officeDocument/2006/relationships/tags" Target="../tags/tag237.xml"/><Relationship Id="rId54" Type="http://schemas.openxmlformats.org/officeDocument/2006/relationships/tags" Target="../tags/tag238.xml"/><Relationship Id="rId55" Type="http://schemas.openxmlformats.org/officeDocument/2006/relationships/tags" Target="../tags/tag239.xml"/><Relationship Id="rId56" Type="http://schemas.openxmlformats.org/officeDocument/2006/relationships/tags" Target="../tags/tag240.xml"/><Relationship Id="rId57" Type="http://schemas.openxmlformats.org/officeDocument/2006/relationships/tags" Target="../tags/tag241.xml"/><Relationship Id="rId58" Type="http://schemas.openxmlformats.org/officeDocument/2006/relationships/tags" Target="../tags/tag242.xml"/><Relationship Id="rId59" Type="http://schemas.openxmlformats.org/officeDocument/2006/relationships/tags" Target="../tags/tag243.xml"/><Relationship Id="rId60" Type="http://schemas.openxmlformats.org/officeDocument/2006/relationships/tags" Target="../tags/tag244.xml"/><Relationship Id="rId61" Type="http://schemas.openxmlformats.org/officeDocument/2006/relationships/tags" Target="../tags/tag245.xml"/><Relationship Id="rId62" Type="http://schemas.openxmlformats.org/officeDocument/2006/relationships/tags" Target="../tags/tag246.xml"/><Relationship Id="rId63" Type="http://schemas.openxmlformats.org/officeDocument/2006/relationships/tags" Target="../tags/tag247.xml"/><Relationship Id="rId64" Type="http://schemas.openxmlformats.org/officeDocument/2006/relationships/tags" Target="../tags/tag248.xml"/><Relationship Id="rId65" Type="http://schemas.openxmlformats.org/officeDocument/2006/relationships/tags" Target="../tags/tag249.xml"/><Relationship Id="rId66" Type="http://schemas.openxmlformats.org/officeDocument/2006/relationships/tags" Target="../tags/tag250.xml"/><Relationship Id="rId67" Type="http://schemas.openxmlformats.org/officeDocument/2006/relationships/tags" Target="../tags/tag251.xml"/><Relationship Id="rId68" Type="http://schemas.openxmlformats.org/officeDocument/2006/relationships/tags" Target="../tags/tag252.xml"/><Relationship Id="rId69" Type="http://schemas.openxmlformats.org/officeDocument/2006/relationships/tags" Target="../tags/tag253.xml"/><Relationship Id="rId70" Type="http://schemas.openxmlformats.org/officeDocument/2006/relationships/tags" Target="../tags/tag254.xml"/><Relationship Id="rId71" Type="http://schemas.openxmlformats.org/officeDocument/2006/relationships/tags" Target="../tags/tag255.xml"/><Relationship Id="rId72" Type="http://schemas.openxmlformats.org/officeDocument/2006/relationships/tags" Target="../tags/tag256.xml"/><Relationship Id="rId73" Type="http://schemas.openxmlformats.org/officeDocument/2006/relationships/tags" Target="../tags/tag257.xml"/><Relationship Id="rId74" Type="http://schemas.openxmlformats.org/officeDocument/2006/relationships/tags" Target="../tags/tag258.xml"/><Relationship Id="rId75" Type="http://schemas.openxmlformats.org/officeDocument/2006/relationships/tags" Target="../tags/tag259.xml"/><Relationship Id="rId76" Type="http://schemas.openxmlformats.org/officeDocument/2006/relationships/tags" Target="../tags/tag260.xml"/><Relationship Id="rId77" Type="http://schemas.openxmlformats.org/officeDocument/2006/relationships/tags" Target="../tags/tag261.xml"/><Relationship Id="rId78" Type="http://schemas.openxmlformats.org/officeDocument/2006/relationships/tags" Target="../tags/tag262.xml"/><Relationship Id="rId79" Type="http://schemas.openxmlformats.org/officeDocument/2006/relationships/tags" Target="../tags/tag263.xml"/><Relationship Id="rId80" Type="http://schemas.openxmlformats.org/officeDocument/2006/relationships/tags" Target="../tags/tag264.xml"/><Relationship Id="rId81" Type="http://schemas.openxmlformats.org/officeDocument/2006/relationships/tags" Target="../tags/tag265.xml"/><Relationship Id="rId82" Type="http://schemas.openxmlformats.org/officeDocument/2006/relationships/tags" Target="../tags/tag266.xml"/><Relationship Id="rId83" Type="http://schemas.openxmlformats.org/officeDocument/2006/relationships/tags" Target="../tags/tag267.xml"/><Relationship Id="rId84" Type="http://schemas.openxmlformats.org/officeDocument/2006/relationships/tags" Target="../tags/tag268.xml"/><Relationship Id="rId85" Type="http://schemas.openxmlformats.org/officeDocument/2006/relationships/tags" Target="../tags/tag269.xml"/><Relationship Id="rId86" Type="http://schemas.openxmlformats.org/officeDocument/2006/relationships/tags" Target="../tags/tag270.xml"/><Relationship Id="rId87" Type="http://schemas.openxmlformats.org/officeDocument/2006/relationships/tags" Target="../tags/tag271.xml"/><Relationship Id="rId88" Type="http://schemas.openxmlformats.org/officeDocument/2006/relationships/tags" Target="../tags/tag272.xml"/><Relationship Id="rId89" Type="http://schemas.openxmlformats.org/officeDocument/2006/relationships/tags" Target="../tags/tag273.xml"/><Relationship Id="rId90" Type="http://schemas.openxmlformats.org/officeDocument/2006/relationships/tags" Target="../tags/tag274.xml"/><Relationship Id="rId91" Type="http://schemas.openxmlformats.org/officeDocument/2006/relationships/tags" Target="../tags/tag275.xml"/><Relationship Id="rId92" Type="http://schemas.openxmlformats.org/officeDocument/2006/relationships/tags" Target="../tags/tag276.xml"/><Relationship Id="rId93" Type="http://schemas.openxmlformats.org/officeDocument/2006/relationships/slideMaster" Target="../slideMasters/slideMaster2.xml"/></Relationships>
</file>

<file path=ppt/slideLayouts/_rels/slideLayout16.xml.rels><?xml version='1.0' encoding='UTF-8' standalone='yes'?>
<Relationships xmlns="http://schemas.openxmlformats.org/package/2006/relationships"><Relationship Id="rId1" Type="http://schemas.openxmlformats.org/officeDocument/2006/relationships/tags" Target="../tags/tag277.xml"/><Relationship Id="rId2" Type="http://schemas.openxmlformats.org/officeDocument/2006/relationships/tags" Target="../tags/tag278.xml"/><Relationship Id="rId3" Type="http://schemas.openxmlformats.org/officeDocument/2006/relationships/tags" Target="../tags/tag279.xml"/><Relationship Id="rId4" Type="http://schemas.openxmlformats.org/officeDocument/2006/relationships/tags" Target="../tags/tag280.xml"/><Relationship Id="rId5" Type="http://schemas.openxmlformats.org/officeDocument/2006/relationships/tags" Target="../tags/tag281.xml"/><Relationship Id="rId6" Type="http://schemas.openxmlformats.org/officeDocument/2006/relationships/tags" Target="../tags/tag282.xml"/><Relationship Id="rId7" Type="http://schemas.openxmlformats.org/officeDocument/2006/relationships/tags" Target="../tags/tag283.xml"/><Relationship Id="rId8" Type="http://schemas.openxmlformats.org/officeDocument/2006/relationships/tags" Target="../tags/tag284.xml"/><Relationship Id="rId9" Type="http://schemas.openxmlformats.org/officeDocument/2006/relationships/tags" Target="../tags/tag285.xml"/><Relationship Id="rId10" Type="http://schemas.openxmlformats.org/officeDocument/2006/relationships/tags" Target="../tags/tag286.xml"/><Relationship Id="rId11" Type="http://schemas.openxmlformats.org/officeDocument/2006/relationships/tags" Target="../tags/tag287.xml"/><Relationship Id="rId12" Type="http://schemas.openxmlformats.org/officeDocument/2006/relationships/tags" Target="../tags/tag288.xml"/><Relationship Id="rId13" Type="http://schemas.openxmlformats.org/officeDocument/2006/relationships/tags" Target="../tags/tag289.xml"/><Relationship Id="rId14" Type="http://schemas.openxmlformats.org/officeDocument/2006/relationships/tags" Target="../tags/tag290.xml"/><Relationship Id="rId15" Type="http://schemas.openxmlformats.org/officeDocument/2006/relationships/tags" Target="../tags/tag291.xml"/><Relationship Id="rId16" Type="http://schemas.openxmlformats.org/officeDocument/2006/relationships/tags" Target="../tags/tag292.xml"/><Relationship Id="rId17" Type="http://schemas.openxmlformats.org/officeDocument/2006/relationships/tags" Target="../tags/tag293.xml"/><Relationship Id="rId18" Type="http://schemas.openxmlformats.org/officeDocument/2006/relationships/tags" Target="../tags/tag294.xml"/><Relationship Id="rId19" Type="http://schemas.openxmlformats.org/officeDocument/2006/relationships/tags" Target="../tags/tag295.xml"/><Relationship Id="rId20" Type="http://schemas.openxmlformats.org/officeDocument/2006/relationships/tags" Target="../tags/tag296.xml"/><Relationship Id="rId21" Type="http://schemas.openxmlformats.org/officeDocument/2006/relationships/tags" Target="../tags/tag297.xml"/><Relationship Id="rId22" Type="http://schemas.openxmlformats.org/officeDocument/2006/relationships/tags" Target="../tags/tag298.xml"/><Relationship Id="rId23" Type="http://schemas.openxmlformats.org/officeDocument/2006/relationships/tags" Target="../tags/tag299.xml"/><Relationship Id="rId24" Type="http://schemas.openxmlformats.org/officeDocument/2006/relationships/tags" Target="../tags/tag300.xml"/><Relationship Id="rId25" Type="http://schemas.openxmlformats.org/officeDocument/2006/relationships/tags" Target="../tags/tag301.xml"/><Relationship Id="rId26" Type="http://schemas.openxmlformats.org/officeDocument/2006/relationships/tags" Target="../tags/tag302.xml"/><Relationship Id="rId27" Type="http://schemas.openxmlformats.org/officeDocument/2006/relationships/tags" Target="../tags/tag303.xml"/><Relationship Id="rId28" Type="http://schemas.openxmlformats.org/officeDocument/2006/relationships/tags" Target="../tags/tag304.xml"/><Relationship Id="rId29" Type="http://schemas.openxmlformats.org/officeDocument/2006/relationships/tags" Target="../tags/tag305.xml"/><Relationship Id="rId30" Type="http://schemas.openxmlformats.org/officeDocument/2006/relationships/tags" Target="../tags/tag306.xml"/><Relationship Id="rId31" Type="http://schemas.openxmlformats.org/officeDocument/2006/relationships/tags" Target="../tags/tag307.xml"/><Relationship Id="rId32" Type="http://schemas.openxmlformats.org/officeDocument/2006/relationships/tags" Target="../tags/tag308.xml"/><Relationship Id="rId33" Type="http://schemas.openxmlformats.org/officeDocument/2006/relationships/tags" Target="../tags/tag309.xml"/><Relationship Id="rId34" Type="http://schemas.openxmlformats.org/officeDocument/2006/relationships/tags" Target="../tags/tag310.xml"/><Relationship Id="rId35" Type="http://schemas.openxmlformats.org/officeDocument/2006/relationships/tags" Target="../tags/tag311.xml"/><Relationship Id="rId36" Type="http://schemas.openxmlformats.org/officeDocument/2006/relationships/tags" Target="../tags/tag312.xml"/><Relationship Id="rId37" Type="http://schemas.openxmlformats.org/officeDocument/2006/relationships/tags" Target="../tags/tag313.xml"/><Relationship Id="rId38" Type="http://schemas.openxmlformats.org/officeDocument/2006/relationships/tags" Target="../tags/tag314.xml"/><Relationship Id="rId39" Type="http://schemas.openxmlformats.org/officeDocument/2006/relationships/tags" Target="../tags/tag315.xml"/><Relationship Id="rId40" Type="http://schemas.openxmlformats.org/officeDocument/2006/relationships/tags" Target="../tags/tag316.xml"/><Relationship Id="rId41" Type="http://schemas.openxmlformats.org/officeDocument/2006/relationships/tags" Target="../tags/tag317.xml"/><Relationship Id="rId42" Type="http://schemas.openxmlformats.org/officeDocument/2006/relationships/tags" Target="../tags/tag318.xml"/><Relationship Id="rId43" Type="http://schemas.openxmlformats.org/officeDocument/2006/relationships/tags" Target="../tags/tag319.xml"/><Relationship Id="rId44" Type="http://schemas.openxmlformats.org/officeDocument/2006/relationships/tags" Target="../tags/tag320.xml"/><Relationship Id="rId45" Type="http://schemas.openxmlformats.org/officeDocument/2006/relationships/tags" Target="../tags/tag321.xml"/><Relationship Id="rId46" Type="http://schemas.openxmlformats.org/officeDocument/2006/relationships/tags" Target="../tags/tag322.xml"/><Relationship Id="rId47" Type="http://schemas.openxmlformats.org/officeDocument/2006/relationships/tags" Target="../tags/tag323.xml"/><Relationship Id="rId48" Type="http://schemas.openxmlformats.org/officeDocument/2006/relationships/tags" Target="../tags/tag324.xml"/><Relationship Id="rId49" Type="http://schemas.openxmlformats.org/officeDocument/2006/relationships/slideMaster" Target="../slideMasters/slideMaster2.xml"/></Relationships>
</file>

<file path=ppt/slideLayouts/_rels/slideLayout17.xml.rels><?xml version='1.0' encoding='UTF-8' standalone='yes'?>
<Relationships xmlns="http://schemas.openxmlformats.org/package/2006/relationships"><Relationship Id="rId1" Type="http://schemas.openxmlformats.org/officeDocument/2006/relationships/tags" Target="../tags/tag325.xml"/><Relationship Id="rId2" Type="http://schemas.openxmlformats.org/officeDocument/2006/relationships/tags" Target="../tags/tag326.xml"/><Relationship Id="rId3" Type="http://schemas.openxmlformats.org/officeDocument/2006/relationships/tags" Target="../tags/tag327.xml"/><Relationship Id="rId4" Type="http://schemas.openxmlformats.org/officeDocument/2006/relationships/tags" Target="../tags/tag328.xml"/><Relationship Id="rId5" Type="http://schemas.openxmlformats.org/officeDocument/2006/relationships/tags" Target="../tags/tag329.xml"/><Relationship Id="rId6" Type="http://schemas.openxmlformats.org/officeDocument/2006/relationships/tags" Target="../tags/tag330.xml"/><Relationship Id="rId7" Type="http://schemas.openxmlformats.org/officeDocument/2006/relationships/tags" Target="../tags/tag331.xml"/><Relationship Id="rId8" Type="http://schemas.openxmlformats.org/officeDocument/2006/relationships/tags" Target="../tags/tag332.xml"/><Relationship Id="rId9" Type="http://schemas.openxmlformats.org/officeDocument/2006/relationships/tags" Target="../tags/tag333.xml"/><Relationship Id="rId10" Type="http://schemas.openxmlformats.org/officeDocument/2006/relationships/tags" Target="../tags/tag334.xml"/><Relationship Id="rId11" Type="http://schemas.openxmlformats.org/officeDocument/2006/relationships/tags" Target="../tags/tag335.xml"/><Relationship Id="rId12" Type="http://schemas.openxmlformats.org/officeDocument/2006/relationships/tags" Target="../tags/tag336.xml"/><Relationship Id="rId13" Type="http://schemas.openxmlformats.org/officeDocument/2006/relationships/tags" Target="../tags/tag337.xml"/><Relationship Id="rId14" Type="http://schemas.openxmlformats.org/officeDocument/2006/relationships/tags" Target="../tags/tag338.xml"/><Relationship Id="rId15" Type="http://schemas.openxmlformats.org/officeDocument/2006/relationships/tags" Target="../tags/tag339.xml"/><Relationship Id="rId16" Type="http://schemas.openxmlformats.org/officeDocument/2006/relationships/tags" Target="../tags/tag340.xml"/><Relationship Id="rId17" Type="http://schemas.openxmlformats.org/officeDocument/2006/relationships/tags" Target="../tags/tag341.xml"/><Relationship Id="rId18" Type="http://schemas.openxmlformats.org/officeDocument/2006/relationships/tags" Target="../tags/tag342.xml"/><Relationship Id="rId19" Type="http://schemas.openxmlformats.org/officeDocument/2006/relationships/tags" Target="../tags/tag343.xml"/><Relationship Id="rId20" Type="http://schemas.openxmlformats.org/officeDocument/2006/relationships/tags" Target="../tags/tag344.xml"/><Relationship Id="rId21" Type="http://schemas.openxmlformats.org/officeDocument/2006/relationships/tags" Target="../tags/tag345.xml"/><Relationship Id="rId22" Type="http://schemas.openxmlformats.org/officeDocument/2006/relationships/tags" Target="../tags/tag346.xml"/><Relationship Id="rId23" Type="http://schemas.openxmlformats.org/officeDocument/2006/relationships/tags" Target="../tags/tag347.xml"/><Relationship Id="rId24" Type="http://schemas.openxmlformats.org/officeDocument/2006/relationships/tags" Target="../tags/tag348.xml"/><Relationship Id="rId25" Type="http://schemas.openxmlformats.org/officeDocument/2006/relationships/tags" Target="../tags/tag349.xml"/><Relationship Id="rId26" Type="http://schemas.openxmlformats.org/officeDocument/2006/relationships/tags" Target="../tags/tag350.xml"/><Relationship Id="rId27" Type="http://schemas.openxmlformats.org/officeDocument/2006/relationships/tags" Target="../tags/tag351.xml"/><Relationship Id="rId28" Type="http://schemas.openxmlformats.org/officeDocument/2006/relationships/tags" Target="../tags/tag352.xml"/><Relationship Id="rId29" Type="http://schemas.openxmlformats.org/officeDocument/2006/relationships/tags" Target="../tags/tag353.xml"/><Relationship Id="rId30" Type="http://schemas.openxmlformats.org/officeDocument/2006/relationships/tags" Target="../tags/tag354.xml"/><Relationship Id="rId31" Type="http://schemas.openxmlformats.org/officeDocument/2006/relationships/tags" Target="../tags/tag355.xml"/><Relationship Id="rId32" Type="http://schemas.openxmlformats.org/officeDocument/2006/relationships/tags" Target="../tags/tag356.xml"/><Relationship Id="rId33" Type="http://schemas.openxmlformats.org/officeDocument/2006/relationships/tags" Target="../tags/tag357.xml"/><Relationship Id="rId34" Type="http://schemas.openxmlformats.org/officeDocument/2006/relationships/tags" Target="../tags/tag358.xml"/><Relationship Id="rId35" Type="http://schemas.openxmlformats.org/officeDocument/2006/relationships/tags" Target="../tags/tag359.xml"/><Relationship Id="rId36" Type="http://schemas.openxmlformats.org/officeDocument/2006/relationships/tags" Target="../tags/tag360.xml"/><Relationship Id="rId37" Type="http://schemas.openxmlformats.org/officeDocument/2006/relationships/tags" Target="../tags/tag361.xml"/><Relationship Id="rId38" Type="http://schemas.openxmlformats.org/officeDocument/2006/relationships/tags" Target="../tags/tag362.xml"/><Relationship Id="rId39" Type="http://schemas.openxmlformats.org/officeDocument/2006/relationships/tags" Target="../tags/tag363.xml"/><Relationship Id="rId40" Type="http://schemas.openxmlformats.org/officeDocument/2006/relationships/tags" Target="../tags/tag364.xml"/><Relationship Id="rId41" Type="http://schemas.openxmlformats.org/officeDocument/2006/relationships/tags" Target="../tags/tag365.xml"/><Relationship Id="rId42" Type="http://schemas.openxmlformats.org/officeDocument/2006/relationships/tags" Target="../tags/tag366.xml"/><Relationship Id="rId43" Type="http://schemas.openxmlformats.org/officeDocument/2006/relationships/tags" Target="../tags/tag367.xml"/><Relationship Id="rId44" Type="http://schemas.openxmlformats.org/officeDocument/2006/relationships/tags" Target="../tags/tag368.xml"/><Relationship Id="rId45" Type="http://schemas.openxmlformats.org/officeDocument/2006/relationships/tags" Target="../tags/tag369.xml"/><Relationship Id="rId46" Type="http://schemas.openxmlformats.org/officeDocument/2006/relationships/tags" Target="../tags/tag370.xml"/><Relationship Id="rId47" Type="http://schemas.openxmlformats.org/officeDocument/2006/relationships/tags" Target="../tags/tag371.xml"/><Relationship Id="rId48" Type="http://schemas.openxmlformats.org/officeDocument/2006/relationships/tags" Target="../tags/tag372.xml"/><Relationship Id="rId49" Type="http://schemas.openxmlformats.org/officeDocument/2006/relationships/tags" Target="../tags/tag373.xml"/><Relationship Id="rId50" Type="http://schemas.openxmlformats.org/officeDocument/2006/relationships/tags" Target="../tags/tag374.xml"/><Relationship Id="rId51" Type="http://schemas.openxmlformats.org/officeDocument/2006/relationships/slideMaster" Target="../slideMasters/slideMaster2.xml"/></Relationships>
</file>

<file path=ppt/slideLayouts/_rels/slideLayout18.xml.rels><?xml version='1.0' encoding='UTF-8' standalone='yes'?>
<Relationships xmlns="http://schemas.openxmlformats.org/package/2006/relationships"><Relationship Id="rId1" Type="http://schemas.openxmlformats.org/officeDocument/2006/relationships/tags" Target="../tags/tag375.xml"/><Relationship Id="rId2" Type="http://schemas.openxmlformats.org/officeDocument/2006/relationships/tags" Target="../tags/tag376.xml"/><Relationship Id="rId3" Type="http://schemas.openxmlformats.org/officeDocument/2006/relationships/tags" Target="../tags/tag377.xml"/><Relationship Id="rId4" Type="http://schemas.openxmlformats.org/officeDocument/2006/relationships/tags" Target="../tags/tag378.xml"/><Relationship Id="rId5" Type="http://schemas.openxmlformats.org/officeDocument/2006/relationships/tags" Target="../tags/tag379.xml"/><Relationship Id="rId6" Type="http://schemas.openxmlformats.org/officeDocument/2006/relationships/tags" Target="../tags/tag380.xml"/><Relationship Id="rId7" Type="http://schemas.openxmlformats.org/officeDocument/2006/relationships/tags" Target="../tags/tag381.xml"/><Relationship Id="rId8" Type="http://schemas.openxmlformats.org/officeDocument/2006/relationships/tags" Target="../tags/tag382.xml"/><Relationship Id="rId9" Type="http://schemas.openxmlformats.org/officeDocument/2006/relationships/tags" Target="../tags/tag383.xml"/><Relationship Id="rId10" Type="http://schemas.openxmlformats.org/officeDocument/2006/relationships/tags" Target="../tags/tag384.xml"/><Relationship Id="rId11" Type="http://schemas.openxmlformats.org/officeDocument/2006/relationships/tags" Target="../tags/tag385.xml"/><Relationship Id="rId12" Type="http://schemas.openxmlformats.org/officeDocument/2006/relationships/tags" Target="../tags/tag386.xml"/><Relationship Id="rId13" Type="http://schemas.openxmlformats.org/officeDocument/2006/relationships/tags" Target="../tags/tag387.xml"/><Relationship Id="rId14" Type="http://schemas.openxmlformats.org/officeDocument/2006/relationships/tags" Target="../tags/tag388.xml"/><Relationship Id="rId15" Type="http://schemas.openxmlformats.org/officeDocument/2006/relationships/tags" Target="../tags/tag389.xml"/><Relationship Id="rId16" Type="http://schemas.openxmlformats.org/officeDocument/2006/relationships/tags" Target="../tags/tag390.xml"/><Relationship Id="rId17" Type="http://schemas.openxmlformats.org/officeDocument/2006/relationships/tags" Target="../tags/tag391.xml"/><Relationship Id="rId18" Type="http://schemas.openxmlformats.org/officeDocument/2006/relationships/tags" Target="../tags/tag392.xml"/><Relationship Id="rId19" Type="http://schemas.openxmlformats.org/officeDocument/2006/relationships/tags" Target="../tags/tag393.xml"/><Relationship Id="rId20" Type="http://schemas.openxmlformats.org/officeDocument/2006/relationships/tags" Target="../tags/tag394.xml"/><Relationship Id="rId21" Type="http://schemas.openxmlformats.org/officeDocument/2006/relationships/tags" Target="../tags/tag395.xml"/><Relationship Id="rId22" Type="http://schemas.openxmlformats.org/officeDocument/2006/relationships/tags" Target="../tags/tag396.xml"/><Relationship Id="rId23" Type="http://schemas.openxmlformats.org/officeDocument/2006/relationships/tags" Target="../tags/tag397.xml"/><Relationship Id="rId24" Type="http://schemas.openxmlformats.org/officeDocument/2006/relationships/tags" Target="../tags/tag398.xml"/><Relationship Id="rId25" Type="http://schemas.openxmlformats.org/officeDocument/2006/relationships/tags" Target="../tags/tag399.xml"/><Relationship Id="rId26" Type="http://schemas.openxmlformats.org/officeDocument/2006/relationships/tags" Target="../tags/tag400.xml"/><Relationship Id="rId27" Type="http://schemas.openxmlformats.org/officeDocument/2006/relationships/tags" Target="../tags/tag401.xml"/><Relationship Id="rId28" Type="http://schemas.openxmlformats.org/officeDocument/2006/relationships/tags" Target="../tags/tag402.xml"/><Relationship Id="rId29" Type="http://schemas.openxmlformats.org/officeDocument/2006/relationships/tags" Target="../tags/tag403.xml"/><Relationship Id="rId30" Type="http://schemas.openxmlformats.org/officeDocument/2006/relationships/tags" Target="../tags/tag404.xml"/><Relationship Id="rId31" Type="http://schemas.openxmlformats.org/officeDocument/2006/relationships/tags" Target="../tags/tag405.xml"/><Relationship Id="rId32" Type="http://schemas.openxmlformats.org/officeDocument/2006/relationships/tags" Target="../tags/tag406.xml"/><Relationship Id="rId33" Type="http://schemas.openxmlformats.org/officeDocument/2006/relationships/tags" Target="../tags/tag407.xml"/><Relationship Id="rId34" Type="http://schemas.openxmlformats.org/officeDocument/2006/relationships/tags" Target="../tags/tag408.xml"/><Relationship Id="rId35" Type="http://schemas.openxmlformats.org/officeDocument/2006/relationships/tags" Target="../tags/tag409.xml"/><Relationship Id="rId36" Type="http://schemas.openxmlformats.org/officeDocument/2006/relationships/tags" Target="../tags/tag410.xml"/><Relationship Id="rId37" Type="http://schemas.openxmlformats.org/officeDocument/2006/relationships/tags" Target="../tags/tag411.xml"/><Relationship Id="rId38" Type="http://schemas.openxmlformats.org/officeDocument/2006/relationships/tags" Target="../tags/tag412.xml"/><Relationship Id="rId39" Type="http://schemas.openxmlformats.org/officeDocument/2006/relationships/tags" Target="../tags/tag413.xml"/><Relationship Id="rId40" Type="http://schemas.openxmlformats.org/officeDocument/2006/relationships/tags" Target="../tags/tag414.xml"/><Relationship Id="rId41" Type="http://schemas.openxmlformats.org/officeDocument/2006/relationships/tags" Target="../tags/tag415.xml"/><Relationship Id="rId42" Type="http://schemas.openxmlformats.org/officeDocument/2006/relationships/tags" Target="../tags/tag416.xml"/><Relationship Id="rId43" Type="http://schemas.openxmlformats.org/officeDocument/2006/relationships/tags" Target="../tags/tag417.xml"/><Relationship Id="rId44" Type="http://schemas.openxmlformats.org/officeDocument/2006/relationships/tags" Target="../tags/tag418.xml"/><Relationship Id="rId45" Type="http://schemas.openxmlformats.org/officeDocument/2006/relationships/tags" Target="../tags/tag419.xml"/><Relationship Id="rId46" Type="http://schemas.openxmlformats.org/officeDocument/2006/relationships/tags" Target="../tags/tag420.xml"/><Relationship Id="rId47" Type="http://schemas.openxmlformats.org/officeDocument/2006/relationships/slideMaster" Target="../slideMasters/slideMaster2.xml"/></Relationships>
</file>

<file path=ppt/slideLayouts/_rels/slideLayout19.xml.rels><?xml version='1.0' encoding='UTF-8' standalone='yes'?>
<Relationships xmlns="http://schemas.openxmlformats.org/package/2006/relationships"><Relationship Id="rId1" Type="http://schemas.openxmlformats.org/officeDocument/2006/relationships/tags" Target="../tags/tag421.xml"/><Relationship Id="rId2" Type="http://schemas.openxmlformats.org/officeDocument/2006/relationships/tags" Target="../tags/tag422.xml"/><Relationship Id="rId3" Type="http://schemas.openxmlformats.org/officeDocument/2006/relationships/tags" Target="../tags/tag423.xml"/><Relationship Id="rId4" Type="http://schemas.openxmlformats.org/officeDocument/2006/relationships/tags" Target="../tags/tag424.xml"/><Relationship Id="rId5" Type="http://schemas.openxmlformats.org/officeDocument/2006/relationships/tags" Target="../tags/tag425.xml"/><Relationship Id="rId6" Type="http://schemas.openxmlformats.org/officeDocument/2006/relationships/tags" Target="../tags/tag426.xml"/><Relationship Id="rId7" Type="http://schemas.openxmlformats.org/officeDocument/2006/relationships/tags" Target="../tags/tag427.xml"/><Relationship Id="rId8" Type="http://schemas.openxmlformats.org/officeDocument/2006/relationships/tags" Target="../tags/tag428.xml"/><Relationship Id="rId9" Type="http://schemas.openxmlformats.org/officeDocument/2006/relationships/tags" Target="../tags/tag429.xml"/><Relationship Id="rId10" Type="http://schemas.openxmlformats.org/officeDocument/2006/relationships/tags" Target="../tags/tag430.xml"/><Relationship Id="rId11" Type="http://schemas.openxmlformats.org/officeDocument/2006/relationships/tags" Target="../tags/tag431.xml"/><Relationship Id="rId12" Type="http://schemas.openxmlformats.org/officeDocument/2006/relationships/tags" Target="../tags/tag432.xml"/><Relationship Id="rId13" Type="http://schemas.openxmlformats.org/officeDocument/2006/relationships/tags" Target="../tags/tag433.xml"/><Relationship Id="rId14" Type="http://schemas.openxmlformats.org/officeDocument/2006/relationships/tags" Target="../tags/tag434.xml"/><Relationship Id="rId15" Type="http://schemas.openxmlformats.org/officeDocument/2006/relationships/tags" Target="../tags/tag435.xml"/><Relationship Id="rId16" Type="http://schemas.openxmlformats.org/officeDocument/2006/relationships/tags" Target="../tags/tag436.xml"/><Relationship Id="rId17" Type="http://schemas.openxmlformats.org/officeDocument/2006/relationships/tags" Target="../tags/tag437.xml"/><Relationship Id="rId18" Type="http://schemas.openxmlformats.org/officeDocument/2006/relationships/tags" Target="../tags/tag438.xml"/><Relationship Id="rId19" Type="http://schemas.openxmlformats.org/officeDocument/2006/relationships/tags" Target="../tags/tag439.xml"/><Relationship Id="rId20" Type="http://schemas.openxmlformats.org/officeDocument/2006/relationships/tags" Target="../tags/tag440.xml"/><Relationship Id="rId21" Type="http://schemas.openxmlformats.org/officeDocument/2006/relationships/tags" Target="../tags/tag441.xml"/><Relationship Id="rId22" Type="http://schemas.openxmlformats.org/officeDocument/2006/relationships/tags" Target="../tags/tag442.xml"/><Relationship Id="rId23" Type="http://schemas.openxmlformats.org/officeDocument/2006/relationships/tags" Target="../tags/tag443.xml"/><Relationship Id="rId24" Type="http://schemas.openxmlformats.org/officeDocument/2006/relationships/tags" Target="../tags/tag444.xml"/><Relationship Id="rId25" Type="http://schemas.openxmlformats.org/officeDocument/2006/relationships/tags" Target="../tags/tag445.xml"/><Relationship Id="rId26" Type="http://schemas.openxmlformats.org/officeDocument/2006/relationships/tags" Target="../tags/tag446.xml"/><Relationship Id="rId27" Type="http://schemas.openxmlformats.org/officeDocument/2006/relationships/tags" Target="../tags/tag447.xml"/><Relationship Id="rId28" Type="http://schemas.openxmlformats.org/officeDocument/2006/relationships/tags" Target="../tags/tag448.xml"/><Relationship Id="rId29" Type="http://schemas.openxmlformats.org/officeDocument/2006/relationships/tags" Target="../tags/tag449.xml"/><Relationship Id="rId30" Type="http://schemas.openxmlformats.org/officeDocument/2006/relationships/tags" Target="../tags/tag450.xml"/><Relationship Id="rId31" Type="http://schemas.openxmlformats.org/officeDocument/2006/relationships/tags" Target="../tags/tag451.xml"/><Relationship Id="rId32" Type="http://schemas.openxmlformats.org/officeDocument/2006/relationships/tags" Target="../tags/tag452.xml"/><Relationship Id="rId33" Type="http://schemas.openxmlformats.org/officeDocument/2006/relationships/tags" Target="../tags/tag453.xml"/><Relationship Id="rId34" Type="http://schemas.openxmlformats.org/officeDocument/2006/relationships/tags" Target="../tags/tag454.xml"/><Relationship Id="rId35" Type="http://schemas.openxmlformats.org/officeDocument/2006/relationships/tags" Target="../tags/tag455.xml"/><Relationship Id="rId36" Type="http://schemas.openxmlformats.org/officeDocument/2006/relationships/tags" Target="../tags/tag456.xml"/><Relationship Id="rId37" Type="http://schemas.openxmlformats.org/officeDocument/2006/relationships/tags" Target="../tags/tag457.xml"/><Relationship Id="rId38" Type="http://schemas.openxmlformats.org/officeDocument/2006/relationships/tags" Target="../tags/tag458.xml"/><Relationship Id="rId39" Type="http://schemas.openxmlformats.org/officeDocument/2006/relationships/tags" Target="../tags/tag459.xml"/><Relationship Id="rId40" Type="http://schemas.openxmlformats.org/officeDocument/2006/relationships/tags" Target="../tags/tag460.xml"/><Relationship Id="rId41" Type="http://schemas.openxmlformats.org/officeDocument/2006/relationships/tags" Target="../tags/tag461.xml"/><Relationship Id="rId42" Type="http://schemas.openxmlformats.org/officeDocument/2006/relationships/tags" Target="../tags/tag462.xml"/><Relationship Id="rId43" Type="http://schemas.openxmlformats.org/officeDocument/2006/relationships/tags" Target="../tags/tag463.xml"/><Relationship Id="rId44" Type="http://schemas.openxmlformats.org/officeDocument/2006/relationships/tags" Target="../tags/tag464.xml"/><Relationship Id="rId45" Type="http://schemas.openxmlformats.org/officeDocument/2006/relationships/tags" Target="../tags/tag465.xml"/><Relationship Id="rId46" Type="http://schemas.openxmlformats.org/officeDocument/2006/relationships/slideMaster" Target="../slideMasters/slideMaster2.xml"/></Relationships>
</file>

<file path=ppt/slideLayouts/_rels/slideLayout20.xml.rels><?xml version='1.0' encoding='UTF-8' standalone='yes'?>
<Relationships xmlns="http://schemas.openxmlformats.org/package/2006/relationships"><Relationship Id="rId1" Type="http://schemas.openxmlformats.org/officeDocument/2006/relationships/tags" Target="../tags/tag466.xml"/><Relationship Id="rId2" Type="http://schemas.openxmlformats.org/officeDocument/2006/relationships/tags" Target="../tags/tag467.xml"/><Relationship Id="rId3" Type="http://schemas.openxmlformats.org/officeDocument/2006/relationships/tags" Target="../tags/tag468.xml"/><Relationship Id="rId4" Type="http://schemas.openxmlformats.org/officeDocument/2006/relationships/tags" Target="../tags/tag469.xml"/><Relationship Id="rId5" Type="http://schemas.openxmlformats.org/officeDocument/2006/relationships/tags" Target="../tags/tag470.xml"/><Relationship Id="rId6" Type="http://schemas.openxmlformats.org/officeDocument/2006/relationships/tags" Target="../tags/tag471.xml"/><Relationship Id="rId7" Type="http://schemas.openxmlformats.org/officeDocument/2006/relationships/tags" Target="../tags/tag472.xml"/><Relationship Id="rId8" Type="http://schemas.openxmlformats.org/officeDocument/2006/relationships/tags" Target="../tags/tag473.xml"/><Relationship Id="rId9" Type="http://schemas.openxmlformats.org/officeDocument/2006/relationships/tags" Target="../tags/tag474.xml"/><Relationship Id="rId10" Type="http://schemas.openxmlformats.org/officeDocument/2006/relationships/tags" Target="../tags/tag475.xml"/><Relationship Id="rId11" Type="http://schemas.openxmlformats.org/officeDocument/2006/relationships/tags" Target="../tags/tag476.xml"/><Relationship Id="rId12" Type="http://schemas.openxmlformats.org/officeDocument/2006/relationships/tags" Target="../tags/tag477.xml"/><Relationship Id="rId13" Type="http://schemas.openxmlformats.org/officeDocument/2006/relationships/tags" Target="../tags/tag478.xml"/><Relationship Id="rId14" Type="http://schemas.openxmlformats.org/officeDocument/2006/relationships/tags" Target="../tags/tag479.xml"/><Relationship Id="rId15" Type="http://schemas.openxmlformats.org/officeDocument/2006/relationships/tags" Target="../tags/tag480.xml"/><Relationship Id="rId16" Type="http://schemas.openxmlformats.org/officeDocument/2006/relationships/tags" Target="../tags/tag481.xml"/><Relationship Id="rId17" Type="http://schemas.openxmlformats.org/officeDocument/2006/relationships/tags" Target="../tags/tag482.xml"/><Relationship Id="rId18" Type="http://schemas.openxmlformats.org/officeDocument/2006/relationships/tags" Target="../tags/tag483.xml"/><Relationship Id="rId19" Type="http://schemas.openxmlformats.org/officeDocument/2006/relationships/tags" Target="../tags/tag484.xml"/><Relationship Id="rId20" Type="http://schemas.openxmlformats.org/officeDocument/2006/relationships/tags" Target="../tags/tag485.xml"/><Relationship Id="rId21" Type="http://schemas.openxmlformats.org/officeDocument/2006/relationships/tags" Target="../tags/tag486.xml"/><Relationship Id="rId22" Type="http://schemas.openxmlformats.org/officeDocument/2006/relationships/tags" Target="../tags/tag487.xml"/><Relationship Id="rId23" Type="http://schemas.openxmlformats.org/officeDocument/2006/relationships/tags" Target="../tags/tag488.xml"/><Relationship Id="rId24" Type="http://schemas.openxmlformats.org/officeDocument/2006/relationships/tags" Target="../tags/tag489.xml"/><Relationship Id="rId25" Type="http://schemas.openxmlformats.org/officeDocument/2006/relationships/tags" Target="../tags/tag490.xml"/><Relationship Id="rId26" Type="http://schemas.openxmlformats.org/officeDocument/2006/relationships/tags" Target="../tags/tag491.xml"/><Relationship Id="rId27" Type="http://schemas.openxmlformats.org/officeDocument/2006/relationships/tags" Target="../tags/tag492.xml"/><Relationship Id="rId28" Type="http://schemas.openxmlformats.org/officeDocument/2006/relationships/tags" Target="../tags/tag493.xml"/><Relationship Id="rId29" Type="http://schemas.openxmlformats.org/officeDocument/2006/relationships/tags" Target="../tags/tag494.xml"/><Relationship Id="rId30" Type="http://schemas.openxmlformats.org/officeDocument/2006/relationships/tags" Target="../tags/tag495.xml"/><Relationship Id="rId31" Type="http://schemas.openxmlformats.org/officeDocument/2006/relationships/tags" Target="../tags/tag496.xml"/><Relationship Id="rId32" Type="http://schemas.openxmlformats.org/officeDocument/2006/relationships/tags" Target="../tags/tag497.xml"/><Relationship Id="rId33" Type="http://schemas.openxmlformats.org/officeDocument/2006/relationships/tags" Target="../tags/tag498.xml"/><Relationship Id="rId34" Type="http://schemas.openxmlformats.org/officeDocument/2006/relationships/tags" Target="../tags/tag499.xml"/><Relationship Id="rId35" Type="http://schemas.openxmlformats.org/officeDocument/2006/relationships/tags" Target="../tags/tag500.xml"/><Relationship Id="rId36" Type="http://schemas.openxmlformats.org/officeDocument/2006/relationships/tags" Target="../tags/tag501.xml"/><Relationship Id="rId37" Type="http://schemas.openxmlformats.org/officeDocument/2006/relationships/tags" Target="../tags/tag502.xml"/><Relationship Id="rId38" Type="http://schemas.openxmlformats.org/officeDocument/2006/relationships/tags" Target="../tags/tag503.xml"/><Relationship Id="rId39" Type="http://schemas.openxmlformats.org/officeDocument/2006/relationships/tags" Target="../tags/tag504.xml"/><Relationship Id="rId40" Type="http://schemas.openxmlformats.org/officeDocument/2006/relationships/tags" Target="../tags/tag505.xml"/><Relationship Id="rId41" Type="http://schemas.openxmlformats.org/officeDocument/2006/relationships/tags" Target="../tags/tag506.xml"/><Relationship Id="rId42" Type="http://schemas.openxmlformats.org/officeDocument/2006/relationships/tags" Target="../tags/tag507.xml"/><Relationship Id="rId43" Type="http://schemas.openxmlformats.org/officeDocument/2006/relationships/tags" Target="../tags/tag508.xml"/><Relationship Id="rId44" Type="http://schemas.openxmlformats.org/officeDocument/2006/relationships/tags" Target="../tags/tag509.xml"/><Relationship Id="rId45" Type="http://schemas.openxmlformats.org/officeDocument/2006/relationships/tags" Target="../tags/tag510.xml"/><Relationship Id="rId46" Type="http://schemas.openxmlformats.org/officeDocument/2006/relationships/tags" Target="../tags/tag511.xml"/><Relationship Id="rId47" Type="http://schemas.openxmlformats.org/officeDocument/2006/relationships/slideMaster" Target="../slideMasters/slideMaster2.xml"/></Relationships>
</file>

<file path=ppt/slideLayouts/_rels/slideLayout21.xml.rels><?xml version='1.0' encoding='UTF-8' standalone='yes'?>
<Relationships xmlns="http://schemas.openxmlformats.org/package/2006/relationships"><Relationship Id="rId1" Type="http://schemas.openxmlformats.org/officeDocument/2006/relationships/tags" Target="../tags/tag512.xml"/><Relationship Id="rId2" Type="http://schemas.openxmlformats.org/officeDocument/2006/relationships/tags" Target="../tags/tag513.xml"/><Relationship Id="rId3" Type="http://schemas.openxmlformats.org/officeDocument/2006/relationships/tags" Target="../tags/tag514.xml"/><Relationship Id="rId4" Type="http://schemas.openxmlformats.org/officeDocument/2006/relationships/tags" Target="../tags/tag515.xml"/><Relationship Id="rId5" Type="http://schemas.openxmlformats.org/officeDocument/2006/relationships/tags" Target="../tags/tag516.xml"/><Relationship Id="rId6" Type="http://schemas.openxmlformats.org/officeDocument/2006/relationships/tags" Target="../tags/tag517.xml"/><Relationship Id="rId7" Type="http://schemas.openxmlformats.org/officeDocument/2006/relationships/tags" Target="../tags/tag518.xml"/><Relationship Id="rId8" Type="http://schemas.openxmlformats.org/officeDocument/2006/relationships/tags" Target="../tags/tag519.xml"/><Relationship Id="rId9" Type="http://schemas.openxmlformats.org/officeDocument/2006/relationships/tags" Target="../tags/tag520.xml"/><Relationship Id="rId10" Type="http://schemas.openxmlformats.org/officeDocument/2006/relationships/tags" Target="../tags/tag521.xml"/><Relationship Id="rId11" Type="http://schemas.openxmlformats.org/officeDocument/2006/relationships/tags" Target="../tags/tag522.xml"/><Relationship Id="rId12" Type="http://schemas.openxmlformats.org/officeDocument/2006/relationships/tags" Target="../tags/tag523.xml"/><Relationship Id="rId13" Type="http://schemas.openxmlformats.org/officeDocument/2006/relationships/tags" Target="../tags/tag524.xml"/><Relationship Id="rId14" Type="http://schemas.openxmlformats.org/officeDocument/2006/relationships/tags" Target="../tags/tag525.xml"/><Relationship Id="rId15" Type="http://schemas.openxmlformats.org/officeDocument/2006/relationships/tags" Target="../tags/tag526.xml"/><Relationship Id="rId16" Type="http://schemas.openxmlformats.org/officeDocument/2006/relationships/tags" Target="../tags/tag527.xml"/><Relationship Id="rId17" Type="http://schemas.openxmlformats.org/officeDocument/2006/relationships/tags" Target="../tags/tag528.xml"/><Relationship Id="rId18" Type="http://schemas.openxmlformats.org/officeDocument/2006/relationships/tags" Target="../tags/tag529.xml"/><Relationship Id="rId19" Type="http://schemas.openxmlformats.org/officeDocument/2006/relationships/tags" Target="../tags/tag530.xml"/><Relationship Id="rId20" Type="http://schemas.openxmlformats.org/officeDocument/2006/relationships/tags" Target="../tags/tag531.xml"/><Relationship Id="rId21" Type="http://schemas.openxmlformats.org/officeDocument/2006/relationships/tags" Target="../tags/tag532.xml"/><Relationship Id="rId22" Type="http://schemas.openxmlformats.org/officeDocument/2006/relationships/tags" Target="../tags/tag533.xml"/><Relationship Id="rId23" Type="http://schemas.openxmlformats.org/officeDocument/2006/relationships/tags" Target="../tags/tag534.xml"/><Relationship Id="rId24" Type="http://schemas.openxmlformats.org/officeDocument/2006/relationships/tags" Target="../tags/tag535.xml"/><Relationship Id="rId25" Type="http://schemas.openxmlformats.org/officeDocument/2006/relationships/tags" Target="../tags/tag536.xml"/><Relationship Id="rId26" Type="http://schemas.openxmlformats.org/officeDocument/2006/relationships/tags" Target="../tags/tag537.xml"/><Relationship Id="rId27" Type="http://schemas.openxmlformats.org/officeDocument/2006/relationships/tags" Target="../tags/tag538.xml"/><Relationship Id="rId28" Type="http://schemas.openxmlformats.org/officeDocument/2006/relationships/tags" Target="../tags/tag539.xml"/><Relationship Id="rId29" Type="http://schemas.openxmlformats.org/officeDocument/2006/relationships/tags" Target="../tags/tag540.xml"/><Relationship Id="rId30" Type="http://schemas.openxmlformats.org/officeDocument/2006/relationships/tags" Target="../tags/tag541.xml"/><Relationship Id="rId31" Type="http://schemas.openxmlformats.org/officeDocument/2006/relationships/tags" Target="../tags/tag542.xml"/><Relationship Id="rId32" Type="http://schemas.openxmlformats.org/officeDocument/2006/relationships/tags" Target="../tags/tag543.xml"/><Relationship Id="rId33" Type="http://schemas.openxmlformats.org/officeDocument/2006/relationships/tags" Target="../tags/tag544.xml"/><Relationship Id="rId34" Type="http://schemas.openxmlformats.org/officeDocument/2006/relationships/tags" Target="../tags/tag545.xml"/><Relationship Id="rId35" Type="http://schemas.openxmlformats.org/officeDocument/2006/relationships/tags" Target="../tags/tag546.xml"/><Relationship Id="rId36" Type="http://schemas.openxmlformats.org/officeDocument/2006/relationships/tags" Target="../tags/tag547.xml"/><Relationship Id="rId37" Type="http://schemas.openxmlformats.org/officeDocument/2006/relationships/tags" Target="../tags/tag548.xml"/><Relationship Id="rId38" Type="http://schemas.openxmlformats.org/officeDocument/2006/relationships/tags" Target="../tags/tag549.xml"/><Relationship Id="rId39" Type="http://schemas.openxmlformats.org/officeDocument/2006/relationships/tags" Target="../tags/tag550.xml"/><Relationship Id="rId40" Type="http://schemas.openxmlformats.org/officeDocument/2006/relationships/tags" Target="../tags/tag551.xml"/><Relationship Id="rId41" Type="http://schemas.openxmlformats.org/officeDocument/2006/relationships/tags" Target="../tags/tag552.xml"/><Relationship Id="rId42" Type="http://schemas.openxmlformats.org/officeDocument/2006/relationships/tags" Target="../tags/tag553.xml"/><Relationship Id="rId43" Type="http://schemas.openxmlformats.org/officeDocument/2006/relationships/tags" Target="../tags/tag554.xml"/><Relationship Id="rId44" Type="http://schemas.openxmlformats.org/officeDocument/2006/relationships/tags" Target="../tags/tag555.xml"/><Relationship Id="rId45" Type="http://schemas.openxmlformats.org/officeDocument/2006/relationships/tags" Target="../tags/tag556.xml"/><Relationship Id="rId46" Type="http://schemas.openxmlformats.org/officeDocument/2006/relationships/tags" Target="../tags/tag557.xml"/><Relationship Id="rId47" Type="http://schemas.openxmlformats.org/officeDocument/2006/relationships/tags" Target="../tags/tag558.xml"/><Relationship Id="rId48" Type="http://schemas.openxmlformats.org/officeDocument/2006/relationships/slideMaster" Target="../slideMasters/slideMaster2.xml"/></Relationships>
</file>

<file path=ppt/slideLayouts/_rels/slideLayout22.xml.rels><?xml version='1.0' encoding='UTF-8' standalone='yes'?>
<Relationships xmlns="http://schemas.openxmlformats.org/package/2006/relationships"><Relationship Id="rId1" Type="http://schemas.openxmlformats.org/officeDocument/2006/relationships/tags" Target="../tags/tag559.xml"/><Relationship Id="rId2" Type="http://schemas.openxmlformats.org/officeDocument/2006/relationships/tags" Target="../tags/tag560.xml"/><Relationship Id="rId3" Type="http://schemas.openxmlformats.org/officeDocument/2006/relationships/tags" Target="../tags/tag561.xml"/><Relationship Id="rId4" Type="http://schemas.openxmlformats.org/officeDocument/2006/relationships/image" Target="../media/image1.png"/><Relationship Id="rId5" Type="http://schemas.openxmlformats.org/officeDocument/2006/relationships/tags" Target="../tags/tag562.xml"/><Relationship Id="rId6" Type="http://schemas.openxmlformats.org/officeDocument/2006/relationships/tags" Target="../tags/tag563.xml"/><Relationship Id="rId7" Type="http://schemas.openxmlformats.org/officeDocument/2006/relationships/tags" Target="../tags/tag564.xml"/><Relationship Id="rId8" Type="http://schemas.openxmlformats.org/officeDocument/2006/relationships/tags" Target="../tags/tag565.xml"/><Relationship Id="rId9" Type="http://schemas.openxmlformats.org/officeDocument/2006/relationships/tags" Target="../tags/tag566.xml"/><Relationship Id="rId10" Type="http://schemas.openxmlformats.org/officeDocument/2006/relationships/tags" Target="../tags/tag567.xml"/><Relationship Id="rId11" Type="http://schemas.openxmlformats.org/officeDocument/2006/relationships/tags" Target="../tags/tag568.xml"/><Relationship Id="rId12" Type="http://schemas.openxmlformats.org/officeDocument/2006/relationships/tags" Target="../tags/tag569.xml"/><Relationship Id="rId13" Type="http://schemas.openxmlformats.org/officeDocument/2006/relationships/tags" Target="../tags/tag570.xml"/><Relationship Id="rId14" Type="http://schemas.openxmlformats.org/officeDocument/2006/relationships/tags" Target="../tags/tag571.xml"/><Relationship Id="rId15" Type="http://schemas.openxmlformats.org/officeDocument/2006/relationships/tags" Target="../tags/tag572.xml"/><Relationship Id="rId16" Type="http://schemas.openxmlformats.org/officeDocument/2006/relationships/tags" Target="../tags/tag573.xml"/><Relationship Id="rId17" Type="http://schemas.openxmlformats.org/officeDocument/2006/relationships/tags" Target="../tags/tag574.xml"/><Relationship Id="rId18" Type="http://schemas.openxmlformats.org/officeDocument/2006/relationships/tags" Target="../tags/tag575.xml"/><Relationship Id="rId19" Type="http://schemas.openxmlformats.org/officeDocument/2006/relationships/tags" Target="../tags/tag576.xml"/><Relationship Id="rId20" Type="http://schemas.openxmlformats.org/officeDocument/2006/relationships/tags" Target="../tags/tag577.xml"/><Relationship Id="rId21" Type="http://schemas.openxmlformats.org/officeDocument/2006/relationships/tags" Target="../tags/tag578.xml"/><Relationship Id="rId22" Type="http://schemas.openxmlformats.org/officeDocument/2006/relationships/tags" Target="../tags/tag579.xml"/><Relationship Id="rId23" Type="http://schemas.openxmlformats.org/officeDocument/2006/relationships/tags" Target="../tags/tag580.xml"/><Relationship Id="rId24" Type="http://schemas.openxmlformats.org/officeDocument/2006/relationships/tags" Target="../tags/tag581.xml"/><Relationship Id="rId25" Type="http://schemas.openxmlformats.org/officeDocument/2006/relationships/tags" Target="../tags/tag582.xml"/><Relationship Id="rId26" Type="http://schemas.openxmlformats.org/officeDocument/2006/relationships/tags" Target="../tags/tag583.xml"/><Relationship Id="rId27" Type="http://schemas.openxmlformats.org/officeDocument/2006/relationships/tags" Target="../tags/tag584.xml"/><Relationship Id="rId28" Type="http://schemas.openxmlformats.org/officeDocument/2006/relationships/tags" Target="../tags/tag585.xml"/><Relationship Id="rId29" Type="http://schemas.openxmlformats.org/officeDocument/2006/relationships/tags" Target="../tags/tag586.xml"/><Relationship Id="rId30" Type="http://schemas.openxmlformats.org/officeDocument/2006/relationships/tags" Target="../tags/tag587.xml"/><Relationship Id="rId31" Type="http://schemas.openxmlformats.org/officeDocument/2006/relationships/tags" Target="../tags/tag588.xml"/><Relationship Id="rId32" Type="http://schemas.openxmlformats.org/officeDocument/2006/relationships/tags" Target="../tags/tag589.xml"/><Relationship Id="rId33" Type="http://schemas.openxmlformats.org/officeDocument/2006/relationships/tags" Target="../tags/tag590.xml"/><Relationship Id="rId34" Type="http://schemas.openxmlformats.org/officeDocument/2006/relationships/tags" Target="../tags/tag591.xml"/><Relationship Id="rId35" Type="http://schemas.openxmlformats.org/officeDocument/2006/relationships/tags" Target="../tags/tag592.xml"/><Relationship Id="rId36" Type="http://schemas.openxmlformats.org/officeDocument/2006/relationships/tags" Target="../tags/tag593.xml"/><Relationship Id="rId37" Type="http://schemas.openxmlformats.org/officeDocument/2006/relationships/tags" Target="../tags/tag594.xml"/><Relationship Id="rId38" Type="http://schemas.openxmlformats.org/officeDocument/2006/relationships/tags" Target="../tags/tag595.xml"/><Relationship Id="rId39" Type="http://schemas.openxmlformats.org/officeDocument/2006/relationships/tags" Target="../tags/tag596.xml"/><Relationship Id="rId40" Type="http://schemas.openxmlformats.org/officeDocument/2006/relationships/tags" Target="../tags/tag597.xml"/><Relationship Id="rId41" Type="http://schemas.openxmlformats.org/officeDocument/2006/relationships/tags" Target="../tags/tag598.xml"/><Relationship Id="rId42" Type="http://schemas.openxmlformats.org/officeDocument/2006/relationships/tags" Target="../tags/tag599.xml"/><Relationship Id="rId43" Type="http://schemas.openxmlformats.org/officeDocument/2006/relationships/tags" Target="../tags/tag600.xml"/><Relationship Id="rId44" Type="http://schemas.openxmlformats.org/officeDocument/2006/relationships/tags" Target="../tags/tag601.xml"/><Relationship Id="rId45" Type="http://schemas.openxmlformats.org/officeDocument/2006/relationships/tags" Target="../tags/tag602.xml"/><Relationship Id="rId46" Type="http://schemas.openxmlformats.org/officeDocument/2006/relationships/tags" Target="../tags/tag603.xml"/><Relationship Id="rId47" Type="http://schemas.openxmlformats.org/officeDocument/2006/relationships/tags" Target="../tags/tag604.xml"/><Relationship Id="rId48" Type="http://schemas.openxmlformats.org/officeDocument/2006/relationships/tags" Target="../tags/tag605.xml"/><Relationship Id="rId49" Type="http://schemas.openxmlformats.org/officeDocument/2006/relationships/tags" Target="../tags/tag606.xml"/><Relationship Id="rId50" Type="http://schemas.openxmlformats.org/officeDocument/2006/relationships/tags" Target="../tags/tag607.xml"/><Relationship Id="rId51" Type="http://schemas.openxmlformats.org/officeDocument/2006/relationships/tags" Target="../tags/tag608.xml"/><Relationship Id="rId52" Type="http://schemas.openxmlformats.org/officeDocument/2006/relationships/tags" Target="../tags/tag609.xml"/><Relationship Id="rId53" Type="http://schemas.openxmlformats.org/officeDocument/2006/relationships/tags" Target="../tags/tag610.xml"/><Relationship Id="rId54" Type="http://schemas.openxmlformats.org/officeDocument/2006/relationships/tags" Target="../tags/tag611.xml"/><Relationship Id="rId55" Type="http://schemas.openxmlformats.org/officeDocument/2006/relationships/tags" Target="../tags/tag612.xml"/><Relationship Id="rId56" Type="http://schemas.openxmlformats.org/officeDocument/2006/relationships/tags" Target="../tags/tag613.xml"/><Relationship Id="rId57" Type="http://schemas.openxmlformats.org/officeDocument/2006/relationships/tags" Target="../tags/tag614.xml"/><Relationship Id="rId58" Type="http://schemas.openxmlformats.org/officeDocument/2006/relationships/tags" Target="../tags/tag615.xml"/><Relationship Id="rId59" Type="http://schemas.openxmlformats.org/officeDocument/2006/relationships/tags" Target="../tags/tag616.xml"/><Relationship Id="rId60" Type="http://schemas.openxmlformats.org/officeDocument/2006/relationships/tags" Target="../tags/tag617.xml"/><Relationship Id="rId61" Type="http://schemas.openxmlformats.org/officeDocument/2006/relationships/tags" Target="../tags/tag618.xml"/><Relationship Id="rId62" Type="http://schemas.openxmlformats.org/officeDocument/2006/relationships/tags" Target="../tags/tag619.xml"/><Relationship Id="rId63" Type="http://schemas.openxmlformats.org/officeDocument/2006/relationships/tags" Target="../tags/tag620.xml"/><Relationship Id="rId64" Type="http://schemas.openxmlformats.org/officeDocument/2006/relationships/tags" Target="../tags/tag621.xml"/><Relationship Id="rId65" Type="http://schemas.openxmlformats.org/officeDocument/2006/relationships/tags" Target="../tags/tag622.xml"/><Relationship Id="rId66" Type="http://schemas.openxmlformats.org/officeDocument/2006/relationships/tags" Target="../tags/tag623.xml"/><Relationship Id="rId67" Type="http://schemas.openxmlformats.org/officeDocument/2006/relationships/tags" Target="../tags/tag624.xml"/><Relationship Id="rId68" Type="http://schemas.openxmlformats.org/officeDocument/2006/relationships/tags" Target="../tags/tag625.xml"/><Relationship Id="rId69" Type="http://schemas.openxmlformats.org/officeDocument/2006/relationships/tags" Target="../tags/tag626.xml"/><Relationship Id="rId70" Type="http://schemas.openxmlformats.org/officeDocument/2006/relationships/tags" Target="../tags/tag627.xml"/><Relationship Id="rId71" Type="http://schemas.openxmlformats.org/officeDocument/2006/relationships/tags" Target="../tags/tag628.xml"/><Relationship Id="rId72" Type="http://schemas.openxmlformats.org/officeDocument/2006/relationships/tags" Target="../tags/tag629.xml"/><Relationship Id="rId73" Type="http://schemas.openxmlformats.org/officeDocument/2006/relationships/tags" Target="../tags/tag630.xml"/><Relationship Id="rId74" Type="http://schemas.openxmlformats.org/officeDocument/2006/relationships/tags" Target="../tags/tag631.xml"/><Relationship Id="rId75" Type="http://schemas.openxmlformats.org/officeDocument/2006/relationships/tags" Target="../tags/tag632.xml"/><Relationship Id="rId76" Type="http://schemas.openxmlformats.org/officeDocument/2006/relationships/tags" Target="../tags/tag633.xml"/><Relationship Id="rId77" Type="http://schemas.openxmlformats.org/officeDocument/2006/relationships/tags" Target="../tags/tag634.xml"/><Relationship Id="rId78" Type="http://schemas.openxmlformats.org/officeDocument/2006/relationships/tags" Target="../tags/tag635.xml"/><Relationship Id="rId79" Type="http://schemas.openxmlformats.org/officeDocument/2006/relationships/tags" Target="../tags/tag636.xml"/><Relationship Id="rId80" Type="http://schemas.openxmlformats.org/officeDocument/2006/relationships/tags" Target="../tags/tag637.xml"/><Relationship Id="rId81" Type="http://schemas.openxmlformats.org/officeDocument/2006/relationships/tags" Target="../tags/tag638.xml"/><Relationship Id="rId82" Type="http://schemas.openxmlformats.org/officeDocument/2006/relationships/tags" Target="../tags/tag639.xml"/><Relationship Id="rId83" Type="http://schemas.openxmlformats.org/officeDocument/2006/relationships/tags" Target="../tags/tag640.xml"/><Relationship Id="rId84" Type="http://schemas.openxmlformats.org/officeDocument/2006/relationships/tags" Target="../tags/tag641.xml"/><Relationship Id="rId85" Type="http://schemas.openxmlformats.org/officeDocument/2006/relationships/tags" Target="../tags/tag642.xml"/><Relationship Id="rId86" Type="http://schemas.openxmlformats.org/officeDocument/2006/relationships/tags" Target="../tags/tag643.xml"/><Relationship Id="rId87" Type="http://schemas.openxmlformats.org/officeDocument/2006/relationships/tags" Target="../tags/tag644.xml"/><Relationship Id="rId88" Type="http://schemas.openxmlformats.org/officeDocument/2006/relationships/tags" Target="../tags/tag645.xml"/><Relationship Id="rId89" Type="http://schemas.openxmlformats.org/officeDocument/2006/relationships/tags" Target="../tags/tag646.xml"/><Relationship Id="rId90" Type="http://schemas.openxmlformats.org/officeDocument/2006/relationships/tags" Target="../tags/tag647.xml"/><Relationship Id="rId91" Type="http://schemas.openxmlformats.org/officeDocument/2006/relationships/tags" Target="../tags/tag648.xml"/><Relationship Id="rId92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title">
  <p:cSld name="标题幻灯片">
    <p:spTree>
      <p:nvGrpSpPr>
        <p:cNvPr id="14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581" name="Title 1"/>
          <p:cNvSpPr>
            <a:spLocks noGrp="1"/>
          </p:cNvSpPr>
          <p:nvPr>
            <p:ph type="ctrTitle"/>
          </p:nvPr>
        </p:nvSpPr>
        <p:spPr>
          <a:xfrm>
            <a:off x="914400" y="1122363"/>
            <a:ext cx="103632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582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algn="ctr" indent="0" marL="0">
              <a:buNone/>
              <a:defRPr sz="2400"/>
            </a:lvl1pPr>
            <a:lvl2pPr algn="ctr" indent="0" marL="457200">
              <a:buNone/>
              <a:defRPr sz="2000"/>
            </a:lvl2pPr>
            <a:lvl3pPr algn="ctr" indent="0" marL="914400">
              <a:buNone/>
              <a:defRPr sz="1800"/>
            </a:lvl3pPr>
            <a:lvl4pPr algn="ctr" indent="0" marL="1371600">
              <a:buNone/>
              <a:defRPr sz="1600"/>
            </a:lvl4pPr>
            <a:lvl5pPr algn="ctr" indent="0" marL="1828800">
              <a:buNone/>
              <a:defRPr sz="1600"/>
            </a:lvl5pPr>
            <a:lvl6pPr algn="ctr" indent="0" marL="2286000">
              <a:buNone/>
              <a:defRPr sz="1600"/>
            </a:lvl6pPr>
            <a:lvl7pPr algn="ctr" indent="0" marL="2743200">
              <a:buNone/>
              <a:defRPr sz="1600"/>
            </a:lvl7pPr>
            <a:lvl8pPr algn="ctr" indent="0" marL="3200400">
              <a:buNone/>
              <a:defRPr sz="1600"/>
            </a:lvl8pPr>
            <a:lvl9pPr algn="ctr" indent="0" marL="3657600">
              <a:buNone/>
              <a:defRPr sz="1600"/>
            </a:lvl9pPr>
          </a:lstStyle>
          <a:p>
            <a:r>
              <a:rPr altLang="en-US" lang="zh-CN" smtClean="0"/>
              <a:t>单击此处编辑母版副标题样式</a:t>
            </a:r>
            <a:endParaRPr dirty="0" lang="en-US"/>
          </a:p>
        </p:txBody>
      </p:sp>
      <p:sp>
        <p:nvSpPr>
          <p:cNvPr id="1048583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584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585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obj">
  <p:cSld name="标题和内容">
    <p:spTree>
      <p:nvGrpSpPr>
        <p:cNvPr id="18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597" name="Title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598" name="Content Placeholder 2"/>
          <p:cNvSpPr>
            <a:spLocks noGrp="1"/>
          </p:cNvSpPr>
          <p:nvPr>
            <p:ph idx="1"/>
          </p:nvPr>
        </p:nvSpPr>
        <p:spPr/>
        <p:txBody>
          <a:bodyPr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599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00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01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secHead">
  <p:cSld name="节标题">
    <p:spTree>
      <p:nvGrpSpPr>
        <p:cNvPr id="2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13" name="Title 1"/>
          <p:cNvSpPr>
            <a:spLocks noGrp="1"/>
          </p:cNvSpPr>
          <p:nvPr>
            <p:ph type="title"/>
          </p:nvPr>
        </p:nvSpPr>
        <p:spPr>
          <a:xfrm>
            <a:off x="831851" y="1709739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614" name="Text Placeholder 2"/>
          <p:cNvSpPr>
            <a:spLocks noGrp="1"/>
          </p:cNvSpPr>
          <p:nvPr>
            <p:ph type="body" idx="1"/>
          </p:nvPr>
        </p:nvSpPr>
        <p:spPr>
          <a:xfrm>
            <a:off x="831851" y="4589464"/>
            <a:ext cx="10515600" cy="1500187"/>
          </a:xfrm>
        </p:spPr>
        <p:txBody>
          <a:bodyPr/>
          <a:lstStyle>
            <a:lvl1pPr indent="0" marL="0">
              <a:buNone/>
              <a:defRPr sz="2400">
                <a:solidFill>
                  <a:schemeClr val="tx1"/>
                </a:solidFill>
              </a:defRPr>
            </a:lvl1pPr>
            <a:lvl2pPr indent="0" marL="45720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indent="0" marL="91440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indent="0" marL="13716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indent="0" marL="18288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indent="0" marL="22860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indent="0" marL="27432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indent="0" marL="32004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indent="0" marL="36576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</p:txBody>
      </p:sp>
      <p:sp>
        <p:nvSpPr>
          <p:cNvPr id="1048615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16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17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twoObj">
  <p:cSld name="两栏内容">
    <p:spTree>
      <p:nvGrpSpPr>
        <p:cNvPr id="22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18" name="Title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619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620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621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22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23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twoTxTwoObj">
  <p:cSld name="比较">
    <p:spTree>
      <p:nvGrpSpPr>
        <p:cNvPr id="2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24" name="Title 1"/>
          <p:cNvSpPr>
            <a:spLocks noGrp="1"/>
          </p:cNvSpPr>
          <p:nvPr>
            <p:ph type="title"/>
          </p:nvPr>
        </p:nvSpPr>
        <p:spPr>
          <a:xfrm>
            <a:off x="839788" y="365126"/>
            <a:ext cx="10515600" cy="1325563"/>
          </a:xfrm>
        </p:spPr>
        <p:txBody>
          <a:bodyPr/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625" name="Text Placeholder 2"/>
          <p:cNvSpPr>
            <a:spLocks noGrp="1"/>
          </p:cNvSpPr>
          <p:nvPr>
            <p:ph type="body" idx="1"/>
          </p:nvPr>
        </p:nvSpPr>
        <p:spPr>
          <a:xfrm>
            <a:off x="839789" y="1681163"/>
            <a:ext cx="5157787" cy="823912"/>
          </a:xfrm>
        </p:spPr>
        <p:txBody>
          <a:bodyPr anchor="b"/>
          <a:lstStyle>
            <a:lvl1pPr indent="0" marL="0">
              <a:buNone/>
              <a:defRPr b="1" sz="2400"/>
            </a:lvl1pPr>
            <a:lvl2pPr indent="0" marL="457200">
              <a:buNone/>
              <a:defRPr b="1" sz="2000"/>
            </a:lvl2pPr>
            <a:lvl3pPr indent="0" marL="914400">
              <a:buNone/>
              <a:defRPr b="1" sz="1800"/>
            </a:lvl3pPr>
            <a:lvl4pPr indent="0" marL="1371600">
              <a:buNone/>
              <a:defRPr b="1" sz="1600"/>
            </a:lvl4pPr>
            <a:lvl5pPr indent="0" marL="1828800">
              <a:buNone/>
              <a:defRPr b="1" sz="1600"/>
            </a:lvl5pPr>
            <a:lvl6pPr indent="0" marL="2286000">
              <a:buNone/>
              <a:defRPr b="1" sz="1600"/>
            </a:lvl6pPr>
            <a:lvl7pPr indent="0" marL="2743200">
              <a:buNone/>
              <a:defRPr b="1" sz="1600"/>
            </a:lvl7pPr>
            <a:lvl8pPr indent="0" marL="3200400">
              <a:buNone/>
              <a:defRPr b="1" sz="1600"/>
            </a:lvl8pPr>
            <a:lvl9pPr indent="0" marL="3657600">
              <a:buNone/>
              <a:defRPr b="1" sz="1600"/>
            </a:lvl9pPr>
          </a:lstStyle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</p:txBody>
      </p:sp>
      <p:sp>
        <p:nvSpPr>
          <p:cNvPr id="1048626" name="Content Placeholder 3"/>
          <p:cNvSpPr>
            <a:spLocks noGrp="1"/>
          </p:cNvSpPr>
          <p:nvPr>
            <p:ph sz="half" idx="2"/>
          </p:nvPr>
        </p:nvSpPr>
        <p:spPr>
          <a:xfrm>
            <a:off x="839789" y="2505075"/>
            <a:ext cx="5157787" cy="3684588"/>
          </a:xfrm>
        </p:spPr>
        <p:txBody>
          <a:bodyPr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627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indent="0" marL="0">
              <a:buNone/>
              <a:defRPr b="1" sz="2400"/>
            </a:lvl1pPr>
            <a:lvl2pPr indent="0" marL="457200">
              <a:buNone/>
              <a:defRPr b="1" sz="2000"/>
            </a:lvl2pPr>
            <a:lvl3pPr indent="0" marL="914400">
              <a:buNone/>
              <a:defRPr b="1" sz="1800"/>
            </a:lvl3pPr>
            <a:lvl4pPr indent="0" marL="1371600">
              <a:buNone/>
              <a:defRPr b="1" sz="1600"/>
            </a:lvl4pPr>
            <a:lvl5pPr indent="0" marL="1828800">
              <a:buNone/>
              <a:defRPr b="1" sz="1600"/>
            </a:lvl5pPr>
            <a:lvl6pPr indent="0" marL="2286000">
              <a:buNone/>
              <a:defRPr b="1" sz="1600"/>
            </a:lvl6pPr>
            <a:lvl7pPr indent="0" marL="2743200">
              <a:buNone/>
              <a:defRPr b="1" sz="1600"/>
            </a:lvl7pPr>
            <a:lvl8pPr indent="0" marL="3200400">
              <a:buNone/>
              <a:defRPr b="1" sz="1600"/>
            </a:lvl8pPr>
            <a:lvl9pPr indent="0" marL="3657600">
              <a:buNone/>
              <a:defRPr b="1" sz="1600"/>
            </a:lvl9pPr>
          </a:lstStyle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</p:txBody>
      </p:sp>
      <p:sp>
        <p:nvSpPr>
          <p:cNvPr id="1048628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629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30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31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titleOnly">
  <p:cSld name="仅标题">
    <p:spTree>
      <p:nvGrpSpPr>
        <p:cNvPr id="16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588" name="Title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589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590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591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blank">
  <p:cSld name="空白">
    <p:spTree>
      <p:nvGrpSpPr>
        <p:cNvPr id="24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3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3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3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objTx">
  <p:cSld name="内容与标题">
    <p:spTree>
      <p:nvGrpSpPr>
        <p:cNvPr id="2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35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636" name="Content Placeholder 2"/>
          <p:cNvSpPr>
            <a:spLocks noGrp="1"/>
          </p:cNvSpPr>
          <p:nvPr>
            <p:ph idx="1"/>
          </p:nvPr>
        </p:nvSpPr>
        <p:spPr>
          <a:xfrm>
            <a:off x="5183188" y="987426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637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indent="0" marL="0">
              <a:buNone/>
              <a:defRPr sz="1600"/>
            </a:lvl1pPr>
            <a:lvl2pPr indent="0" marL="457200">
              <a:buNone/>
              <a:defRPr sz="1400"/>
            </a:lvl2pPr>
            <a:lvl3pPr indent="0" marL="914400">
              <a:buNone/>
              <a:defRPr sz="1200"/>
            </a:lvl3pPr>
            <a:lvl4pPr indent="0" marL="1371600">
              <a:buNone/>
              <a:defRPr sz="1000"/>
            </a:lvl4pPr>
            <a:lvl5pPr indent="0" marL="1828800">
              <a:buNone/>
              <a:defRPr sz="1000"/>
            </a:lvl5pPr>
            <a:lvl6pPr indent="0" marL="2286000">
              <a:buNone/>
              <a:defRPr sz="1000"/>
            </a:lvl6pPr>
            <a:lvl7pPr indent="0" marL="2743200">
              <a:buNone/>
              <a:defRPr sz="1000"/>
            </a:lvl7pPr>
            <a:lvl8pPr indent="0" marL="3200400">
              <a:buNone/>
              <a:defRPr sz="1000"/>
            </a:lvl8pPr>
            <a:lvl9pPr indent="0" marL="3657600">
              <a:buNone/>
              <a:defRPr sz="1000"/>
            </a:lvl9pPr>
          </a:lstStyle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</p:txBody>
      </p:sp>
      <p:sp>
        <p:nvSpPr>
          <p:cNvPr id="1048638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39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40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picTx">
  <p:cSld name="图片与标题">
    <p:spTree>
      <p:nvGrpSpPr>
        <p:cNvPr id="1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0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603" name="Picture Placeholder 2"/>
          <p:cNvSpPr>
            <a:spLocks noChangeAspect="1" noGrp="1"/>
          </p:cNvSpPr>
          <p:nvPr>
            <p:ph type="pic" idx="1"/>
          </p:nvPr>
        </p:nvSpPr>
        <p:spPr>
          <a:xfrm>
            <a:off x="5183188" y="987426"/>
            <a:ext cx="6172200" cy="4873625"/>
          </a:xfrm>
        </p:spPr>
        <p:txBody>
          <a:bodyPr anchor="t"/>
          <a:lstStyle>
            <a:lvl1pPr indent="0" marL="0">
              <a:buNone/>
              <a:defRPr sz="3200"/>
            </a:lvl1pPr>
            <a:lvl2pPr indent="0" marL="457200">
              <a:buNone/>
              <a:defRPr sz="2800"/>
            </a:lvl2pPr>
            <a:lvl3pPr indent="0" marL="914400">
              <a:buNone/>
              <a:defRPr sz="2400"/>
            </a:lvl3pPr>
            <a:lvl4pPr indent="0" marL="1371600">
              <a:buNone/>
              <a:defRPr sz="2000"/>
            </a:lvl4pPr>
            <a:lvl5pPr indent="0" marL="1828800">
              <a:buNone/>
              <a:defRPr sz="2000"/>
            </a:lvl5pPr>
            <a:lvl6pPr indent="0" marL="2286000">
              <a:buNone/>
              <a:defRPr sz="2000"/>
            </a:lvl6pPr>
            <a:lvl7pPr indent="0" marL="2743200">
              <a:buNone/>
              <a:defRPr sz="2000"/>
            </a:lvl7pPr>
            <a:lvl8pPr indent="0" marL="3200400">
              <a:buNone/>
              <a:defRPr sz="2000"/>
            </a:lvl8pPr>
            <a:lvl9pPr indent="0" marL="3657600">
              <a:buNone/>
              <a:defRPr sz="2000"/>
            </a:lvl9pPr>
          </a:lstStyle>
          <a:p>
            <a:r>
              <a:rPr altLang="en-US" lang="zh-CN" smtClean="0"/>
              <a:t>单击图标添加图片</a:t>
            </a:r>
            <a:endParaRPr dirty="0" lang="en-US"/>
          </a:p>
        </p:txBody>
      </p:sp>
      <p:sp>
        <p:nvSpPr>
          <p:cNvPr id="104860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indent="0" marL="0">
              <a:buNone/>
              <a:defRPr sz="1600"/>
            </a:lvl1pPr>
            <a:lvl2pPr indent="0" marL="457200">
              <a:buNone/>
              <a:defRPr sz="1400"/>
            </a:lvl2pPr>
            <a:lvl3pPr indent="0" marL="914400">
              <a:buNone/>
              <a:defRPr sz="1200"/>
            </a:lvl3pPr>
            <a:lvl4pPr indent="0" marL="1371600">
              <a:buNone/>
              <a:defRPr sz="1000"/>
            </a:lvl4pPr>
            <a:lvl5pPr indent="0" marL="1828800">
              <a:buNone/>
              <a:defRPr sz="1000"/>
            </a:lvl5pPr>
            <a:lvl6pPr indent="0" marL="2286000">
              <a:buNone/>
              <a:defRPr sz="1000"/>
            </a:lvl6pPr>
            <a:lvl7pPr indent="0" marL="2743200">
              <a:buNone/>
              <a:defRPr sz="1000"/>
            </a:lvl7pPr>
            <a:lvl8pPr indent="0" marL="3200400">
              <a:buNone/>
              <a:defRPr sz="1000"/>
            </a:lvl8pPr>
            <a:lvl9pPr indent="0" marL="3657600">
              <a:buNone/>
              <a:defRPr sz="1000"/>
            </a:lvl9pPr>
          </a:lstStyle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</p:txBody>
      </p:sp>
      <p:sp>
        <p:nvSpPr>
          <p:cNvPr id="104860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0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0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vertTx">
  <p:cSld name="标题和竖排文字">
    <p:spTree>
      <p:nvGrpSpPr>
        <p:cNvPr id="20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08" name="Title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609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610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11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12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vertTitleAndTx">
  <p:cSld name="垂直排列标题与 文本">
    <p:spTree>
      <p:nvGrpSpPr>
        <p:cNvPr id="1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59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59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59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59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59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type="title">
  <p:cSld name="标题幻灯片">
    <p:spTree>
      <p:nvGrpSpPr>
        <p:cNvPr id="3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750" name="矩形: 圆角 1"/>
          <p:cNvSpPr/>
          <p:nvPr>
            <p:custDataLst>
              <p:tags r:id="rId1"/>
            </p:custDataLst>
          </p:nvPr>
        </p:nvSpPr>
        <p:spPr>
          <a:xfrm>
            <a:off x="0" y="0"/>
            <a:ext cx="12192000" cy="6858000"/>
          </a:xfrm>
          <a:prstGeom prst="roundRect">
            <a:avLst>
              <a:gd name="adj" fmla="val 0"/>
            </a:avLst>
          </a:prstGeom>
          <a:gradFill flip="none" rotWithShape="1">
            <a:gsLst>
              <a:gs pos="0">
                <a:schemeClr val="accent1">
                  <a:lumMod val="20000"/>
                  <a:lumOff val="80000"/>
                </a:schemeClr>
              </a:gs>
              <a:gs pos="100000">
                <a:schemeClr val="accent2"/>
              </a:gs>
            </a:gsLst>
            <a:lin ang="2700000" scaled="1"/>
          </a:gradFill>
          <a:ln w="12700" cap="flat" cmpd="sng" algn="ctr">
            <a:noFill/>
            <a:prstDash val="solid"/>
            <a:miter lim="800000"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752" name="任意多边形: 形状 5"/>
          <p:cNvSpPr/>
          <p:nvPr>
            <p:custDataLst>
              <p:tags r:id="rId2"/>
            </p:custDataLst>
          </p:nvPr>
        </p:nvSpPr>
        <p:spPr>
          <a:xfrm>
            <a:off x="1142998" y="0"/>
            <a:ext cx="11049002" cy="6858000"/>
          </a:xfrm>
          <a:custGeom>
            <a:avLst/>
            <a:gdLst>
              <a:gd name="connsiteX0" fmla="*/ 6387353 w 11049002"/>
              <a:gd name="connsiteY0" fmla="*/ 634894 h 6858000"/>
              <a:gd name="connsiteX1" fmla="*/ 3556734 w 11049002"/>
              <a:gd name="connsiteY1" fmla="*/ 3465513 h 6858000"/>
              <a:gd name="connsiteX2" fmla="*/ 6387353 w 11049002"/>
              <a:gd name="connsiteY2" fmla="*/ 6296132 h 6858000"/>
              <a:gd name="connsiteX3" fmla="*/ 9217972 w 11049002"/>
              <a:gd name="connsiteY3" fmla="*/ 3465513 h 6858000"/>
              <a:gd name="connsiteX4" fmla="*/ 6387353 w 11049002"/>
              <a:gd name="connsiteY4" fmla="*/ 634894 h 6858000"/>
              <a:gd name="connsiteX5" fmla="*/ 1023086 w 11049002"/>
              <a:gd name="connsiteY5" fmla="*/ 0 h 6858000"/>
              <a:gd name="connsiteX6" fmla="*/ 11049002 w 11049002"/>
              <a:gd name="connsiteY6" fmla="*/ 0 h 6858000"/>
              <a:gd name="connsiteX7" fmla="*/ 11049002 w 11049002"/>
              <a:gd name="connsiteY7" fmla="*/ 6858000 h 6858000"/>
              <a:gd name="connsiteX8" fmla="*/ 976270 w 11049002"/>
              <a:gd name="connsiteY8" fmla="*/ 6858000 h 6858000"/>
              <a:gd name="connsiteX9" fmla="*/ 924719 w 11049002"/>
              <a:gd name="connsiteY9" fmla="*/ 6777588 h 6858000"/>
              <a:gd name="connsiteX10" fmla="*/ 0 w 11049002"/>
              <a:gd name="connsiteY10" fmla="*/ 3465513 h 6858000"/>
              <a:gd name="connsiteX11" fmla="*/ 924719 w 11049002"/>
              <a:gd name="connsiteY11" fmla="*/ 153438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11049002" h="6858000">
                <a:moveTo>
                  <a:pt x="6387353" y="634894"/>
                </a:moveTo>
                <a:cubicBezTo>
                  <a:pt x="4824045" y="634894"/>
                  <a:pt x="3556734" y="1902205"/>
                  <a:pt x="3556734" y="3465513"/>
                </a:cubicBezTo>
                <a:cubicBezTo>
                  <a:pt x="3556734" y="5028821"/>
                  <a:pt x="4824045" y="6296132"/>
                  <a:pt x="6387353" y="6296132"/>
                </a:cubicBezTo>
                <a:cubicBezTo>
                  <a:pt x="7950661" y="6296132"/>
                  <a:pt x="9217972" y="5028821"/>
                  <a:pt x="9217972" y="3465513"/>
                </a:cubicBezTo>
                <a:cubicBezTo>
                  <a:pt x="9217972" y="1902205"/>
                  <a:pt x="7950661" y="634894"/>
                  <a:pt x="6387353" y="634894"/>
                </a:cubicBezTo>
                <a:close/>
                <a:moveTo>
                  <a:pt x="1023086" y="0"/>
                </a:moveTo>
                <a:lnTo>
                  <a:pt x="11049002" y="0"/>
                </a:lnTo>
                <a:lnTo>
                  <a:pt x="11049002" y="6858000"/>
                </a:lnTo>
                <a:lnTo>
                  <a:pt x="976270" y="6858000"/>
                </a:lnTo>
                <a:lnTo>
                  <a:pt x="924719" y="6777588"/>
                </a:lnTo>
                <a:cubicBezTo>
                  <a:pt x="337916" y="5811840"/>
                  <a:pt x="0" y="4678139"/>
                  <a:pt x="0" y="3465513"/>
                </a:cubicBezTo>
                <a:cubicBezTo>
                  <a:pt x="0" y="2252888"/>
                  <a:pt x="337916" y="1119187"/>
                  <a:pt x="924719" y="153438"/>
                </a:cubicBezTo>
                <a:close/>
              </a:path>
            </a:pathLst>
          </a:custGeom>
          <a:solidFill>
            <a:schemeClr val="bg1"/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rmAutofit/>
          </a:bodyPr>
          <a:p>
            <a:pPr algn="ctr"/>
            <a:endParaRPr altLang="en-US" lang="zh-CN">
              <a:solidFill>
                <a:schemeClr val="tx1"/>
              </a:solidFill>
              <a:cs typeface="微软雅黑" panose="020B0503020204020204" pitchFamily="34" charset="-122"/>
            </a:endParaRPr>
          </a:p>
        </p:txBody>
      </p:sp>
      <p:sp>
        <p:nvSpPr>
          <p:cNvPr id="1048754" name="椭圆 147"/>
          <p:cNvSpPr/>
          <p:nvPr>
            <p:custDataLst>
              <p:tags r:id="rId3"/>
            </p:custDataLst>
          </p:nvPr>
        </p:nvSpPr>
        <p:spPr>
          <a:xfrm>
            <a:off x="8498840" y="318135"/>
            <a:ext cx="90170" cy="90170"/>
          </a:xfrm>
          <a:prstGeom prst="ellipse"/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756" name="椭圆 148"/>
          <p:cNvSpPr/>
          <p:nvPr>
            <p:custDataLst>
              <p:tags r:id="rId4"/>
            </p:custDataLst>
          </p:nvPr>
        </p:nvSpPr>
        <p:spPr>
          <a:xfrm>
            <a:off x="8709025" y="318135"/>
            <a:ext cx="90170" cy="90170"/>
          </a:xfrm>
          <a:prstGeom prst="ellipse"/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758" name="椭圆 149"/>
          <p:cNvSpPr/>
          <p:nvPr>
            <p:custDataLst>
              <p:tags r:id="rId5"/>
            </p:custDataLst>
          </p:nvPr>
        </p:nvSpPr>
        <p:spPr>
          <a:xfrm>
            <a:off x="8919845" y="318135"/>
            <a:ext cx="90170" cy="90170"/>
          </a:xfrm>
          <a:prstGeom prst="ellipse"/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760" name="椭圆 150"/>
          <p:cNvSpPr/>
          <p:nvPr>
            <p:custDataLst>
              <p:tags r:id="rId6"/>
            </p:custDataLst>
          </p:nvPr>
        </p:nvSpPr>
        <p:spPr>
          <a:xfrm>
            <a:off x="9130030" y="318135"/>
            <a:ext cx="90170" cy="90170"/>
          </a:xfrm>
          <a:prstGeom prst="ellipse"/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762" name="椭圆 151"/>
          <p:cNvSpPr/>
          <p:nvPr>
            <p:custDataLst>
              <p:tags r:id="rId7"/>
            </p:custDataLst>
          </p:nvPr>
        </p:nvSpPr>
        <p:spPr>
          <a:xfrm>
            <a:off x="9340850" y="318135"/>
            <a:ext cx="90170" cy="90170"/>
          </a:xfrm>
          <a:prstGeom prst="ellipse"/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764" name="椭圆 152"/>
          <p:cNvSpPr/>
          <p:nvPr>
            <p:custDataLst>
              <p:tags r:id="rId8"/>
            </p:custDataLst>
          </p:nvPr>
        </p:nvSpPr>
        <p:spPr>
          <a:xfrm>
            <a:off x="9551035" y="318135"/>
            <a:ext cx="90170" cy="90170"/>
          </a:xfrm>
          <a:prstGeom prst="ellipse"/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766" name="椭圆 153"/>
          <p:cNvSpPr/>
          <p:nvPr>
            <p:custDataLst>
              <p:tags r:id="rId9"/>
            </p:custDataLst>
          </p:nvPr>
        </p:nvSpPr>
        <p:spPr>
          <a:xfrm>
            <a:off x="8498840" y="502285"/>
            <a:ext cx="90170" cy="90170"/>
          </a:xfrm>
          <a:prstGeom prst="ellipse"/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768" name="椭圆 154"/>
          <p:cNvSpPr/>
          <p:nvPr>
            <p:custDataLst>
              <p:tags r:id="rId10"/>
            </p:custDataLst>
          </p:nvPr>
        </p:nvSpPr>
        <p:spPr>
          <a:xfrm>
            <a:off x="8709025" y="502285"/>
            <a:ext cx="90170" cy="90170"/>
          </a:xfrm>
          <a:prstGeom prst="ellipse"/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770" name="椭圆 155"/>
          <p:cNvSpPr/>
          <p:nvPr>
            <p:custDataLst>
              <p:tags r:id="rId11"/>
            </p:custDataLst>
          </p:nvPr>
        </p:nvSpPr>
        <p:spPr>
          <a:xfrm>
            <a:off x="8919845" y="502285"/>
            <a:ext cx="90170" cy="90170"/>
          </a:xfrm>
          <a:prstGeom prst="ellipse"/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772" name="椭圆 156"/>
          <p:cNvSpPr/>
          <p:nvPr>
            <p:custDataLst>
              <p:tags r:id="rId12"/>
            </p:custDataLst>
          </p:nvPr>
        </p:nvSpPr>
        <p:spPr>
          <a:xfrm>
            <a:off x="9130030" y="502285"/>
            <a:ext cx="90170" cy="90170"/>
          </a:xfrm>
          <a:prstGeom prst="ellipse"/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774" name="椭圆 157"/>
          <p:cNvSpPr/>
          <p:nvPr>
            <p:custDataLst>
              <p:tags r:id="rId13"/>
            </p:custDataLst>
          </p:nvPr>
        </p:nvSpPr>
        <p:spPr>
          <a:xfrm>
            <a:off x="9340850" y="502285"/>
            <a:ext cx="90170" cy="90170"/>
          </a:xfrm>
          <a:prstGeom prst="ellipse"/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776" name="椭圆 158"/>
          <p:cNvSpPr/>
          <p:nvPr>
            <p:custDataLst>
              <p:tags r:id="rId14"/>
            </p:custDataLst>
          </p:nvPr>
        </p:nvSpPr>
        <p:spPr>
          <a:xfrm>
            <a:off x="9551035" y="502285"/>
            <a:ext cx="90170" cy="90170"/>
          </a:xfrm>
          <a:prstGeom prst="ellipse"/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778" name="椭圆 159"/>
          <p:cNvSpPr/>
          <p:nvPr>
            <p:custDataLst>
              <p:tags r:id="rId15"/>
            </p:custDataLst>
          </p:nvPr>
        </p:nvSpPr>
        <p:spPr>
          <a:xfrm>
            <a:off x="8498840" y="685800"/>
            <a:ext cx="90170" cy="90170"/>
          </a:xfrm>
          <a:prstGeom prst="ellipse"/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780" name="椭圆 160"/>
          <p:cNvSpPr/>
          <p:nvPr>
            <p:custDataLst>
              <p:tags r:id="rId16"/>
            </p:custDataLst>
          </p:nvPr>
        </p:nvSpPr>
        <p:spPr>
          <a:xfrm>
            <a:off x="8709025" y="685800"/>
            <a:ext cx="90170" cy="90170"/>
          </a:xfrm>
          <a:prstGeom prst="ellipse"/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782" name="椭圆 161"/>
          <p:cNvSpPr/>
          <p:nvPr>
            <p:custDataLst>
              <p:tags r:id="rId17"/>
            </p:custDataLst>
          </p:nvPr>
        </p:nvSpPr>
        <p:spPr>
          <a:xfrm>
            <a:off x="8919845" y="685800"/>
            <a:ext cx="90170" cy="90170"/>
          </a:xfrm>
          <a:prstGeom prst="ellipse"/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784" name="椭圆 162"/>
          <p:cNvSpPr/>
          <p:nvPr>
            <p:custDataLst>
              <p:tags r:id="rId18"/>
            </p:custDataLst>
          </p:nvPr>
        </p:nvSpPr>
        <p:spPr>
          <a:xfrm>
            <a:off x="9130030" y="685800"/>
            <a:ext cx="90170" cy="90170"/>
          </a:xfrm>
          <a:prstGeom prst="ellipse"/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786" name="椭圆 163"/>
          <p:cNvSpPr/>
          <p:nvPr>
            <p:custDataLst>
              <p:tags r:id="rId19"/>
            </p:custDataLst>
          </p:nvPr>
        </p:nvSpPr>
        <p:spPr>
          <a:xfrm>
            <a:off x="9340850" y="685800"/>
            <a:ext cx="90170" cy="90170"/>
          </a:xfrm>
          <a:prstGeom prst="ellipse"/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788" name="椭圆 164"/>
          <p:cNvSpPr/>
          <p:nvPr>
            <p:custDataLst>
              <p:tags r:id="rId20"/>
            </p:custDataLst>
          </p:nvPr>
        </p:nvSpPr>
        <p:spPr>
          <a:xfrm>
            <a:off x="9551035" y="685800"/>
            <a:ext cx="90170" cy="90170"/>
          </a:xfrm>
          <a:prstGeom prst="ellipse"/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790" name="椭圆 165"/>
          <p:cNvSpPr/>
          <p:nvPr>
            <p:custDataLst>
              <p:tags r:id="rId21"/>
            </p:custDataLst>
          </p:nvPr>
        </p:nvSpPr>
        <p:spPr>
          <a:xfrm>
            <a:off x="8498840" y="869950"/>
            <a:ext cx="90170" cy="90170"/>
          </a:xfrm>
          <a:prstGeom prst="ellipse"/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792" name="椭圆 166"/>
          <p:cNvSpPr/>
          <p:nvPr>
            <p:custDataLst>
              <p:tags r:id="rId22"/>
            </p:custDataLst>
          </p:nvPr>
        </p:nvSpPr>
        <p:spPr>
          <a:xfrm>
            <a:off x="8709025" y="869950"/>
            <a:ext cx="90170" cy="90170"/>
          </a:xfrm>
          <a:prstGeom prst="ellipse"/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794" name="椭圆 167"/>
          <p:cNvSpPr/>
          <p:nvPr>
            <p:custDataLst>
              <p:tags r:id="rId23"/>
            </p:custDataLst>
          </p:nvPr>
        </p:nvSpPr>
        <p:spPr>
          <a:xfrm>
            <a:off x="8919845" y="869950"/>
            <a:ext cx="90170" cy="90170"/>
          </a:xfrm>
          <a:prstGeom prst="ellipse"/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796" name="椭圆 168"/>
          <p:cNvSpPr/>
          <p:nvPr>
            <p:custDataLst>
              <p:tags r:id="rId24"/>
            </p:custDataLst>
          </p:nvPr>
        </p:nvSpPr>
        <p:spPr>
          <a:xfrm>
            <a:off x="9130030" y="869950"/>
            <a:ext cx="90170" cy="90170"/>
          </a:xfrm>
          <a:prstGeom prst="ellipse"/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798" name="椭圆 169"/>
          <p:cNvSpPr/>
          <p:nvPr>
            <p:custDataLst>
              <p:tags r:id="rId25"/>
            </p:custDataLst>
          </p:nvPr>
        </p:nvSpPr>
        <p:spPr>
          <a:xfrm>
            <a:off x="9340850" y="869950"/>
            <a:ext cx="90170" cy="90170"/>
          </a:xfrm>
          <a:prstGeom prst="ellipse"/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800" name="椭圆 170"/>
          <p:cNvSpPr/>
          <p:nvPr>
            <p:custDataLst>
              <p:tags r:id="rId26"/>
            </p:custDataLst>
          </p:nvPr>
        </p:nvSpPr>
        <p:spPr>
          <a:xfrm>
            <a:off x="9551035" y="869950"/>
            <a:ext cx="90170" cy="90170"/>
          </a:xfrm>
          <a:prstGeom prst="ellipse"/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802" name="椭圆 171"/>
          <p:cNvSpPr/>
          <p:nvPr>
            <p:custDataLst>
              <p:tags r:id="rId27"/>
            </p:custDataLst>
          </p:nvPr>
        </p:nvSpPr>
        <p:spPr>
          <a:xfrm>
            <a:off x="8498840" y="1053465"/>
            <a:ext cx="90170" cy="90170"/>
          </a:xfrm>
          <a:prstGeom prst="ellipse"/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804" name="椭圆 172"/>
          <p:cNvSpPr/>
          <p:nvPr>
            <p:custDataLst>
              <p:tags r:id="rId28"/>
            </p:custDataLst>
          </p:nvPr>
        </p:nvSpPr>
        <p:spPr>
          <a:xfrm>
            <a:off x="8709025" y="1053465"/>
            <a:ext cx="90170" cy="90170"/>
          </a:xfrm>
          <a:prstGeom prst="ellipse"/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806" name="椭圆 173"/>
          <p:cNvSpPr/>
          <p:nvPr>
            <p:custDataLst>
              <p:tags r:id="rId29"/>
            </p:custDataLst>
          </p:nvPr>
        </p:nvSpPr>
        <p:spPr>
          <a:xfrm>
            <a:off x="8919845" y="1053465"/>
            <a:ext cx="90170" cy="90170"/>
          </a:xfrm>
          <a:prstGeom prst="ellipse"/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808" name="椭圆 174"/>
          <p:cNvSpPr/>
          <p:nvPr>
            <p:custDataLst>
              <p:tags r:id="rId30"/>
            </p:custDataLst>
          </p:nvPr>
        </p:nvSpPr>
        <p:spPr>
          <a:xfrm>
            <a:off x="9130030" y="1053465"/>
            <a:ext cx="90170" cy="90170"/>
          </a:xfrm>
          <a:prstGeom prst="ellipse"/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810" name="椭圆 175"/>
          <p:cNvSpPr/>
          <p:nvPr>
            <p:custDataLst>
              <p:tags r:id="rId31"/>
            </p:custDataLst>
          </p:nvPr>
        </p:nvSpPr>
        <p:spPr>
          <a:xfrm>
            <a:off x="9340850" y="1053465"/>
            <a:ext cx="90170" cy="90170"/>
          </a:xfrm>
          <a:prstGeom prst="ellipse"/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812" name="椭圆 176"/>
          <p:cNvSpPr/>
          <p:nvPr>
            <p:custDataLst>
              <p:tags r:id="rId32"/>
            </p:custDataLst>
          </p:nvPr>
        </p:nvSpPr>
        <p:spPr>
          <a:xfrm>
            <a:off x="9551035" y="1053465"/>
            <a:ext cx="90170" cy="90170"/>
          </a:xfrm>
          <a:prstGeom prst="ellipse"/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814" name="任意多边形: 形状 258"/>
          <p:cNvSpPr/>
          <p:nvPr>
            <p:custDataLst>
              <p:tags r:id="rId33"/>
            </p:custDataLst>
          </p:nvPr>
        </p:nvSpPr>
        <p:spPr>
          <a:xfrm>
            <a:off x="8503285" y="0"/>
            <a:ext cx="90170" cy="50165"/>
          </a:xfrm>
          <a:custGeom>
            <a:avLst/>
            <a:gdLst>
              <a:gd name="connsiteX0" fmla="*/ 2084 w 90432"/>
              <a:gd name="connsiteY0" fmla="*/ 0 h 50248"/>
              <a:gd name="connsiteX1" fmla="*/ 88348 w 90432"/>
              <a:gd name="connsiteY1" fmla="*/ 0 h 50248"/>
              <a:gd name="connsiteX2" fmla="*/ 90432 w 90432"/>
              <a:gd name="connsiteY2" fmla="*/ 5032 h 50248"/>
              <a:gd name="connsiteX3" fmla="*/ 45216 w 90432"/>
              <a:gd name="connsiteY3" fmla="*/ 50248 h 50248"/>
              <a:gd name="connsiteX4" fmla="*/ 0 w 90432"/>
              <a:gd name="connsiteY4" fmla="*/ 5032 h 5024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90432" h="50248">
                <a:moveTo>
                  <a:pt x="2084" y="0"/>
                </a:moveTo>
                <a:lnTo>
                  <a:pt x="88348" y="0"/>
                </a:lnTo>
                <a:lnTo>
                  <a:pt x="90432" y="5032"/>
                </a:lnTo>
                <a:cubicBezTo>
                  <a:pt x="90432" y="30004"/>
                  <a:pt x="70188" y="50248"/>
                  <a:pt x="45216" y="50248"/>
                </a:cubicBezTo>
                <a:cubicBezTo>
                  <a:pt x="20244" y="50248"/>
                  <a:pt x="0" y="30004"/>
                  <a:pt x="0" y="5032"/>
                </a:cubicBezTo>
                <a:close/>
              </a:path>
            </a:pathLst>
          </a:custGeom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816" name="任意多边形: 形状 259"/>
          <p:cNvSpPr/>
          <p:nvPr>
            <p:custDataLst>
              <p:tags r:id="rId34"/>
            </p:custDataLst>
          </p:nvPr>
        </p:nvSpPr>
        <p:spPr>
          <a:xfrm>
            <a:off x="8713470" y="0"/>
            <a:ext cx="90170" cy="50165"/>
          </a:xfrm>
          <a:custGeom>
            <a:avLst/>
            <a:gdLst>
              <a:gd name="connsiteX0" fmla="*/ 2084 w 90432"/>
              <a:gd name="connsiteY0" fmla="*/ 0 h 50248"/>
              <a:gd name="connsiteX1" fmla="*/ 88348 w 90432"/>
              <a:gd name="connsiteY1" fmla="*/ 0 h 50248"/>
              <a:gd name="connsiteX2" fmla="*/ 90432 w 90432"/>
              <a:gd name="connsiteY2" fmla="*/ 5032 h 50248"/>
              <a:gd name="connsiteX3" fmla="*/ 45216 w 90432"/>
              <a:gd name="connsiteY3" fmla="*/ 50248 h 50248"/>
              <a:gd name="connsiteX4" fmla="*/ 0 w 90432"/>
              <a:gd name="connsiteY4" fmla="*/ 5032 h 5024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90432" h="50248">
                <a:moveTo>
                  <a:pt x="2084" y="0"/>
                </a:moveTo>
                <a:lnTo>
                  <a:pt x="88348" y="0"/>
                </a:lnTo>
                <a:lnTo>
                  <a:pt x="90432" y="5032"/>
                </a:lnTo>
                <a:cubicBezTo>
                  <a:pt x="90432" y="30004"/>
                  <a:pt x="70188" y="50248"/>
                  <a:pt x="45216" y="50248"/>
                </a:cubicBezTo>
                <a:cubicBezTo>
                  <a:pt x="20244" y="50248"/>
                  <a:pt x="0" y="30004"/>
                  <a:pt x="0" y="5032"/>
                </a:cubicBezTo>
                <a:close/>
              </a:path>
            </a:pathLst>
          </a:custGeom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818" name="任意多边形: 形状 265"/>
          <p:cNvSpPr/>
          <p:nvPr>
            <p:custDataLst>
              <p:tags r:id="rId35"/>
            </p:custDataLst>
          </p:nvPr>
        </p:nvSpPr>
        <p:spPr>
          <a:xfrm>
            <a:off x="8924290" y="0"/>
            <a:ext cx="90170" cy="50165"/>
          </a:xfrm>
          <a:custGeom>
            <a:avLst/>
            <a:gdLst>
              <a:gd name="connsiteX0" fmla="*/ 2084 w 90432"/>
              <a:gd name="connsiteY0" fmla="*/ 0 h 50248"/>
              <a:gd name="connsiteX1" fmla="*/ 88348 w 90432"/>
              <a:gd name="connsiteY1" fmla="*/ 0 h 50248"/>
              <a:gd name="connsiteX2" fmla="*/ 90432 w 90432"/>
              <a:gd name="connsiteY2" fmla="*/ 5032 h 50248"/>
              <a:gd name="connsiteX3" fmla="*/ 45216 w 90432"/>
              <a:gd name="connsiteY3" fmla="*/ 50248 h 50248"/>
              <a:gd name="connsiteX4" fmla="*/ 0 w 90432"/>
              <a:gd name="connsiteY4" fmla="*/ 5032 h 5024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90432" h="50248">
                <a:moveTo>
                  <a:pt x="2084" y="0"/>
                </a:moveTo>
                <a:lnTo>
                  <a:pt x="88348" y="0"/>
                </a:lnTo>
                <a:lnTo>
                  <a:pt x="90432" y="5032"/>
                </a:lnTo>
                <a:cubicBezTo>
                  <a:pt x="90432" y="30004"/>
                  <a:pt x="70188" y="50248"/>
                  <a:pt x="45216" y="50248"/>
                </a:cubicBezTo>
                <a:cubicBezTo>
                  <a:pt x="20244" y="50248"/>
                  <a:pt x="0" y="30004"/>
                  <a:pt x="0" y="5032"/>
                </a:cubicBezTo>
                <a:close/>
              </a:path>
            </a:pathLst>
          </a:custGeom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820" name="任意多边形: 形状 268"/>
          <p:cNvSpPr/>
          <p:nvPr>
            <p:custDataLst>
              <p:tags r:id="rId36"/>
            </p:custDataLst>
          </p:nvPr>
        </p:nvSpPr>
        <p:spPr>
          <a:xfrm>
            <a:off x="9134475" y="0"/>
            <a:ext cx="90170" cy="50165"/>
          </a:xfrm>
          <a:custGeom>
            <a:avLst/>
            <a:gdLst>
              <a:gd name="connsiteX0" fmla="*/ 2084 w 90432"/>
              <a:gd name="connsiteY0" fmla="*/ 0 h 50248"/>
              <a:gd name="connsiteX1" fmla="*/ 88348 w 90432"/>
              <a:gd name="connsiteY1" fmla="*/ 0 h 50248"/>
              <a:gd name="connsiteX2" fmla="*/ 90432 w 90432"/>
              <a:gd name="connsiteY2" fmla="*/ 5032 h 50248"/>
              <a:gd name="connsiteX3" fmla="*/ 45216 w 90432"/>
              <a:gd name="connsiteY3" fmla="*/ 50248 h 50248"/>
              <a:gd name="connsiteX4" fmla="*/ 0 w 90432"/>
              <a:gd name="connsiteY4" fmla="*/ 5032 h 5024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90432" h="50248">
                <a:moveTo>
                  <a:pt x="2084" y="0"/>
                </a:moveTo>
                <a:lnTo>
                  <a:pt x="88348" y="0"/>
                </a:lnTo>
                <a:lnTo>
                  <a:pt x="90432" y="5032"/>
                </a:lnTo>
                <a:cubicBezTo>
                  <a:pt x="90432" y="30004"/>
                  <a:pt x="70188" y="50248"/>
                  <a:pt x="45216" y="50248"/>
                </a:cubicBezTo>
                <a:cubicBezTo>
                  <a:pt x="20244" y="50248"/>
                  <a:pt x="0" y="30004"/>
                  <a:pt x="0" y="5032"/>
                </a:cubicBezTo>
                <a:close/>
              </a:path>
            </a:pathLst>
          </a:custGeom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822" name="任意多边形: 形状 273"/>
          <p:cNvSpPr/>
          <p:nvPr>
            <p:custDataLst>
              <p:tags r:id="rId37"/>
            </p:custDataLst>
          </p:nvPr>
        </p:nvSpPr>
        <p:spPr>
          <a:xfrm>
            <a:off x="9345295" y="0"/>
            <a:ext cx="90170" cy="50165"/>
          </a:xfrm>
          <a:custGeom>
            <a:avLst/>
            <a:gdLst>
              <a:gd name="connsiteX0" fmla="*/ 2084 w 90432"/>
              <a:gd name="connsiteY0" fmla="*/ 0 h 50248"/>
              <a:gd name="connsiteX1" fmla="*/ 88348 w 90432"/>
              <a:gd name="connsiteY1" fmla="*/ 0 h 50248"/>
              <a:gd name="connsiteX2" fmla="*/ 90432 w 90432"/>
              <a:gd name="connsiteY2" fmla="*/ 5032 h 50248"/>
              <a:gd name="connsiteX3" fmla="*/ 45216 w 90432"/>
              <a:gd name="connsiteY3" fmla="*/ 50248 h 50248"/>
              <a:gd name="connsiteX4" fmla="*/ 0 w 90432"/>
              <a:gd name="connsiteY4" fmla="*/ 5032 h 5024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90432" h="50248">
                <a:moveTo>
                  <a:pt x="2084" y="0"/>
                </a:moveTo>
                <a:lnTo>
                  <a:pt x="88348" y="0"/>
                </a:lnTo>
                <a:lnTo>
                  <a:pt x="90432" y="5032"/>
                </a:lnTo>
                <a:cubicBezTo>
                  <a:pt x="90432" y="30004"/>
                  <a:pt x="70188" y="50248"/>
                  <a:pt x="45216" y="50248"/>
                </a:cubicBezTo>
                <a:cubicBezTo>
                  <a:pt x="20244" y="50248"/>
                  <a:pt x="0" y="30004"/>
                  <a:pt x="0" y="5032"/>
                </a:cubicBezTo>
                <a:close/>
              </a:path>
            </a:pathLst>
          </a:custGeom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824" name="任意多边形: 形状 274"/>
          <p:cNvSpPr/>
          <p:nvPr>
            <p:custDataLst>
              <p:tags r:id="rId38"/>
            </p:custDataLst>
          </p:nvPr>
        </p:nvSpPr>
        <p:spPr>
          <a:xfrm>
            <a:off x="9555480" y="0"/>
            <a:ext cx="90170" cy="50165"/>
          </a:xfrm>
          <a:custGeom>
            <a:avLst/>
            <a:gdLst>
              <a:gd name="connsiteX0" fmla="*/ 2084 w 90432"/>
              <a:gd name="connsiteY0" fmla="*/ 0 h 50248"/>
              <a:gd name="connsiteX1" fmla="*/ 88348 w 90432"/>
              <a:gd name="connsiteY1" fmla="*/ 0 h 50248"/>
              <a:gd name="connsiteX2" fmla="*/ 90432 w 90432"/>
              <a:gd name="connsiteY2" fmla="*/ 5032 h 50248"/>
              <a:gd name="connsiteX3" fmla="*/ 45216 w 90432"/>
              <a:gd name="connsiteY3" fmla="*/ 50248 h 50248"/>
              <a:gd name="connsiteX4" fmla="*/ 0 w 90432"/>
              <a:gd name="connsiteY4" fmla="*/ 5032 h 5024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90432" h="50248">
                <a:moveTo>
                  <a:pt x="2084" y="0"/>
                </a:moveTo>
                <a:lnTo>
                  <a:pt x="88348" y="0"/>
                </a:lnTo>
                <a:lnTo>
                  <a:pt x="90432" y="5032"/>
                </a:lnTo>
                <a:cubicBezTo>
                  <a:pt x="90432" y="30004"/>
                  <a:pt x="70188" y="50248"/>
                  <a:pt x="45216" y="50248"/>
                </a:cubicBezTo>
                <a:cubicBezTo>
                  <a:pt x="20244" y="50248"/>
                  <a:pt x="0" y="30004"/>
                  <a:pt x="0" y="5032"/>
                </a:cubicBezTo>
                <a:close/>
              </a:path>
            </a:pathLst>
          </a:custGeom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826" name="椭圆 183"/>
          <p:cNvSpPr/>
          <p:nvPr>
            <p:custDataLst>
              <p:tags r:id="rId39"/>
            </p:custDataLst>
          </p:nvPr>
        </p:nvSpPr>
        <p:spPr>
          <a:xfrm>
            <a:off x="8503285" y="143510"/>
            <a:ext cx="90170" cy="90170"/>
          </a:xfrm>
          <a:prstGeom prst="ellipse"/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828" name="椭圆 184"/>
          <p:cNvSpPr/>
          <p:nvPr>
            <p:custDataLst>
              <p:tags r:id="rId40"/>
            </p:custDataLst>
          </p:nvPr>
        </p:nvSpPr>
        <p:spPr>
          <a:xfrm>
            <a:off x="8713470" y="143510"/>
            <a:ext cx="90170" cy="90170"/>
          </a:xfrm>
          <a:prstGeom prst="ellipse"/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830" name="椭圆 185"/>
          <p:cNvSpPr/>
          <p:nvPr>
            <p:custDataLst>
              <p:tags r:id="rId41"/>
            </p:custDataLst>
          </p:nvPr>
        </p:nvSpPr>
        <p:spPr>
          <a:xfrm>
            <a:off x="8924290" y="143510"/>
            <a:ext cx="90170" cy="90170"/>
          </a:xfrm>
          <a:prstGeom prst="ellipse"/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832" name="椭圆 186"/>
          <p:cNvSpPr/>
          <p:nvPr>
            <p:custDataLst>
              <p:tags r:id="rId42"/>
            </p:custDataLst>
          </p:nvPr>
        </p:nvSpPr>
        <p:spPr>
          <a:xfrm>
            <a:off x="9134475" y="143510"/>
            <a:ext cx="90170" cy="90170"/>
          </a:xfrm>
          <a:prstGeom prst="ellipse"/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834" name="椭圆 187"/>
          <p:cNvSpPr/>
          <p:nvPr>
            <p:custDataLst>
              <p:tags r:id="rId43"/>
            </p:custDataLst>
          </p:nvPr>
        </p:nvSpPr>
        <p:spPr>
          <a:xfrm>
            <a:off x="9345295" y="143510"/>
            <a:ext cx="90170" cy="90170"/>
          </a:xfrm>
          <a:prstGeom prst="ellipse"/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836" name="椭圆 188"/>
          <p:cNvSpPr/>
          <p:nvPr>
            <p:custDataLst>
              <p:tags r:id="rId44"/>
            </p:custDataLst>
          </p:nvPr>
        </p:nvSpPr>
        <p:spPr>
          <a:xfrm>
            <a:off x="9555480" y="143510"/>
            <a:ext cx="90170" cy="90170"/>
          </a:xfrm>
          <a:prstGeom prst="ellipse"/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838" name="椭圆 190"/>
          <p:cNvSpPr/>
          <p:nvPr>
            <p:custDataLst>
              <p:tags r:id="rId45"/>
            </p:custDataLst>
          </p:nvPr>
        </p:nvSpPr>
        <p:spPr>
          <a:xfrm rot="5400000">
            <a:off x="1512570" y="6071870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840" name="椭圆 191"/>
          <p:cNvSpPr/>
          <p:nvPr>
            <p:custDataLst>
              <p:tags r:id="rId46"/>
            </p:custDataLst>
          </p:nvPr>
        </p:nvSpPr>
        <p:spPr>
          <a:xfrm rot="5400000">
            <a:off x="1512570" y="6282055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842" name="椭圆 192"/>
          <p:cNvSpPr/>
          <p:nvPr>
            <p:custDataLst>
              <p:tags r:id="rId47"/>
            </p:custDataLst>
          </p:nvPr>
        </p:nvSpPr>
        <p:spPr>
          <a:xfrm rot="5400000">
            <a:off x="1512570" y="6492875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844" name="椭圆 197"/>
          <p:cNvSpPr/>
          <p:nvPr>
            <p:custDataLst>
              <p:tags r:id="rId48"/>
            </p:custDataLst>
          </p:nvPr>
        </p:nvSpPr>
        <p:spPr>
          <a:xfrm rot="5400000">
            <a:off x="1512570" y="6703695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846" name="椭圆 198"/>
          <p:cNvSpPr/>
          <p:nvPr>
            <p:custDataLst>
              <p:tags r:id="rId49"/>
            </p:custDataLst>
          </p:nvPr>
        </p:nvSpPr>
        <p:spPr>
          <a:xfrm rot="5400000">
            <a:off x="1328420" y="6071870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848" name="椭圆 203"/>
          <p:cNvSpPr/>
          <p:nvPr>
            <p:custDataLst>
              <p:tags r:id="rId50"/>
            </p:custDataLst>
          </p:nvPr>
        </p:nvSpPr>
        <p:spPr>
          <a:xfrm rot="5400000">
            <a:off x="1328420" y="6282055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850" name="椭圆 204"/>
          <p:cNvSpPr/>
          <p:nvPr>
            <p:custDataLst>
              <p:tags r:id="rId51"/>
            </p:custDataLst>
          </p:nvPr>
        </p:nvSpPr>
        <p:spPr>
          <a:xfrm rot="5400000">
            <a:off x="1328420" y="6492875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852" name="椭圆 209"/>
          <p:cNvSpPr/>
          <p:nvPr>
            <p:custDataLst>
              <p:tags r:id="rId52"/>
            </p:custDataLst>
          </p:nvPr>
        </p:nvSpPr>
        <p:spPr>
          <a:xfrm rot="5400000">
            <a:off x="1328420" y="6703695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854" name="椭圆 210"/>
          <p:cNvSpPr/>
          <p:nvPr>
            <p:custDataLst>
              <p:tags r:id="rId53"/>
            </p:custDataLst>
          </p:nvPr>
        </p:nvSpPr>
        <p:spPr>
          <a:xfrm rot="5400000">
            <a:off x="1144905" y="6071870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856" name="椭圆 215"/>
          <p:cNvSpPr/>
          <p:nvPr>
            <p:custDataLst>
              <p:tags r:id="rId54"/>
            </p:custDataLst>
          </p:nvPr>
        </p:nvSpPr>
        <p:spPr>
          <a:xfrm rot="5400000">
            <a:off x="1144905" y="6282055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858" name="椭圆 216"/>
          <p:cNvSpPr/>
          <p:nvPr>
            <p:custDataLst>
              <p:tags r:id="rId55"/>
            </p:custDataLst>
          </p:nvPr>
        </p:nvSpPr>
        <p:spPr>
          <a:xfrm rot="5400000">
            <a:off x="1144905" y="6492875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860" name="椭圆 221"/>
          <p:cNvSpPr/>
          <p:nvPr>
            <p:custDataLst>
              <p:tags r:id="rId56"/>
            </p:custDataLst>
          </p:nvPr>
        </p:nvSpPr>
        <p:spPr>
          <a:xfrm rot="5400000">
            <a:off x="1144905" y="6703695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862" name="椭圆 222"/>
          <p:cNvSpPr/>
          <p:nvPr>
            <p:custDataLst>
              <p:tags r:id="rId57"/>
            </p:custDataLst>
          </p:nvPr>
        </p:nvSpPr>
        <p:spPr>
          <a:xfrm rot="5400000">
            <a:off x="960755" y="6071870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864" name="椭圆 223"/>
          <p:cNvSpPr/>
          <p:nvPr>
            <p:custDataLst>
              <p:tags r:id="rId58"/>
            </p:custDataLst>
          </p:nvPr>
        </p:nvSpPr>
        <p:spPr>
          <a:xfrm rot="5400000">
            <a:off x="960755" y="6282055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866" name="椭圆 224"/>
          <p:cNvSpPr/>
          <p:nvPr>
            <p:custDataLst>
              <p:tags r:id="rId59"/>
            </p:custDataLst>
          </p:nvPr>
        </p:nvSpPr>
        <p:spPr>
          <a:xfrm rot="5400000">
            <a:off x="960755" y="6492875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868" name="椭圆 225"/>
          <p:cNvSpPr/>
          <p:nvPr>
            <p:custDataLst>
              <p:tags r:id="rId60"/>
            </p:custDataLst>
          </p:nvPr>
        </p:nvSpPr>
        <p:spPr>
          <a:xfrm rot="5400000">
            <a:off x="960755" y="6703695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870" name="椭圆 226"/>
          <p:cNvSpPr/>
          <p:nvPr>
            <p:custDataLst>
              <p:tags r:id="rId61"/>
            </p:custDataLst>
          </p:nvPr>
        </p:nvSpPr>
        <p:spPr>
          <a:xfrm rot="5400000">
            <a:off x="777240" y="6071870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872" name="椭圆 227"/>
          <p:cNvSpPr/>
          <p:nvPr>
            <p:custDataLst>
              <p:tags r:id="rId62"/>
            </p:custDataLst>
          </p:nvPr>
        </p:nvSpPr>
        <p:spPr>
          <a:xfrm rot="5400000">
            <a:off x="777240" y="6282055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874" name="椭圆 232"/>
          <p:cNvSpPr/>
          <p:nvPr>
            <p:custDataLst>
              <p:tags r:id="rId63"/>
            </p:custDataLst>
          </p:nvPr>
        </p:nvSpPr>
        <p:spPr>
          <a:xfrm rot="5400000">
            <a:off x="777240" y="6492875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876" name="椭圆 233"/>
          <p:cNvSpPr/>
          <p:nvPr>
            <p:custDataLst>
              <p:tags r:id="rId64"/>
            </p:custDataLst>
          </p:nvPr>
        </p:nvSpPr>
        <p:spPr>
          <a:xfrm rot="5400000">
            <a:off x="777240" y="6703695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878" name="椭圆 238"/>
          <p:cNvSpPr/>
          <p:nvPr>
            <p:custDataLst>
              <p:tags r:id="rId65"/>
            </p:custDataLst>
          </p:nvPr>
        </p:nvSpPr>
        <p:spPr>
          <a:xfrm rot="5400000">
            <a:off x="2422525" y="6076315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880" name="椭圆 239"/>
          <p:cNvSpPr/>
          <p:nvPr>
            <p:custDataLst>
              <p:tags r:id="rId66"/>
            </p:custDataLst>
          </p:nvPr>
        </p:nvSpPr>
        <p:spPr>
          <a:xfrm rot="5400000">
            <a:off x="2422525" y="6287135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882" name="椭圆 244"/>
          <p:cNvSpPr/>
          <p:nvPr>
            <p:custDataLst>
              <p:tags r:id="rId67"/>
            </p:custDataLst>
          </p:nvPr>
        </p:nvSpPr>
        <p:spPr>
          <a:xfrm rot="5400000">
            <a:off x="2422525" y="6497320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884" name="椭圆 245"/>
          <p:cNvSpPr/>
          <p:nvPr>
            <p:custDataLst>
              <p:tags r:id="rId68"/>
            </p:custDataLst>
          </p:nvPr>
        </p:nvSpPr>
        <p:spPr>
          <a:xfrm rot="5400000">
            <a:off x="2422525" y="6708140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886" name="椭圆 250"/>
          <p:cNvSpPr/>
          <p:nvPr>
            <p:custDataLst>
              <p:tags r:id="rId69"/>
            </p:custDataLst>
          </p:nvPr>
        </p:nvSpPr>
        <p:spPr>
          <a:xfrm rot="5400000">
            <a:off x="2238375" y="6076315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888" name="椭圆 251"/>
          <p:cNvSpPr/>
          <p:nvPr>
            <p:custDataLst>
              <p:tags r:id="rId70"/>
            </p:custDataLst>
          </p:nvPr>
        </p:nvSpPr>
        <p:spPr>
          <a:xfrm rot="5400000">
            <a:off x="2238375" y="6287135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890" name="椭圆 256"/>
          <p:cNvSpPr/>
          <p:nvPr>
            <p:custDataLst>
              <p:tags r:id="rId71"/>
            </p:custDataLst>
          </p:nvPr>
        </p:nvSpPr>
        <p:spPr>
          <a:xfrm rot="5400000">
            <a:off x="2238375" y="6497320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892" name="椭圆 257"/>
          <p:cNvSpPr/>
          <p:nvPr>
            <p:custDataLst>
              <p:tags r:id="rId72"/>
            </p:custDataLst>
          </p:nvPr>
        </p:nvSpPr>
        <p:spPr>
          <a:xfrm rot="5400000">
            <a:off x="2238375" y="6708140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894" name="椭圆 260"/>
          <p:cNvSpPr/>
          <p:nvPr>
            <p:custDataLst>
              <p:tags r:id="rId73"/>
            </p:custDataLst>
          </p:nvPr>
        </p:nvSpPr>
        <p:spPr>
          <a:xfrm rot="5400000">
            <a:off x="2054860" y="6076315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896" name="椭圆 261"/>
          <p:cNvSpPr/>
          <p:nvPr>
            <p:custDataLst>
              <p:tags r:id="rId74"/>
            </p:custDataLst>
          </p:nvPr>
        </p:nvSpPr>
        <p:spPr>
          <a:xfrm rot="5400000">
            <a:off x="2054860" y="6287135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898" name="椭圆 262"/>
          <p:cNvSpPr/>
          <p:nvPr>
            <p:custDataLst>
              <p:tags r:id="rId75"/>
            </p:custDataLst>
          </p:nvPr>
        </p:nvSpPr>
        <p:spPr>
          <a:xfrm rot="5400000">
            <a:off x="2054860" y="6497320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900" name="椭圆 263"/>
          <p:cNvSpPr/>
          <p:nvPr>
            <p:custDataLst>
              <p:tags r:id="rId76"/>
            </p:custDataLst>
          </p:nvPr>
        </p:nvSpPr>
        <p:spPr>
          <a:xfrm rot="5400000">
            <a:off x="2054860" y="6708140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902" name="椭圆 264"/>
          <p:cNvSpPr/>
          <p:nvPr>
            <p:custDataLst>
              <p:tags r:id="rId77"/>
            </p:custDataLst>
          </p:nvPr>
        </p:nvSpPr>
        <p:spPr>
          <a:xfrm rot="5400000">
            <a:off x="1870710" y="6076315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904" name="椭圆 266"/>
          <p:cNvSpPr/>
          <p:nvPr>
            <p:custDataLst>
              <p:tags r:id="rId78"/>
            </p:custDataLst>
          </p:nvPr>
        </p:nvSpPr>
        <p:spPr>
          <a:xfrm rot="5400000">
            <a:off x="1870710" y="6287135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906" name="椭圆 267"/>
          <p:cNvSpPr/>
          <p:nvPr>
            <p:custDataLst>
              <p:tags r:id="rId79"/>
            </p:custDataLst>
          </p:nvPr>
        </p:nvSpPr>
        <p:spPr>
          <a:xfrm rot="5400000">
            <a:off x="1870710" y="6497320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908" name="椭圆 269"/>
          <p:cNvSpPr/>
          <p:nvPr>
            <p:custDataLst>
              <p:tags r:id="rId80"/>
            </p:custDataLst>
          </p:nvPr>
        </p:nvSpPr>
        <p:spPr>
          <a:xfrm rot="5400000">
            <a:off x="1870710" y="6708140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910" name="椭圆 270"/>
          <p:cNvSpPr/>
          <p:nvPr>
            <p:custDataLst>
              <p:tags r:id="rId81"/>
            </p:custDataLst>
          </p:nvPr>
        </p:nvSpPr>
        <p:spPr>
          <a:xfrm rot="5400000">
            <a:off x="1687195" y="6076315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912" name="椭圆 271"/>
          <p:cNvSpPr/>
          <p:nvPr>
            <p:custDataLst>
              <p:tags r:id="rId82"/>
            </p:custDataLst>
          </p:nvPr>
        </p:nvSpPr>
        <p:spPr>
          <a:xfrm rot="5400000">
            <a:off x="1687195" y="6287135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914" name="椭圆 272"/>
          <p:cNvSpPr/>
          <p:nvPr>
            <p:custDataLst>
              <p:tags r:id="rId83"/>
            </p:custDataLst>
          </p:nvPr>
        </p:nvSpPr>
        <p:spPr>
          <a:xfrm rot="5400000">
            <a:off x="1687195" y="6497320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916" name="椭圆 275"/>
          <p:cNvSpPr/>
          <p:nvPr>
            <p:custDataLst>
              <p:tags r:id="rId84"/>
            </p:custDataLst>
          </p:nvPr>
        </p:nvSpPr>
        <p:spPr>
          <a:xfrm rot="5400000">
            <a:off x="1687195" y="6708140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pic>
        <p:nvPicPr>
          <p:cNvPr id="2097153" name="图片 9" descr="亮着灯的房子  低可信度描述已自动生成"/>
          <p:cNvPicPr>
            <a:picLocks noChangeAspect="1"/>
          </p:cNvPicPr>
          <p:nvPr>
            <p:custDataLst>
              <p:tags r:id="rId85"/>
            </p:custDataLst>
          </p:nvPr>
        </p:nvPicPr>
        <p:blipFill>
          <a:blip xmlns:r="http://schemas.openxmlformats.org/officeDocument/2006/relationships" r:embed="rId86"/>
          <a:srcRect l="11828" b="24782"/>
          <a:stretch>
            <a:fillRect/>
          </a:stretch>
        </p:blipFill>
        <p:spPr>
          <a:xfrm flipH="1">
            <a:off x="3938872" y="1225475"/>
            <a:ext cx="8253129" cy="5632525"/>
          </a:xfrm>
          <a:custGeom>
            <a:avLst/>
            <a:gdLst>
              <a:gd name="connsiteX0" fmla="*/ 8253129 w 8253129"/>
              <a:gd name="connsiteY0" fmla="*/ 0 h 5632525"/>
              <a:gd name="connsiteX1" fmla="*/ 0 w 8253129"/>
              <a:gd name="connsiteY1" fmla="*/ 0 h 5632525"/>
              <a:gd name="connsiteX2" fmla="*/ 0 w 8253129"/>
              <a:gd name="connsiteY2" fmla="*/ 5632525 h 5632525"/>
              <a:gd name="connsiteX3" fmla="*/ 8253129 w 8253129"/>
              <a:gd name="connsiteY3" fmla="*/ 5632525 h 563252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8253129" h="5632525">
                <a:moveTo>
                  <a:pt x="8253129" y="0"/>
                </a:moveTo>
                <a:lnTo>
                  <a:pt x="0" y="0"/>
                </a:lnTo>
                <a:lnTo>
                  <a:pt x="0" y="5632525"/>
                </a:lnTo>
                <a:lnTo>
                  <a:pt x="8253129" y="5632525"/>
                </a:lnTo>
                <a:close/>
              </a:path>
            </a:pathLst>
          </a:custGeom>
        </p:spPr>
      </p:pic>
      <p:sp>
        <p:nvSpPr>
          <p:cNvPr id="1048918" name="标题 8"/>
          <p:cNvSpPr txBox="1">
            <a:spLocks noGrp="1"/>
          </p:cNvSpPr>
          <p:nvPr>
            <p:ph type="title" idx="3" hasCustomPrompt="1"/>
            <p:custDataLst>
              <p:tags r:id="rId87"/>
            </p:custDataLst>
          </p:nvPr>
        </p:nvSpPr>
        <p:spPr>
          <a:xfrm>
            <a:off x="1263650" y="1411605"/>
            <a:ext cx="7329805" cy="1946910"/>
          </a:xfrm>
          <a:prstGeom prst="rect"/>
          <a:noFill/>
        </p:spPr>
        <p:txBody>
          <a:bodyPr anchor="b" anchorCtr="0" rtlCol="0" vert="horz" wrap="square">
            <a:normAutofit/>
          </a:bodyPr>
          <a:lstStyle>
            <a:defPPr>
              <a:defRPr lang="zh-CN"/>
            </a:defPPr>
            <a:lvl1pPr algn="just" defTabSz="914400" eaLnBrk="1" fontAlgn="auto" hangingPunct="1" latinLnBrk="0" marL="0" marR="0" rtl="0">
              <a:lnSpc>
                <a:spcPct val="100000"/>
              </a:lnSpc>
              <a:buClrTx/>
              <a:buSzTx/>
              <a:buFontTx/>
              <a:buNone/>
              <a:defRPr altLang="en-US" baseline="0" b="1" cap="none" dirty="0" sz="5400" i="0" kern="1200" kumimoji="0" lang="zh-CN" noProof="1" normalizeH="0" spc="400" strike="noStrike" u="none">
                <a:gradFill flip="none" rotWithShape="1">
                  <a:gsLst>
                    <a:gs pos="0">
                      <a:schemeClr val="accent1"/>
                    </a:gs>
                    <a:gs pos="100000">
                      <a:schemeClr val="accent2"/>
                    </a:gs>
                  </a:gsLst>
                  <a:lin ang="10200000" scaled="1"/>
                </a:gradFill>
                <a:latin typeface="+中文标题" charset="0"/>
                <a:ea typeface="+mj-ea"/>
                <a:cs typeface="微软雅黑" panose="020B0503020204020204" pitchFamily="34" charset="-122"/>
              </a:defRPr>
            </a:lvl1pPr>
          </a:lstStyle>
          <a:p>
            <a:pPr algn="just" lvl="0"/>
            <a:r>
              <a:rPr dirty="0">
                <a:sym typeface="+mn-ea"/>
              </a:rPr>
              <a:t>单击此处编辑标题</a:t>
            </a:r>
            <a:endParaRPr dirty="0">
              <a:sym typeface="+mn-ea"/>
            </a:endParaRPr>
          </a:p>
        </p:txBody>
      </p:sp>
      <p:sp>
        <p:nvSpPr>
          <p:cNvPr id="1048920" name="副标题"/>
          <p:cNvSpPr txBox="1">
            <a:spLocks noGrp="1"/>
          </p:cNvSpPr>
          <p:nvPr>
            <p:ph type="body" idx="2" hasCustomPrompt="1"/>
            <p:custDataLst>
              <p:tags r:id="rId88"/>
            </p:custDataLst>
          </p:nvPr>
        </p:nvSpPr>
        <p:spPr>
          <a:xfrm>
            <a:off x="1287779" y="3358515"/>
            <a:ext cx="6624949" cy="430887"/>
          </a:xfrm>
          <a:prstGeom prst="rect"/>
          <a:noFill/>
        </p:spPr>
        <p:txBody>
          <a:bodyPr anchor="t" bIns="45720" lIns="91440" rIns="91440" rtlCol="0" tIns="45720" wrap="square">
            <a:normAutofit/>
          </a:bodyPr>
          <a:lstStyle>
            <a:lvl1pPr algn="l" defTabSz="914400" eaLnBrk="1" fontAlgn="auto" hangingPunct="1" latinLnBrk="0" lvl="0" marL="0" marR="0" rtl="0">
              <a:lnSpc>
                <a:spcPct val="100000"/>
              </a:lnSpc>
              <a:buClrTx/>
              <a:buSzTx/>
              <a:buFontTx/>
              <a:buNone/>
              <a:defRPr altLang="zh-CN" baseline="0" b="0" cap="none" dirty="0" sz="1600" i="0" kern="1200" kumimoji="0" lang="en-US" noProof="1" normalizeH="0" spc="0" strike="noStrike" u="none">
                <a:solidFill>
                  <a:schemeClr val="tx1">
                    <a:lumMod val="50000"/>
                    <a:lumOff val="50000"/>
                  </a:schemeClr>
                </a:solidFill>
                <a:latin typeface="+mj-ea"/>
                <a:ea typeface="+mj-ea"/>
                <a:cs typeface="微软雅黑" panose="020B0503020204020204" pitchFamily="34" charset="-122"/>
                <a:sym typeface="+mn-ea"/>
              </a:defRPr>
            </a:lvl1pPr>
          </a:lstStyle>
          <a:p>
            <a:pPr algn="l" lvl="0">
              <a:buClrTx/>
              <a:buSzTx/>
              <a:buFontTx/>
            </a:pPr>
            <a:r>
              <a:rPr dirty="0" err="1">
                <a:sym typeface="+mn-ea"/>
              </a:rPr>
              <a:t>单击此处编辑母版副标题样式</a:t>
            </a:r>
            <a:endParaRPr dirty="0">
              <a:sym typeface="+mn-ea"/>
            </a:endParaRPr>
          </a:p>
        </p:txBody>
      </p:sp>
      <p:sp>
        <p:nvSpPr>
          <p:cNvPr id="1048922" name="署名"/>
          <p:cNvSpPr>
            <a:spLocks noGrp="1"/>
          </p:cNvSpPr>
          <p:nvPr>
            <p:ph type="body" idx="1" hasCustomPrompt="1"/>
            <p:custDataLst>
              <p:tags r:id="rId89"/>
            </p:custDataLst>
          </p:nvPr>
        </p:nvSpPr>
        <p:spPr>
          <a:xfrm>
            <a:off x="1328420" y="4029075"/>
            <a:ext cx="2402840" cy="483235"/>
          </a:xfrm>
          <a:prstGeom prst="roundRect">
            <a:avLst>
              <a:gd name="adj" fmla="val 21300"/>
            </a:avLst>
          </a:prstGeom>
          <a:gradFill>
            <a:gsLst>
              <a:gs pos="0">
                <a:schemeClr val="accent1"/>
              </a:gs>
              <a:gs pos="100000">
                <a:schemeClr val="accent2"/>
              </a:gs>
            </a:gsLst>
            <a:lin ang="10800000" scaled="1"/>
          </a:gradFill>
          <a:ln>
            <a:noFill/>
            <a:prstDash val="solid"/>
          </a:ln>
          <a:effectLst>
            <a:outerShdw algn="t" blurRad="165100" dir="5400000" dist="38100" rotWithShape="0" sx="97000" sy="97000">
              <a:schemeClr val="bg2">
                <a:lumMod val="50000"/>
                <a:alpha val="32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bIns="45720" compatLnSpc="1" forceAA="0" fromWordArt="0" horzOverflow="overflow" lIns="91440" numCol="1" rIns="91440" rtlCol="0" spcCol="0" tIns="45720" vert="horz" vertOverflow="overflow" wrap="square">
            <a:normAutofit/>
          </a:bodyPr>
          <a:lstStyle>
            <a:lvl1pPr algn="ctr" defTabSz="914400" eaLnBrk="1" fontAlgn="auto" hangingPunct="1" latinLnBrk="0" lvl="0" marL="0" marR="0" rtl="0">
              <a:lnSpc>
                <a:spcPct val="100000"/>
              </a:lnSpc>
              <a:buClrTx/>
              <a:buSzTx/>
              <a:buFontTx/>
              <a:buNone/>
              <a:defRPr altLang="en-US" baseline="0" b="0" cap="none" sz="1800" i="0" kern="1200" kumimoji="0" lang="zh-CN" noProof="1" normalizeH="0" spc="0" strike="noStrike" u="none">
                <a:solidFill>
                  <a:schemeClr val="lt1">
                    <a:lumMod val="100000"/>
                  </a:schemeClr>
                </a:solidFill>
                <a:latin typeface="+mn-lt"/>
                <a:ea typeface="+mn-ea"/>
                <a:cs typeface="微软雅黑" panose="020B0503020204020204" pitchFamily="34" charset="-122"/>
                <a:sym typeface="+mn-ea"/>
              </a:defRPr>
            </a:lvl1pPr>
          </a:lstStyle>
          <a:p>
            <a:pPr algn="ctr" lvl="0">
              <a:buClrTx/>
              <a:buSzTx/>
              <a:buFontTx/>
            </a:pPr>
            <a:r>
              <a:rPr dirty="0">
                <a:sym typeface="+mn-ea"/>
              </a:rPr>
              <a:t>单击此处编辑文本</a:t>
            </a:r>
            <a:endParaRPr dirty="0">
              <a:sym typeface="+mn-ea"/>
            </a:endParaRPr>
          </a:p>
        </p:txBody>
      </p:sp>
      <p:sp>
        <p:nvSpPr>
          <p:cNvPr id="1048924" name="日期占位符 3"/>
          <p:cNvSpPr>
            <a:spLocks noGrp="1"/>
          </p:cNvSpPr>
          <p:nvPr>
            <p:ph type="dt" sz="half" idx="10"/>
            <p:custDataLst>
              <p:tags r:id="rId90"/>
            </p:custDataLst>
          </p:nvPr>
        </p:nvSpPr>
        <p:spPr>
          <a:xfrm>
            <a:off x="612000" y="6314400"/>
            <a:ext cx="2700000" cy="316800"/>
          </a:xfrm>
        </p:spPr>
        <p:txBody>
          <a:bodyPr>
            <a:normAutofit/>
          </a:bodyPr>
          <a:p>
            <a:fld id="{760FBDFE-C587-4B4C-A407-44438C67B59E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926" name="页脚占位符 4"/>
          <p:cNvSpPr>
            <a:spLocks noGrp="1"/>
          </p:cNvSpPr>
          <p:nvPr>
            <p:ph type="ftr" sz="quarter" idx="11"/>
            <p:custDataLst>
              <p:tags r:id="rId91"/>
            </p:custDataLst>
          </p:nvPr>
        </p:nvSpPr>
        <p:spPr>
          <a:xfrm>
            <a:off x="4116000" y="6314400"/>
            <a:ext cx="3960000" cy="316800"/>
          </a:xfrm>
        </p:spPr>
        <p:txBody>
          <a:bodyPr>
            <a:normAutofit/>
          </a:bodyPr>
          <a:p>
            <a:endParaRPr altLang="en-US" dirty="0" lang="zh-CN"/>
          </a:p>
        </p:txBody>
      </p:sp>
      <p:sp>
        <p:nvSpPr>
          <p:cNvPr id="1048928" name="灯片编号占位符 5"/>
          <p:cNvSpPr>
            <a:spLocks noGrp="1"/>
          </p:cNvSpPr>
          <p:nvPr>
            <p:ph type="sldNum" sz="quarter" idx="12"/>
            <p:custDataLst>
              <p:tags r:id="rId92"/>
            </p:custDataLst>
          </p:nvPr>
        </p:nvSpPr>
        <p:spPr>
          <a:xfrm>
            <a:off x="8877600" y="6314400"/>
            <a:ext cx="2700000" cy="316800"/>
          </a:xfrm>
        </p:spPr>
        <p:txBody>
          <a:bodyPr>
            <a:normAutofit/>
          </a:bodyPr>
          <a:p>
            <a:fld id="{49AE70B2-8BF9-45C0-BB95-33D1B9D3A854}" type="slidenum">
              <a:rPr altLang="en-US" lang="zh-CN" smtClean="0"/>
            </a:fld>
            <a:endParaRPr altLang="en-US" dirty="0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type="obj">
  <p:cSld name="标题和内容">
    <p:spTree>
      <p:nvGrpSpPr>
        <p:cNvPr id="3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930" name="任意多边形: 形状 1"/>
          <p:cNvSpPr/>
          <p:nvPr userDrawn="1">
            <p:custDataLst>
              <p:tags r:id="rId1"/>
            </p:custDataLst>
          </p:nvPr>
        </p:nvSpPr>
        <p:spPr>
          <a:xfrm>
            <a:off x="0" y="2"/>
            <a:ext cx="1774368" cy="1437373"/>
          </a:xfrm>
          <a:custGeom>
            <a:avLst/>
            <a:gdLst>
              <a:gd name="connsiteX0" fmla="*/ 0 w 1774368"/>
              <a:gd name="connsiteY0" fmla="*/ 0 h 1437373"/>
              <a:gd name="connsiteX1" fmla="*/ 1774368 w 1774368"/>
              <a:gd name="connsiteY1" fmla="*/ 0 h 1437373"/>
              <a:gd name="connsiteX2" fmla="*/ 1753498 w 1774368"/>
              <a:gd name="connsiteY2" fmla="*/ 110326 h 1437373"/>
              <a:gd name="connsiteX3" fmla="*/ 1262636 w 1774368"/>
              <a:gd name="connsiteY3" fmla="*/ 948023 h 1437373"/>
              <a:gd name="connsiteX4" fmla="*/ 35728 w 1774368"/>
              <a:gd name="connsiteY4" fmla="*/ 1432797 h 1437373"/>
              <a:gd name="connsiteX5" fmla="*/ 0 w 1774368"/>
              <a:gd name="connsiteY5" fmla="*/ 1427788 h 143737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1774368" h="1437373">
                <a:moveTo>
                  <a:pt x="0" y="0"/>
                </a:moveTo>
                <a:lnTo>
                  <a:pt x="1774368" y="0"/>
                </a:lnTo>
                <a:lnTo>
                  <a:pt x="1753498" y="110326"/>
                </a:lnTo>
                <a:cubicBezTo>
                  <a:pt x="1684168" y="404241"/>
                  <a:pt x="1518035" y="701136"/>
                  <a:pt x="1262636" y="948023"/>
                </a:cubicBezTo>
                <a:cubicBezTo>
                  <a:pt x="897780" y="1300719"/>
                  <a:pt x="437098" y="1467884"/>
                  <a:pt x="35728" y="1432797"/>
                </a:cubicBezTo>
                <a:lnTo>
                  <a:pt x="0" y="1427788"/>
                </a:lnTo>
                <a:close/>
              </a:path>
            </a:pathLst>
          </a:custGeom>
          <a:gradFill>
            <a:gsLst>
              <a:gs pos="0">
                <a:schemeClr val="accent2">
                  <a:lumMod val="20000"/>
                  <a:lumOff val="80000"/>
                </a:schemeClr>
              </a:gs>
              <a:gs pos="100000">
                <a:schemeClr val="accent2"/>
              </a:gs>
            </a:gsLst>
            <a:lin ang="2700000" scaled="1"/>
          </a:gra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Autofit/>
          </a:bodyPr>
          <a:p>
            <a:pPr algn="ctr"/>
            <a:endParaRPr altLang="en-US" lang="zh-CN"/>
          </a:p>
        </p:txBody>
      </p:sp>
      <p:sp>
        <p:nvSpPr>
          <p:cNvPr id="1048932" name="任意多边形: 形状 2"/>
          <p:cNvSpPr/>
          <p:nvPr userDrawn="1">
            <p:custDataLst>
              <p:tags r:id="rId2"/>
            </p:custDataLst>
          </p:nvPr>
        </p:nvSpPr>
        <p:spPr>
          <a:xfrm>
            <a:off x="10060565" y="5319648"/>
            <a:ext cx="2131435" cy="1521500"/>
          </a:xfrm>
          <a:custGeom>
            <a:avLst/>
            <a:gdLst>
              <a:gd name="connsiteX0" fmla="*/ 1626019 w 2131435"/>
              <a:gd name="connsiteY0" fmla="*/ 101 h 1521500"/>
              <a:gd name="connsiteX1" fmla="*/ 2089085 w 2131435"/>
              <a:gd name="connsiteY1" fmla="*/ 91213 h 1521500"/>
              <a:gd name="connsiteX2" fmla="*/ 2131435 w 2131435"/>
              <a:gd name="connsiteY2" fmla="*/ 113428 h 1521500"/>
              <a:gd name="connsiteX3" fmla="*/ 2131435 w 2131435"/>
              <a:gd name="connsiteY3" fmla="*/ 1521500 h 1521500"/>
              <a:gd name="connsiteX4" fmla="*/ 0 w 2131435"/>
              <a:gd name="connsiteY4" fmla="*/ 1521500 h 1521500"/>
              <a:gd name="connsiteX5" fmla="*/ 6520 w 2131435"/>
              <a:gd name="connsiteY5" fmla="*/ 1452674 h 1521500"/>
              <a:gd name="connsiteX6" fmla="*/ 521147 w 2131435"/>
              <a:gd name="connsiteY6" fmla="*/ 489350 h 1521500"/>
              <a:gd name="connsiteX7" fmla="*/ 1626019 w 2131435"/>
              <a:gd name="connsiteY7" fmla="*/ 101 h 15215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2131435" h="1521500">
                <a:moveTo>
                  <a:pt x="1626019" y="101"/>
                </a:moveTo>
                <a:cubicBezTo>
                  <a:pt x="1790692" y="-1978"/>
                  <a:pt x="1948356" y="28036"/>
                  <a:pt x="2089085" y="91213"/>
                </a:cubicBezTo>
                <a:lnTo>
                  <a:pt x="2131435" y="113428"/>
                </a:lnTo>
                <a:lnTo>
                  <a:pt x="2131435" y="1521500"/>
                </a:lnTo>
                <a:lnTo>
                  <a:pt x="0" y="1521500"/>
                </a:lnTo>
                <a:lnTo>
                  <a:pt x="6520" y="1452674"/>
                </a:lnTo>
                <a:cubicBezTo>
                  <a:pt x="53971" y="1118979"/>
                  <a:pt x="229262" y="771506"/>
                  <a:pt x="521147" y="489350"/>
                </a:cubicBezTo>
                <a:cubicBezTo>
                  <a:pt x="849518" y="171924"/>
                  <a:pt x="1255507" y="4778"/>
                  <a:pt x="1626019" y="101"/>
                </a:cubicBezTo>
                <a:close/>
              </a:path>
            </a:pathLst>
          </a:custGeom>
          <a:gradFill>
            <a:gsLst>
              <a:gs pos="0">
                <a:schemeClr val="accent2">
                  <a:lumMod val="20000"/>
                  <a:lumOff val="80000"/>
                </a:schemeClr>
              </a:gs>
              <a:gs pos="100000">
                <a:schemeClr val="accent2"/>
              </a:gs>
            </a:gsLst>
            <a:lin ang="2700000" scaled="1"/>
          </a:gra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Autofit/>
          </a:bodyPr>
          <a:p>
            <a:pPr algn="ctr"/>
            <a:endParaRPr altLang="en-US" lang="zh-CN"/>
          </a:p>
        </p:txBody>
      </p:sp>
      <p:sp>
        <p:nvSpPr>
          <p:cNvPr id="1048934" name="正文"/>
          <p:cNvSpPr txBox="1">
            <a:spLocks noGrp="1"/>
          </p:cNvSpPr>
          <p:nvPr>
            <p:ph idx="45"/>
            <p:custDataLst>
              <p:tags r:id="rId3"/>
            </p:custDataLst>
          </p:nvPr>
        </p:nvSpPr>
        <p:spPr>
          <a:xfrm>
            <a:off x="608400" y="1490400"/>
            <a:ext cx="10969200" cy="4759200"/>
          </a:xfrm>
          <a:prstGeom prst="rect"/>
          <a:ln>
            <a:noFill/>
            <a:prstDash val="sysDash"/>
          </a:ln>
        </p:spPr>
        <p:txBody>
          <a:bodyPr bIns="46800" lIns="90000" rIns="90000" rtlCol="0" tIns="46800" vert="horz">
            <a:normAutofit/>
          </a:bodyPr>
          <a:lstStyle>
            <a:lvl1pPr algn="l" defTabSz="914400" eaLnBrk="1" fontAlgn="auto" hangingPunct="1" indent="-228600" latinLnBrk="0" lvl="0" marL="228600" marR="0" rtl="0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ClrTx/>
              <a:buSzTx/>
              <a:buFont typeface="Arial" panose="02080604020202020204" pitchFamily="34" charset="0"/>
              <a:buChar char="●"/>
              <a:defRPr altLang="en-US" baseline="0" b="0" cap="none" dirty="0" sz="1800" i="0" kern="1200" kumimoji="0" lang="zh-CN" noProof="1" normalizeH="0" spc="150" strike="noStrike" u="none">
                <a:ln>
                  <a:noFill/>
                  <a:prstDash val="sysDot"/>
                </a:ln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+mn-ea"/>
                <a:cs typeface="微软雅黑" panose="020B0503020204020204" pitchFamily="34" charset="-122"/>
                <a:sym typeface="+mn-ea"/>
              </a:defRPr>
            </a:lvl1pPr>
            <a:lvl2pPr fontAlgn="auto" indent="-228600" lvl="1" marL="685800" marR="0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80604020202020204" pitchFamily="34" charset="0"/>
              <a:buChar char="●"/>
              <a:tabLst>
                <a:tab algn="l" pos="1609725"/>
              </a:tabLst>
              <a:defRPr baseline="0" b="0" cap="none" sz="1600" i="0" kumimoji="0" normalizeH="0" spc="150" strike="noStrike" u="none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ea typeface="+mn-ea"/>
              </a:defRPr>
            </a:lvl2pPr>
            <a:lvl3pPr fontAlgn="auto" indent="-228600" lvl="2" marL="1143000" marR="0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80604020202020204" pitchFamily="34" charset="0"/>
              <a:buChar char="●"/>
              <a:defRPr baseline="0" b="0" cap="none" sz="1600" i="0" kumimoji="0" normalizeH="0" spc="150" strike="noStrike" u="none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ea typeface="+mn-ea"/>
              </a:defRPr>
            </a:lvl3pPr>
            <a:lvl4pPr fontAlgn="auto" indent="-228600" lvl="3" marL="1600200" marR="0">
              <a:lnSpc>
                <a:spcPct val="120000"/>
              </a:lnSpc>
              <a:spcBef>
                <a:spcPts val="0"/>
              </a:spcBef>
              <a:spcAft>
                <a:spcPts val="300"/>
              </a:spcAft>
              <a:buFont typeface="Wingdings" panose="05000000000000000000" charset="0"/>
              <a:buChar char=""/>
              <a:defRPr baseline="0" b="0" cap="none" sz="1400" i="0" kumimoji="0" normalizeH="0" spc="150" strike="noStrike" u="none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ea typeface="+mn-ea"/>
              </a:defRPr>
            </a:lvl4pPr>
            <a:lvl5pPr fontAlgn="auto" indent="-228600" lvl="4" marL="2057400" marR="0">
              <a:lnSpc>
                <a:spcPct val="120000"/>
              </a:lnSpc>
              <a:spcBef>
                <a:spcPts val="0"/>
              </a:spcBef>
              <a:spcAft>
                <a:spcPts val="300"/>
              </a:spcAft>
              <a:buFont typeface="Arial" panose="02080604020202020204" pitchFamily="34" charset="0"/>
              <a:buChar char="•"/>
              <a:defRPr baseline="0" b="0" cap="none" sz="1400" i="0" kumimoji="0" normalizeH="0" spc="150" strike="noStrike" u="none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ea typeface="+mn-ea"/>
              </a:defRPr>
            </a:lvl5pPr>
            <a:lvl6pPr indent="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None/>
            </a:lvl6pPr>
            <a:lvl7pPr indent="-228600" marL="29718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7pPr>
            <a:lvl8pPr indent="-228600" marL="34290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8pPr>
            <a:lvl9pPr indent="-228600" marL="38862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9pPr>
          </a:lstStyle>
          <a:p>
            <a:pPr algn="l" lvl="0">
              <a:buClrTx/>
              <a:buSzTx/>
            </a:pPr>
            <a:r>
              <a:rPr dirty="0">
                <a:sym typeface="+mn-ea"/>
              </a:rPr>
              <a:t>单击此处编辑母版文本样式</a:t>
            </a:r>
            <a:endParaRPr dirty="0">
              <a:sym typeface="+mn-ea"/>
            </a:endParaRPr>
          </a:p>
          <a:p>
            <a:pPr algn="l" lvl="1">
              <a:buClrTx/>
              <a:buSzTx/>
            </a:pPr>
            <a:r>
              <a:rPr dirty="0">
                <a:sym typeface="+mn-ea"/>
              </a:rPr>
              <a:t>第二级</a:t>
            </a:r>
            <a:endParaRPr dirty="0">
              <a:sym typeface="+mn-ea"/>
            </a:endParaRPr>
          </a:p>
          <a:p>
            <a:pPr algn="l" lvl="2">
              <a:buClrTx/>
              <a:buSzTx/>
            </a:pPr>
            <a:r>
              <a:rPr dirty="0">
                <a:sym typeface="+mn-ea"/>
              </a:rPr>
              <a:t>第三级</a:t>
            </a:r>
            <a:endParaRPr dirty="0">
              <a:sym typeface="+mn-ea"/>
            </a:endParaRPr>
          </a:p>
          <a:p>
            <a:pPr algn="l" lvl="3">
              <a:buClrTx/>
              <a:buSzTx/>
            </a:pPr>
            <a:r>
              <a:rPr dirty="0">
                <a:sym typeface="+mn-ea"/>
              </a:rPr>
              <a:t>第四级</a:t>
            </a:r>
            <a:endParaRPr dirty="0">
              <a:sym typeface="+mn-ea"/>
            </a:endParaRPr>
          </a:p>
          <a:p>
            <a:pPr algn="l" lvl="4">
              <a:buClrTx/>
              <a:buSzTx/>
            </a:pPr>
            <a:r>
              <a:rPr dirty="0">
                <a:sym typeface="+mn-ea"/>
              </a:rPr>
              <a:t>第五级</a:t>
            </a:r>
            <a:endParaRPr dirty="0">
              <a:sym typeface="+mn-ea"/>
            </a:endParaRPr>
          </a:p>
        </p:txBody>
      </p:sp>
      <p:sp>
        <p:nvSpPr>
          <p:cNvPr id="1048936" name="标题"/>
          <p:cNvSpPr txBox="1">
            <a:spLocks noGrp="1"/>
          </p:cNvSpPr>
          <p:nvPr>
            <p:ph type="title" idx="44"/>
            <p:custDataLst>
              <p:tags r:id="rId4"/>
            </p:custDataLst>
          </p:nvPr>
        </p:nvSpPr>
        <p:spPr>
          <a:xfrm>
            <a:off x="608400" y="459860"/>
            <a:ext cx="10969200" cy="646331"/>
          </a:xfrm>
          <a:prstGeom prst="rect"/>
          <a:noFill/>
        </p:spPr>
        <p:txBody>
          <a:bodyPr rtlCol="0" vert="horz" wrap="square">
            <a:spAutoFit/>
          </a:bodyPr>
          <a:lstStyle>
            <a:defPPr>
              <a:defRPr lang="zh-CN"/>
            </a:defPPr>
            <a:lvl1pPr algn="ctr" defTabSz="914400" eaLnBrk="1" fontAlgn="auto" hangingPunct="1" latinLnBrk="0" lvl="0" marL="0" marR="0" rtl="0">
              <a:lnSpc>
                <a:spcPct val="100000"/>
              </a:lnSpc>
              <a:buClrTx/>
              <a:buSzTx/>
              <a:buFontTx/>
              <a:buNone/>
              <a:defRPr altLang="en-US" baseline="0" b="1" cap="none" dirty="0" sz="3600" i="0" kern="1200" kumimoji="0" lang="zh-CN" normalizeH="0" spc="0" strike="noStrike" u="none">
                <a:gradFill flip="none" rotWithShape="1">
                  <a:gsLst>
                    <a:gs pos="0">
                      <a:schemeClr val="accent1"/>
                    </a:gs>
                    <a:gs pos="100000">
                      <a:schemeClr val="accent2"/>
                    </a:gs>
                  </a:gsLst>
                  <a:lin ang="10800000" scaled="1"/>
                </a:gradFill>
                <a:latin typeface="+mj-ea"/>
                <a:ea typeface="+mj-ea"/>
                <a:cs typeface="微软雅黑" panose="020B0503020204020204" pitchFamily="34" charset="-122"/>
                <a:sym typeface="+mn-ea"/>
              </a:defRPr>
            </a:lvl1pPr>
          </a:lstStyle>
          <a:p>
            <a:pPr algn="ctr" lvl="0">
              <a:buClrTx/>
              <a:buSzTx/>
              <a:buFontTx/>
            </a:pPr>
            <a:r>
              <a:rPr dirty="0">
                <a:sym typeface="+mn-ea"/>
              </a:rPr>
              <a:t>单击此处编辑母版标题样式</a:t>
            </a:r>
            <a:endParaRPr dirty="0">
              <a:sym typeface="+mn-ea"/>
            </a:endParaRPr>
          </a:p>
        </p:txBody>
      </p:sp>
      <p:sp>
        <p:nvSpPr>
          <p:cNvPr id="1048938" name="椭圆 125"/>
          <p:cNvSpPr/>
          <p:nvPr>
            <p:custDataLst>
              <p:tags r:id="rId5"/>
            </p:custDataLst>
          </p:nvPr>
        </p:nvSpPr>
        <p:spPr>
          <a:xfrm rot="5400000">
            <a:off x="1699895" y="606742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940" name="椭圆 126"/>
          <p:cNvSpPr/>
          <p:nvPr>
            <p:custDataLst>
              <p:tags r:id="rId6"/>
            </p:custDataLst>
          </p:nvPr>
        </p:nvSpPr>
        <p:spPr>
          <a:xfrm rot="5400000">
            <a:off x="1699895" y="627761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942" name="椭圆 127"/>
          <p:cNvSpPr/>
          <p:nvPr>
            <p:custDataLst>
              <p:tags r:id="rId7"/>
            </p:custDataLst>
          </p:nvPr>
        </p:nvSpPr>
        <p:spPr>
          <a:xfrm rot="5400000">
            <a:off x="1699895" y="648843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944" name="椭圆 128"/>
          <p:cNvSpPr/>
          <p:nvPr>
            <p:custDataLst>
              <p:tags r:id="rId8"/>
            </p:custDataLst>
          </p:nvPr>
        </p:nvSpPr>
        <p:spPr>
          <a:xfrm rot="5400000">
            <a:off x="1699895" y="669925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946" name="椭圆 129"/>
          <p:cNvSpPr/>
          <p:nvPr>
            <p:custDataLst>
              <p:tags r:id="rId9"/>
            </p:custDataLst>
          </p:nvPr>
        </p:nvSpPr>
        <p:spPr>
          <a:xfrm rot="5400000">
            <a:off x="1515745" y="606742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948" name="椭圆 130"/>
          <p:cNvSpPr/>
          <p:nvPr>
            <p:custDataLst>
              <p:tags r:id="rId10"/>
            </p:custDataLst>
          </p:nvPr>
        </p:nvSpPr>
        <p:spPr>
          <a:xfrm rot="5400000">
            <a:off x="1515745" y="627761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950" name="椭圆 131"/>
          <p:cNvSpPr/>
          <p:nvPr>
            <p:custDataLst>
              <p:tags r:id="rId11"/>
            </p:custDataLst>
          </p:nvPr>
        </p:nvSpPr>
        <p:spPr>
          <a:xfrm rot="5400000">
            <a:off x="1515745" y="648843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952" name="椭圆 132"/>
          <p:cNvSpPr/>
          <p:nvPr>
            <p:custDataLst>
              <p:tags r:id="rId12"/>
            </p:custDataLst>
          </p:nvPr>
        </p:nvSpPr>
        <p:spPr>
          <a:xfrm rot="5400000">
            <a:off x="1515745" y="669925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954" name="椭圆 133"/>
          <p:cNvSpPr/>
          <p:nvPr>
            <p:custDataLst>
              <p:tags r:id="rId13"/>
            </p:custDataLst>
          </p:nvPr>
        </p:nvSpPr>
        <p:spPr>
          <a:xfrm rot="5400000">
            <a:off x="1332230" y="606742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956" name="椭圆 134"/>
          <p:cNvSpPr/>
          <p:nvPr>
            <p:custDataLst>
              <p:tags r:id="rId14"/>
            </p:custDataLst>
          </p:nvPr>
        </p:nvSpPr>
        <p:spPr>
          <a:xfrm rot="5400000">
            <a:off x="1332230" y="627761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958" name="椭圆 135"/>
          <p:cNvSpPr/>
          <p:nvPr>
            <p:custDataLst>
              <p:tags r:id="rId15"/>
            </p:custDataLst>
          </p:nvPr>
        </p:nvSpPr>
        <p:spPr>
          <a:xfrm rot="5400000">
            <a:off x="1332230" y="648843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960" name="椭圆 136"/>
          <p:cNvSpPr/>
          <p:nvPr>
            <p:custDataLst>
              <p:tags r:id="rId16"/>
            </p:custDataLst>
          </p:nvPr>
        </p:nvSpPr>
        <p:spPr>
          <a:xfrm rot="5400000">
            <a:off x="1332230" y="669925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962" name="椭圆 137"/>
          <p:cNvSpPr/>
          <p:nvPr>
            <p:custDataLst>
              <p:tags r:id="rId17"/>
            </p:custDataLst>
          </p:nvPr>
        </p:nvSpPr>
        <p:spPr>
          <a:xfrm rot="5400000">
            <a:off x="1148080" y="606742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964" name="椭圆 138"/>
          <p:cNvSpPr/>
          <p:nvPr>
            <p:custDataLst>
              <p:tags r:id="rId18"/>
            </p:custDataLst>
          </p:nvPr>
        </p:nvSpPr>
        <p:spPr>
          <a:xfrm rot="5400000">
            <a:off x="1148080" y="627761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966" name="椭圆 139"/>
          <p:cNvSpPr/>
          <p:nvPr>
            <p:custDataLst>
              <p:tags r:id="rId19"/>
            </p:custDataLst>
          </p:nvPr>
        </p:nvSpPr>
        <p:spPr>
          <a:xfrm rot="5400000">
            <a:off x="1148080" y="648843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968" name="椭圆 140"/>
          <p:cNvSpPr/>
          <p:nvPr>
            <p:custDataLst>
              <p:tags r:id="rId20"/>
            </p:custDataLst>
          </p:nvPr>
        </p:nvSpPr>
        <p:spPr>
          <a:xfrm rot="5400000">
            <a:off x="1148080" y="669925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970" name="椭圆 141"/>
          <p:cNvSpPr/>
          <p:nvPr>
            <p:custDataLst>
              <p:tags r:id="rId21"/>
            </p:custDataLst>
          </p:nvPr>
        </p:nvSpPr>
        <p:spPr>
          <a:xfrm rot="5400000">
            <a:off x="964565" y="606742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972" name="椭圆 142"/>
          <p:cNvSpPr/>
          <p:nvPr>
            <p:custDataLst>
              <p:tags r:id="rId22"/>
            </p:custDataLst>
          </p:nvPr>
        </p:nvSpPr>
        <p:spPr>
          <a:xfrm rot="5400000">
            <a:off x="964565" y="627761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974" name="椭圆 143"/>
          <p:cNvSpPr/>
          <p:nvPr>
            <p:custDataLst>
              <p:tags r:id="rId23"/>
            </p:custDataLst>
          </p:nvPr>
        </p:nvSpPr>
        <p:spPr>
          <a:xfrm rot="5400000">
            <a:off x="964565" y="648843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976" name="椭圆 144"/>
          <p:cNvSpPr/>
          <p:nvPr>
            <p:custDataLst>
              <p:tags r:id="rId24"/>
            </p:custDataLst>
          </p:nvPr>
        </p:nvSpPr>
        <p:spPr>
          <a:xfrm rot="5400000">
            <a:off x="964565" y="669925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978" name="椭圆 145"/>
          <p:cNvSpPr/>
          <p:nvPr>
            <p:custDataLst>
              <p:tags r:id="rId25"/>
            </p:custDataLst>
          </p:nvPr>
        </p:nvSpPr>
        <p:spPr>
          <a:xfrm rot="5400000">
            <a:off x="2609850" y="607187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980" name="椭圆 146"/>
          <p:cNvSpPr/>
          <p:nvPr>
            <p:custDataLst>
              <p:tags r:id="rId26"/>
            </p:custDataLst>
          </p:nvPr>
        </p:nvSpPr>
        <p:spPr>
          <a:xfrm rot="5400000">
            <a:off x="2609850" y="628269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982" name="椭圆 147"/>
          <p:cNvSpPr/>
          <p:nvPr>
            <p:custDataLst>
              <p:tags r:id="rId27"/>
            </p:custDataLst>
          </p:nvPr>
        </p:nvSpPr>
        <p:spPr>
          <a:xfrm rot="5400000">
            <a:off x="2609850" y="649287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984" name="椭圆 148"/>
          <p:cNvSpPr/>
          <p:nvPr>
            <p:custDataLst>
              <p:tags r:id="rId28"/>
            </p:custDataLst>
          </p:nvPr>
        </p:nvSpPr>
        <p:spPr>
          <a:xfrm rot="5400000">
            <a:off x="2609850" y="670369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986" name="椭圆 149"/>
          <p:cNvSpPr/>
          <p:nvPr>
            <p:custDataLst>
              <p:tags r:id="rId29"/>
            </p:custDataLst>
          </p:nvPr>
        </p:nvSpPr>
        <p:spPr>
          <a:xfrm rot="5400000">
            <a:off x="2425700" y="607187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988" name="椭圆 150"/>
          <p:cNvSpPr/>
          <p:nvPr>
            <p:custDataLst>
              <p:tags r:id="rId30"/>
            </p:custDataLst>
          </p:nvPr>
        </p:nvSpPr>
        <p:spPr>
          <a:xfrm rot="5400000">
            <a:off x="2425700" y="628269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990" name="椭圆 151"/>
          <p:cNvSpPr/>
          <p:nvPr>
            <p:custDataLst>
              <p:tags r:id="rId31"/>
            </p:custDataLst>
          </p:nvPr>
        </p:nvSpPr>
        <p:spPr>
          <a:xfrm rot="5400000">
            <a:off x="2425700" y="649287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992" name="椭圆 152"/>
          <p:cNvSpPr/>
          <p:nvPr>
            <p:custDataLst>
              <p:tags r:id="rId32"/>
            </p:custDataLst>
          </p:nvPr>
        </p:nvSpPr>
        <p:spPr>
          <a:xfrm rot="5400000">
            <a:off x="2425700" y="670369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994" name="椭圆 153"/>
          <p:cNvSpPr/>
          <p:nvPr>
            <p:custDataLst>
              <p:tags r:id="rId33"/>
            </p:custDataLst>
          </p:nvPr>
        </p:nvSpPr>
        <p:spPr>
          <a:xfrm rot="5400000">
            <a:off x="2242185" y="607187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996" name="椭圆 154"/>
          <p:cNvSpPr/>
          <p:nvPr>
            <p:custDataLst>
              <p:tags r:id="rId34"/>
            </p:custDataLst>
          </p:nvPr>
        </p:nvSpPr>
        <p:spPr>
          <a:xfrm rot="5400000">
            <a:off x="2242185" y="628269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998" name="椭圆 191"/>
          <p:cNvSpPr/>
          <p:nvPr>
            <p:custDataLst>
              <p:tags r:id="rId35"/>
            </p:custDataLst>
          </p:nvPr>
        </p:nvSpPr>
        <p:spPr>
          <a:xfrm rot="5400000">
            <a:off x="2242185" y="649287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000" name="椭圆 192"/>
          <p:cNvSpPr/>
          <p:nvPr>
            <p:custDataLst>
              <p:tags r:id="rId36"/>
            </p:custDataLst>
          </p:nvPr>
        </p:nvSpPr>
        <p:spPr>
          <a:xfrm rot="5400000">
            <a:off x="2242185" y="670369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002" name="椭圆 194"/>
          <p:cNvSpPr/>
          <p:nvPr>
            <p:custDataLst>
              <p:tags r:id="rId37"/>
            </p:custDataLst>
          </p:nvPr>
        </p:nvSpPr>
        <p:spPr>
          <a:xfrm rot="5400000">
            <a:off x="2058035" y="607187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004" name="椭圆 195"/>
          <p:cNvSpPr/>
          <p:nvPr>
            <p:custDataLst>
              <p:tags r:id="rId38"/>
            </p:custDataLst>
          </p:nvPr>
        </p:nvSpPr>
        <p:spPr>
          <a:xfrm rot="5400000">
            <a:off x="2058035" y="628269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006" name="椭圆 196"/>
          <p:cNvSpPr/>
          <p:nvPr>
            <p:custDataLst>
              <p:tags r:id="rId39"/>
            </p:custDataLst>
          </p:nvPr>
        </p:nvSpPr>
        <p:spPr>
          <a:xfrm rot="5400000">
            <a:off x="2058035" y="649287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008" name="椭圆 197"/>
          <p:cNvSpPr/>
          <p:nvPr>
            <p:custDataLst>
              <p:tags r:id="rId40"/>
            </p:custDataLst>
          </p:nvPr>
        </p:nvSpPr>
        <p:spPr>
          <a:xfrm rot="5400000">
            <a:off x="2058035" y="670369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010" name="椭圆 198"/>
          <p:cNvSpPr/>
          <p:nvPr>
            <p:custDataLst>
              <p:tags r:id="rId41"/>
            </p:custDataLst>
          </p:nvPr>
        </p:nvSpPr>
        <p:spPr>
          <a:xfrm rot="5400000">
            <a:off x="1874520" y="607187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012" name="椭圆 199"/>
          <p:cNvSpPr/>
          <p:nvPr>
            <p:custDataLst>
              <p:tags r:id="rId42"/>
            </p:custDataLst>
          </p:nvPr>
        </p:nvSpPr>
        <p:spPr>
          <a:xfrm rot="5400000">
            <a:off x="1874520" y="628269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014" name="椭圆 200"/>
          <p:cNvSpPr/>
          <p:nvPr>
            <p:custDataLst>
              <p:tags r:id="rId43"/>
            </p:custDataLst>
          </p:nvPr>
        </p:nvSpPr>
        <p:spPr>
          <a:xfrm rot="5400000">
            <a:off x="1874520" y="649287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016" name="椭圆 201"/>
          <p:cNvSpPr/>
          <p:nvPr>
            <p:custDataLst>
              <p:tags r:id="rId44"/>
            </p:custDataLst>
          </p:nvPr>
        </p:nvSpPr>
        <p:spPr>
          <a:xfrm rot="5400000">
            <a:off x="1874520" y="670369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018" name="日期占位符 3"/>
          <p:cNvSpPr>
            <a:spLocks noGrp="1"/>
          </p:cNvSpPr>
          <p:nvPr>
            <p:ph type="dt" sz="half" idx="10"/>
            <p:custDataLst>
              <p:tags r:id="rId45"/>
            </p:custDataLst>
          </p:nvPr>
        </p:nvSpPr>
        <p:spPr>
          <a:xfrm>
            <a:off x="612000" y="6314400"/>
            <a:ext cx="2700000" cy="316800"/>
          </a:xfrm>
        </p:spPr>
        <p:txBody>
          <a:bodyPr/>
          <a:p>
            <a:fld id="{760FBDFE-C587-4B4C-A407-44438C67B59E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9020" name="页脚占位符 4"/>
          <p:cNvSpPr>
            <a:spLocks noGrp="1"/>
          </p:cNvSpPr>
          <p:nvPr>
            <p:ph type="ftr" sz="quarter" idx="11"/>
            <p:custDataLst>
              <p:tags r:id="rId46"/>
            </p:custDataLst>
          </p:nvPr>
        </p:nvSpPr>
        <p:spPr>
          <a:xfrm>
            <a:off x="4116000" y="6314400"/>
            <a:ext cx="3960000" cy="316800"/>
          </a:xfrm>
        </p:spPr>
        <p:txBody>
          <a:bodyPr/>
          <a:p>
            <a:endParaRPr altLang="en-US" dirty="0" lang="zh-CN"/>
          </a:p>
        </p:txBody>
      </p:sp>
      <p:sp>
        <p:nvSpPr>
          <p:cNvPr id="1049022" name="灯片编号占位符 5"/>
          <p:cNvSpPr>
            <a:spLocks noGrp="1"/>
          </p:cNvSpPr>
          <p:nvPr>
            <p:ph type="sldNum" sz="quarter" idx="12"/>
            <p:custDataLst>
              <p:tags r:id="rId47"/>
            </p:custDataLst>
          </p:nvPr>
        </p:nvSpPr>
        <p:spPr>
          <a:xfrm>
            <a:off x="8877600" y="6314400"/>
            <a:ext cx="2700000" cy="316800"/>
          </a:xfrm>
        </p:spPr>
        <p:txBody>
          <a:bodyPr/>
          <a:p>
            <a:fld id="{49AE70B2-8BF9-45C0-BB95-33D1B9D3A854}" type="slidenum">
              <a:rPr altLang="en-US" lang="zh-CN" smtClean="0"/>
            </a:fld>
            <a:endParaRPr altLang="en-US" dirty="0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userDrawn="1">
  <p:cSld name="目录">
    <p:spTree>
      <p:nvGrpSpPr>
        <p:cNvPr id="3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024" name="任意多边形: 形状 6"/>
          <p:cNvSpPr/>
          <p:nvPr>
            <p:custDataLst>
              <p:tags r:id="rId1"/>
            </p:custDataLst>
          </p:nvPr>
        </p:nvSpPr>
        <p:spPr>
          <a:xfrm>
            <a:off x="0" y="0"/>
            <a:ext cx="6992472" cy="6858000"/>
          </a:xfrm>
          <a:custGeom>
            <a:avLst/>
            <a:gdLst>
              <a:gd name="connsiteX0" fmla="*/ 0 w 6992472"/>
              <a:gd name="connsiteY0" fmla="*/ 0 h 6858000"/>
              <a:gd name="connsiteX1" fmla="*/ 5880084 w 6992472"/>
              <a:gd name="connsiteY1" fmla="*/ 0 h 6858000"/>
              <a:gd name="connsiteX2" fmla="*/ 5881147 w 6992472"/>
              <a:gd name="connsiteY2" fmla="*/ 1353 h 6858000"/>
              <a:gd name="connsiteX3" fmla="*/ 6992472 w 6992472"/>
              <a:gd name="connsiteY3" fmla="*/ 3348318 h 6858000"/>
              <a:gd name="connsiteX4" fmla="*/ 5881147 w 6992472"/>
              <a:gd name="connsiteY4" fmla="*/ 6695284 h 6858000"/>
              <a:gd name="connsiteX5" fmla="*/ 5753277 w 6992472"/>
              <a:gd name="connsiteY5" fmla="*/ 6858000 h 6858000"/>
              <a:gd name="connsiteX6" fmla="*/ 0 w 6992472"/>
              <a:gd name="connsiteY6" fmla="*/ 6858000 h 6858000"/>
              <a:gd name="connsiteX7" fmla="*/ 0 w 6992472"/>
              <a:gd name="connsiteY7" fmla="*/ 5021401 h 6858000"/>
              <a:gd name="connsiteX8" fmla="*/ 11047 w 6992472"/>
              <a:gd name="connsiteY8" fmla="*/ 5031441 h 6858000"/>
              <a:gd name="connsiteX9" fmla="*/ 1398494 w 6992472"/>
              <a:gd name="connsiteY9" fmla="*/ 5529521 h 6858000"/>
              <a:gd name="connsiteX10" fmla="*/ 3579697 w 6992472"/>
              <a:gd name="connsiteY10" fmla="*/ 3348318 h 6858000"/>
              <a:gd name="connsiteX11" fmla="*/ 1398494 w 6992472"/>
              <a:gd name="connsiteY11" fmla="*/ 1167115 h 6858000"/>
              <a:gd name="connsiteX12" fmla="*/ 11047 w 6992472"/>
              <a:gd name="connsiteY12" fmla="*/ 1665196 h 6858000"/>
              <a:gd name="connsiteX13" fmla="*/ 0 w 6992472"/>
              <a:gd name="connsiteY13" fmla="*/ 1675236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</a:cxnLst>
            <a:rect l="l" t="t" r="r" b="b"/>
            <a:pathLst>
              <a:path w="6992472" h="6858000">
                <a:moveTo>
                  <a:pt x="0" y="0"/>
                </a:moveTo>
                <a:lnTo>
                  <a:pt x="5880084" y="0"/>
                </a:lnTo>
                <a:lnTo>
                  <a:pt x="5881147" y="1353"/>
                </a:lnTo>
                <a:cubicBezTo>
                  <a:pt x="6579131" y="934667"/>
                  <a:pt x="6992472" y="2093222"/>
                  <a:pt x="6992472" y="3348318"/>
                </a:cubicBezTo>
                <a:cubicBezTo>
                  <a:pt x="6992472" y="4603415"/>
                  <a:pt x="6579131" y="5761970"/>
                  <a:pt x="5881147" y="6695284"/>
                </a:cubicBezTo>
                <a:lnTo>
                  <a:pt x="5753277" y="6858000"/>
                </a:lnTo>
                <a:lnTo>
                  <a:pt x="0" y="6858000"/>
                </a:lnTo>
                <a:lnTo>
                  <a:pt x="0" y="5021401"/>
                </a:lnTo>
                <a:lnTo>
                  <a:pt x="11047" y="5031441"/>
                </a:lnTo>
                <a:cubicBezTo>
                  <a:pt x="388087" y="5342602"/>
                  <a:pt x="871462" y="5529521"/>
                  <a:pt x="1398494" y="5529521"/>
                </a:cubicBezTo>
                <a:cubicBezTo>
                  <a:pt x="2603139" y="5529521"/>
                  <a:pt x="3579697" y="4552963"/>
                  <a:pt x="3579697" y="3348318"/>
                </a:cubicBezTo>
                <a:cubicBezTo>
                  <a:pt x="3579697" y="2143673"/>
                  <a:pt x="2603139" y="1167115"/>
                  <a:pt x="1398494" y="1167115"/>
                </a:cubicBezTo>
                <a:cubicBezTo>
                  <a:pt x="871462" y="1167115"/>
                  <a:pt x="388087" y="1354035"/>
                  <a:pt x="11047" y="1665196"/>
                </a:cubicBezTo>
                <a:lnTo>
                  <a:pt x="0" y="1675236"/>
                </a:lnTo>
                <a:close/>
              </a:path>
            </a:pathLst>
          </a:custGeom>
          <a:gradFill flip="none" rotWithShape="1">
            <a:gsLst>
              <a:gs pos="0">
                <a:schemeClr val="accent2">
                  <a:lumMod val="20000"/>
                  <a:lumOff val="80000"/>
                </a:schemeClr>
              </a:gs>
              <a:gs pos="100000">
                <a:schemeClr val="accent2"/>
              </a:gs>
            </a:gsLst>
            <a:lin ang="2700000" scaled="1"/>
          </a:gradFill>
          <a:ln w="12700" cap="flat" cmpd="sng" algn="ctr">
            <a:noFill/>
            <a:prstDash val="solid"/>
            <a:miter lim="800000"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<a:noAutofit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pic>
        <p:nvPicPr>
          <p:cNvPr id="2097155" name="图片 251" descr="亮着灯的房子  低可信度描述已自动生成"/>
          <p:cNvPicPr>
            <a:picLocks noChangeAspect="1"/>
          </p:cNvPicPr>
          <p:nvPr>
            <p:custDataLst>
              <p:tags r:id="rId2"/>
            </p:custDataLst>
          </p:nvPr>
        </p:nvPicPr>
        <p:blipFill>
          <a:blip xmlns:r="http://schemas.openxmlformats.org/officeDocument/2006/relationships" r:embed="rId3"/>
          <a:srcRect l="21781" b="26370"/>
          <a:stretch>
            <a:fillRect/>
          </a:stretch>
        </p:blipFill>
        <p:spPr>
          <a:xfrm>
            <a:off x="0" y="2239832"/>
            <a:ext cx="6132513" cy="4618168"/>
          </a:xfrm>
          <a:custGeom>
            <a:avLst/>
            <a:gdLst>
              <a:gd name="connsiteX0" fmla="*/ 0 w 6132513"/>
              <a:gd name="connsiteY0" fmla="*/ 0 h 4618168"/>
              <a:gd name="connsiteX1" fmla="*/ 6132513 w 6132513"/>
              <a:gd name="connsiteY1" fmla="*/ 0 h 4618168"/>
              <a:gd name="connsiteX2" fmla="*/ 6132513 w 6132513"/>
              <a:gd name="connsiteY2" fmla="*/ 4618168 h 4618168"/>
              <a:gd name="connsiteX3" fmla="*/ 0 w 6132513"/>
              <a:gd name="connsiteY3" fmla="*/ 4618168 h 461816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6132513" h="4618168">
                <a:moveTo>
                  <a:pt x="0" y="0"/>
                </a:moveTo>
                <a:lnTo>
                  <a:pt x="6132513" y="0"/>
                </a:lnTo>
                <a:lnTo>
                  <a:pt x="6132513" y="4618168"/>
                </a:lnTo>
                <a:lnTo>
                  <a:pt x="0" y="4618168"/>
                </a:lnTo>
                <a:close/>
              </a:path>
            </a:pathLst>
          </a:custGeom>
        </p:spPr>
      </p:pic>
      <p:sp>
        <p:nvSpPr>
          <p:cNvPr id="1049026" name="椭圆 24"/>
          <p:cNvSpPr/>
          <p:nvPr>
            <p:custDataLst>
              <p:tags r:id="rId4"/>
            </p:custDataLst>
          </p:nvPr>
        </p:nvSpPr>
        <p:spPr>
          <a:xfrm rot="5400000">
            <a:off x="3462020" y="111760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028" name="椭圆 25"/>
          <p:cNvSpPr/>
          <p:nvPr>
            <p:custDataLst>
              <p:tags r:id="rId5"/>
            </p:custDataLst>
          </p:nvPr>
        </p:nvSpPr>
        <p:spPr>
          <a:xfrm rot="5400000">
            <a:off x="3462020" y="321945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030" name="椭圆 221"/>
          <p:cNvSpPr/>
          <p:nvPr>
            <p:custDataLst>
              <p:tags r:id="rId6"/>
            </p:custDataLst>
          </p:nvPr>
        </p:nvSpPr>
        <p:spPr>
          <a:xfrm rot="5400000">
            <a:off x="3462020" y="532765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032" name="椭圆 222"/>
          <p:cNvSpPr/>
          <p:nvPr>
            <p:custDataLst>
              <p:tags r:id="rId7"/>
            </p:custDataLst>
          </p:nvPr>
        </p:nvSpPr>
        <p:spPr>
          <a:xfrm rot="5400000">
            <a:off x="3462020" y="743585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034" name="椭圆 26"/>
          <p:cNvSpPr/>
          <p:nvPr>
            <p:custDataLst>
              <p:tags r:id="rId8"/>
            </p:custDataLst>
          </p:nvPr>
        </p:nvSpPr>
        <p:spPr>
          <a:xfrm rot="5400000">
            <a:off x="3278505" y="111760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036" name="椭圆 27"/>
          <p:cNvSpPr/>
          <p:nvPr>
            <p:custDataLst>
              <p:tags r:id="rId9"/>
            </p:custDataLst>
          </p:nvPr>
        </p:nvSpPr>
        <p:spPr>
          <a:xfrm rot="5400000">
            <a:off x="3278505" y="321945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038" name="椭圆 215"/>
          <p:cNvSpPr/>
          <p:nvPr>
            <p:custDataLst>
              <p:tags r:id="rId10"/>
            </p:custDataLst>
          </p:nvPr>
        </p:nvSpPr>
        <p:spPr>
          <a:xfrm rot="5400000">
            <a:off x="3278505" y="532765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040" name="椭圆 216"/>
          <p:cNvSpPr/>
          <p:nvPr>
            <p:custDataLst>
              <p:tags r:id="rId11"/>
            </p:custDataLst>
          </p:nvPr>
        </p:nvSpPr>
        <p:spPr>
          <a:xfrm rot="5400000">
            <a:off x="3278505" y="743585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042" name="椭圆 28"/>
          <p:cNvSpPr/>
          <p:nvPr>
            <p:custDataLst>
              <p:tags r:id="rId12"/>
            </p:custDataLst>
          </p:nvPr>
        </p:nvSpPr>
        <p:spPr>
          <a:xfrm rot="5400000">
            <a:off x="3094355" y="111760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044" name="椭圆 29"/>
          <p:cNvSpPr/>
          <p:nvPr>
            <p:custDataLst>
              <p:tags r:id="rId13"/>
            </p:custDataLst>
          </p:nvPr>
        </p:nvSpPr>
        <p:spPr>
          <a:xfrm rot="5400000">
            <a:off x="3094355" y="321945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046" name="椭圆 209"/>
          <p:cNvSpPr/>
          <p:nvPr>
            <p:custDataLst>
              <p:tags r:id="rId14"/>
            </p:custDataLst>
          </p:nvPr>
        </p:nvSpPr>
        <p:spPr>
          <a:xfrm rot="5400000">
            <a:off x="3094355" y="532765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048" name="椭圆 210"/>
          <p:cNvSpPr/>
          <p:nvPr>
            <p:custDataLst>
              <p:tags r:id="rId15"/>
            </p:custDataLst>
          </p:nvPr>
        </p:nvSpPr>
        <p:spPr>
          <a:xfrm rot="5400000">
            <a:off x="3094355" y="743585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050" name="椭圆 32"/>
          <p:cNvSpPr/>
          <p:nvPr>
            <p:custDataLst>
              <p:tags r:id="rId16"/>
            </p:custDataLst>
          </p:nvPr>
        </p:nvSpPr>
        <p:spPr>
          <a:xfrm rot="5400000">
            <a:off x="2910840" y="111760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052" name="椭圆 33"/>
          <p:cNvSpPr/>
          <p:nvPr>
            <p:custDataLst>
              <p:tags r:id="rId17"/>
            </p:custDataLst>
          </p:nvPr>
        </p:nvSpPr>
        <p:spPr>
          <a:xfrm rot="5400000">
            <a:off x="2910840" y="321945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054" name="椭圆 203"/>
          <p:cNvSpPr/>
          <p:nvPr>
            <p:custDataLst>
              <p:tags r:id="rId18"/>
            </p:custDataLst>
          </p:nvPr>
        </p:nvSpPr>
        <p:spPr>
          <a:xfrm rot="5400000">
            <a:off x="2910840" y="532765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056" name="椭圆 204"/>
          <p:cNvSpPr/>
          <p:nvPr>
            <p:custDataLst>
              <p:tags r:id="rId19"/>
            </p:custDataLst>
          </p:nvPr>
        </p:nvSpPr>
        <p:spPr>
          <a:xfrm rot="5400000">
            <a:off x="2910840" y="743585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058" name="椭圆 39"/>
          <p:cNvSpPr/>
          <p:nvPr>
            <p:custDataLst>
              <p:tags r:id="rId20"/>
            </p:custDataLst>
          </p:nvPr>
        </p:nvSpPr>
        <p:spPr>
          <a:xfrm rot="5400000">
            <a:off x="2727325" y="111760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060" name="椭圆 40"/>
          <p:cNvSpPr/>
          <p:nvPr>
            <p:custDataLst>
              <p:tags r:id="rId21"/>
            </p:custDataLst>
          </p:nvPr>
        </p:nvSpPr>
        <p:spPr>
          <a:xfrm rot="5400000">
            <a:off x="2727325" y="321945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062" name="椭圆 197"/>
          <p:cNvSpPr/>
          <p:nvPr>
            <p:custDataLst>
              <p:tags r:id="rId22"/>
            </p:custDataLst>
          </p:nvPr>
        </p:nvSpPr>
        <p:spPr>
          <a:xfrm rot="5400000">
            <a:off x="2727325" y="532765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064" name="椭圆 198"/>
          <p:cNvSpPr/>
          <p:nvPr>
            <p:custDataLst>
              <p:tags r:id="rId23"/>
            </p:custDataLst>
          </p:nvPr>
        </p:nvSpPr>
        <p:spPr>
          <a:xfrm rot="5400000">
            <a:off x="2727325" y="743585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066" name="椭圆 184"/>
          <p:cNvSpPr/>
          <p:nvPr>
            <p:custDataLst>
              <p:tags r:id="rId24"/>
            </p:custDataLst>
          </p:nvPr>
        </p:nvSpPr>
        <p:spPr>
          <a:xfrm rot="5400000">
            <a:off x="4371975" y="116205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068" name="椭圆 185"/>
          <p:cNvSpPr/>
          <p:nvPr>
            <p:custDataLst>
              <p:tags r:id="rId25"/>
            </p:custDataLst>
          </p:nvPr>
        </p:nvSpPr>
        <p:spPr>
          <a:xfrm rot="5400000">
            <a:off x="4371975" y="327025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070" name="椭圆 186"/>
          <p:cNvSpPr/>
          <p:nvPr>
            <p:custDataLst>
              <p:tags r:id="rId26"/>
            </p:custDataLst>
          </p:nvPr>
        </p:nvSpPr>
        <p:spPr>
          <a:xfrm rot="5400000">
            <a:off x="4371975" y="537210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072" name="椭圆 187"/>
          <p:cNvSpPr/>
          <p:nvPr>
            <p:custDataLst>
              <p:tags r:id="rId27"/>
            </p:custDataLst>
          </p:nvPr>
        </p:nvSpPr>
        <p:spPr>
          <a:xfrm rot="5400000">
            <a:off x="4371975" y="748030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074" name="椭圆 178"/>
          <p:cNvSpPr/>
          <p:nvPr>
            <p:custDataLst>
              <p:tags r:id="rId28"/>
            </p:custDataLst>
          </p:nvPr>
        </p:nvSpPr>
        <p:spPr>
          <a:xfrm rot="5400000">
            <a:off x="4188460" y="116205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076" name="椭圆 179"/>
          <p:cNvSpPr/>
          <p:nvPr>
            <p:custDataLst>
              <p:tags r:id="rId29"/>
            </p:custDataLst>
          </p:nvPr>
        </p:nvSpPr>
        <p:spPr>
          <a:xfrm rot="5400000">
            <a:off x="4188460" y="327025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078" name="椭圆 180"/>
          <p:cNvSpPr/>
          <p:nvPr>
            <p:custDataLst>
              <p:tags r:id="rId30"/>
            </p:custDataLst>
          </p:nvPr>
        </p:nvSpPr>
        <p:spPr>
          <a:xfrm rot="5400000">
            <a:off x="4188460" y="537210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080" name="椭圆 181"/>
          <p:cNvSpPr/>
          <p:nvPr>
            <p:custDataLst>
              <p:tags r:id="rId31"/>
            </p:custDataLst>
          </p:nvPr>
        </p:nvSpPr>
        <p:spPr>
          <a:xfrm rot="5400000">
            <a:off x="4188460" y="748030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082" name="椭圆 172"/>
          <p:cNvSpPr/>
          <p:nvPr>
            <p:custDataLst>
              <p:tags r:id="rId32"/>
            </p:custDataLst>
          </p:nvPr>
        </p:nvSpPr>
        <p:spPr>
          <a:xfrm rot="5400000">
            <a:off x="4004310" y="116205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084" name="椭圆 173"/>
          <p:cNvSpPr/>
          <p:nvPr>
            <p:custDataLst>
              <p:tags r:id="rId33"/>
            </p:custDataLst>
          </p:nvPr>
        </p:nvSpPr>
        <p:spPr>
          <a:xfrm rot="5400000">
            <a:off x="4004310" y="327025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086" name="椭圆 174"/>
          <p:cNvSpPr/>
          <p:nvPr>
            <p:custDataLst>
              <p:tags r:id="rId34"/>
            </p:custDataLst>
          </p:nvPr>
        </p:nvSpPr>
        <p:spPr>
          <a:xfrm rot="5400000">
            <a:off x="4004310" y="537210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088" name="椭圆 175"/>
          <p:cNvSpPr/>
          <p:nvPr>
            <p:custDataLst>
              <p:tags r:id="rId35"/>
            </p:custDataLst>
          </p:nvPr>
        </p:nvSpPr>
        <p:spPr>
          <a:xfrm rot="5400000">
            <a:off x="4004310" y="748030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090" name="椭圆 166"/>
          <p:cNvSpPr/>
          <p:nvPr>
            <p:custDataLst>
              <p:tags r:id="rId36"/>
            </p:custDataLst>
          </p:nvPr>
        </p:nvSpPr>
        <p:spPr>
          <a:xfrm rot="5400000">
            <a:off x="3820795" y="116205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092" name="椭圆 167"/>
          <p:cNvSpPr/>
          <p:nvPr>
            <p:custDataLst>
              <p:tags r:id="rId37"/>
            </p:custDataLst>
          </p:nvPr>
        </p:nvSpPr>
        <p:spPr>
          <a:xfrm rot="5400000">
            <a:off x="3820795" y="327025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094" name="椭圆 168"/>
          <p:cNvSpPr/>
          <p:nvPr>
            <p:custDataLst>
              <p:tags r:id="rId38"/>
            </p:custDataLst>
          </p:nvPr>
        </p:nvSpPr>
        <p:spPr>
          <a:xfrm rot="5400000">
            <a:off x="3820795" y="537210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096" name="椭圆 169"/>
          <p:cNvSpPr/>
          <p:nvPr>
            <p:custDataLst>
              <p:tags r:id="rId39"/>
            </p:custDataLst>
          </p:nvPr>
        </p:nvSpPr>
        <p:spPr>
          <a:xfrm rot="5400000">
            <a:off x="3820795" y="748030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098" name="椭圆 160"/>
          <p:cNvSpPr/>
          <p:nvPr>
            <p:custDataLst>
              <p:tags r:id="rId40"/>
            </p:custDataLst>
          </p:nvPr>
        </p:nvSpPr>
        <p:spPr>
          <a:xfrm rot="5400000">
            <a:off x="3636645" y="116205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100" name="椭圆 161"/>
          <p:cNvSpPr/>
          <p:nvPr>
            <p:custDataLst>
              <p:tags r:id="rId41"/>
            </p:custDataLst>
          </p:nvPr>
        </p:nvSpPr>
        <p:spPr>
          <a:xfrm rot="5400000">
            <a:off x="3636645" y="327025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102" name="椭圆 162"/>
          <p:cNvSpPr/>
          <p:nvPr>
            <p:custDataLst>
              <p:tags r:id="rId42"/>
            </p:custDataLst>
          </p:nvPr>
        </p:nvSpPr>
        <p:spPr>
          <a:xfrm rot="5400000">
            <a:off x="3636645" y="537210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104" name="椭圆 163"/>
          <p:cNvSpPr/>
          <p:nvPr>
            <p:custDataLst>
              <p:tags r:id="rId43"/>
            </p:custDataLst>
          </p:nvPr>
        </p:nvSpPr>
        <p:spPr>
          <a:xfrm rot="5400000">
            <a:off x="3636645" y="748030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106" name="副标题"/>
          <p:cNvSpPr txBox="1">
            <a:spLocks noGrp="1"/>
          </p:cNvSpPr>
          <p:nvPr>
            <p:ph type="body" idx="2" hasCustomPrompt="1"/>
            <p:custDataLst>
              <p:tags r:id="rId44"/>
            </p:custDataLst>
          </p:nvPr>
        </p:nvSpPr>
        <p:spPr>
          <a:xfrm>
            <a:off x="0" y="2767965"/>
            <a:ext cx="4707890" cy="1743075"/>
          </a:xfrm>
          <a:prstGeom prst="rect"/>
          <a:noFill/>
        </p:spPr>
        <p:txBody>
          <a:bodyPr anchor="t" bIns="45720" lIns="91440" rIns="91440" rtlCol="0" tIns="45720" wrap="square">
            <a:normAutofit/>
          </a:bodyPr>
          <a:lstStyle>
            <a:lvl1pPr algn="r" defTabSz="914400" eaLnBrk="1" fontAlgn="auto" hangingPunct="1" latinLnBrk="0" marL="0" marR="0" rtl="0">
              <a:lnSpc>
                <a:spcPct val="100000"/>
              </a:lnSpc>
              <a:buClrTx/>
              <a:buSzTx/>
              <a:buFontTx/>
              <a:buNone/>
              <a:defRPr altLang="zh-CN" baseline="0" b="0" cap="none" dirty="0" sz="5400" i="0" kern="1200" kumimoji="0" lang="en-US" noProof="1" normalizeH="0" spc="0" strike="noStrike" u="none">
                <a:gradFill>
                  <a:gsLst>
                    <a:gs pos="30000">
                      <a:schemeClr val="accent2"/>
                    </a:gs>
                    <a:gs pos="74000">
                      <a:schemeClr val="accent2">
                        <a:alpha val="91000"/>
                        <a:lumMod val="97000"/>
                        <a:lumOff val="3000"/>
                      </a:schemeClr>
                    </a:gs>
                    <a:gs pos="99000">
                      <a:schemeClr val="accent2">
                        <a:alpha val="78000"/>
                        <a:lumMod val="91000"/>
                        <a:lumOff val="9000"/>
                      </a:schemeClr>
                    </a:gs>
                  </a:gsLst>
                  <a:lin ang="8100000" scaled="0"/>
                </a:gradFill>
                <a:latin typeface="+mj-lt"/>
                <a:ea typeface="+mn-ea"/>
                <a:cs typeface="微软雅黑" panose="020B0503020204020204" pitchFamily="34" charset="-122"/>
                <a:sym typeface="+mn-ea"/>
              </a:defRPr>
            </a:lvl1pPr>
          </a:lstStyle>
          <a:p>
            <a:pPr algn="r" lvl="0">
              <a:lnSpc>
                <a:spcPct val="100000"/>
              </a:lnSpc>
            </a:pPr>
            <a:r>
              <a:rPr dirty="0" err="1">
                <a:sym typeface="+mn-ea"/>
              </a:rPr>
              <a:t>编辑副标题</a:t>
            </a:r>
            <a:endParaRPr dirty="0">
              <a:sym typeface="+mn-ea"/>
            </a:endParaRPr>
          </a:p>
        </p:txBody>
      </p:sp>
      <p:sp>
        <p:nvSpPr>
          <p:cNvPr id="1049108" name="标题"/>
          <p:cNvSpPr txBox="1">
            <a:spLocks noGrp="1"/>
          </p:cNvSpPr>
          <p:nvPr>
            <p:ph type="title" idx="1" hasCustomPrompt="1"/>
            <p:custDataLst>
              <p:tags r:id="rId45"/>
            </p:custDataLst>
          </p:nvPr>
        </p:nvSpPr>
        <p:spPr>
          <a:xfrm>
            <a:off x="581025" y="1445895"/>
            <a:ext cx="4126865" cy="1384935"/>
          </a:xfrm>
          <a:prstGeom prst="rect"/>
          <a:noFill/>
        </p:spPr>
        <p:txBody>
          <a:bodyPr anchor="t" bIns="45720" lIns="91440" rIns="91440" rtlCol="0" tIns="45720" vert="horz" wrap="none">
            <a:normAutofit/>
          </a:bodyPr>
          <a:lstStyle>
            <a:defPPr>
              <a:defRPr lang="zh-CN"/>
            </a:defPPr>
            <a:lvl1pPr algn="r" defTabSz="914400" eaLnBrk="1" fontAlgn="auto" hangingPunct="1" latinLnBrk="0" lvl="0" marL="0" marR="0" rtl="0">
              <a:lnSpc>
                <a:spcPct val="100000"/>
              </a:lnSpc>
              <a:buClrTx/>
              <a:buSzTx/>
              <a:buFontTx/>
              <a:buNone/>
              <a:defRPr altLang="en-US" baseline="0" b="1" cap="none" dirty="0" sz="8000" i="0" kern="1200" kumimoji="0" lang="zh-CN" noProof="1" normalizeH="0" spc="0" strike="noStrike" u="none">
                <a:gradFill flip="none" rotWithShape="1">
                  <a:gsLst>
                    <a:gs pos="0">
                      <a:schemeClr val="accent1"/>
                    </a:gs>
                    <a:gs pos="100000">
                      <a:schemeClr val="accent2"/>
                    </a:gs>
                  </a:gsLst>
                  <a:lin ang="10800000" scaled="1"/>
                </a:gradFill>
                <a:latin typeface="+mj-ea"/>
                <a:ea typeface="+mj-ea"/>
                <a:cs typeface="微软雅黑" panose="020B0503020204020204" pitchFamily="34" charset="-122"/>
                <a:sym typeface="+mn-ea"/>
              </a:defRPr>
            </a:lvl1pPr>
          </a:lstStyle>
          <a:p>
            <a:pPr algn="r" lvl="0">
              <a:buClrTx/>
              <a:buSzTx/>
              <a:buFontTx/>
            </a:pPr>
            <a:r>
              <a:rPr dirty="0">
                <a:sym typeface="+mn-ea"/>
              </a:rPr>
              <a:t>标题</a:t>
            </a:r>
            <a:endParaRPr dirty="0">
              <a:sym typeface="+mn-ea"/>
            </a:endParaRPr>
          </a:p>
        </p:txBody>
      </p:sp>
      <p:sp>
        <p:nvSpPr>
          <p:cNvPr id="1049110" name="日期占位符 2"/>
          <p:cNvSpPr>
            <a:spLocks noGrp="1"/>
          </p:cNvSpPr>
          <p:nvPr>
            <p:ph type="dt" sz="half" idx="10"/>
            <p:custDataLst>
              <p:tags r:id="rId46"/>
            </p:custDataLst>
          </p:nvPr>
        </p:nvSpPr>
        <p:spPr>
          <a:xfrm>
            <a:off x="612000" y="6314400"/>
            <a:ext cx="2700000" cy="316800"/>
          </a:xfrm>
        </p:spPr>
        <p:txBody>
          <a:bodyPr/>
          <a:p>
            <a:fld id="{760FBDFE-C587-4B4C-A407-44438C67B59E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9112" name="页脚占位符 3"/>
          <p:cNvSpPr>
            <a:spLocks noGrp="1"/>
          </p:cNvSpPr>
          <p:nvPr>
            <p:ph type="ftr" sz="quarter" idx="11"/>
            <p:custDataLst>
              <p:tags r:id="rId47"/>
            </p:custDataLst>
          </p:nvPr>
        </p:nvSpPr>
        <p:spPr>
          <a:xfrm>
            <a:off x="4116000" y="6314400"/>
            <a:ext cx="3960000" cy="316800"/>
          </a:xfrm>
        </p:spPr>
        <p:txBody>
          <a:bodyPr/>
          <a:p>
            <a:endParaRPr altLang="en-US" dirty="0" lang="zh-CN"/>
          </a:p>
        </p:txBody>
      </p:sp>
      <p:sp>
        <p:nvSpPr>
          <p:cNvPr id="1049114" name="灯片编号占位符 4"/>
          <p:cNvSpPr>
            <a:spLocks noGrp="1"/>
          </p:cNvSpPr>
          <p:nvPr>
            <p:ph type="sldNum" sz="quarter" idx="12"/>
            <p:custDataLst>
              <p:tags r:id="rId48"/>
            </p:custDataLst>
          </p:nvPr>
        </p:nvSpPr>
        <p:spPr>
          <a:xfrm>
            <a:off x="8877600" y="6314400"/>
            <a:ext cx="2700000" cy="316800"/>
          </a:xfrm>
        </p:spPr>
        <p:txBody>
          <a:bodyPr/>
          <a:p>
            <a:fld id="{49AE70B2-8BF9-45C0-BB95-33D1B9D3A854}" type="slidenum">
              <a:rPr altLang="en-US" lang="zh-CN" smtClean="0"/>
            </a:fld>
            <a:endParaRPr altLang="en-US" dirty="0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type="secHead">
  <p:cSld name="节标题">
    <p:spTree>
      <p:nvGrpSpPr>
        <p:cNvPr id="3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116" name="矩形: 圆角 1"/>
          <p:cNvSpPr/>
          <p:nvPr>
            <p:custDataLst>
              <p:tags r:id="rId1"/>
            </p:custDataLst>
          </p:nvPr>
        </p:nvSpPr>
        <p:spPr>
          <a:xfrm>
            <a:off x="0" y="0"/>
            <a:ext cx="12192000" cy="6858000"/>
          </a:xfrm>
          <a:prstGeom prst="roundRect">
            <a:avLst>
              <a:gd name="adj" fmla="val 0"/>
            </a:avLst>
          </a:prstGeom>
          <a:gradFill flip="none" rotWithShape="1">
            <a:gsLst>
              <a:gs pos="0">
                <a:schemeClr val="accent2">
                  <a:lumMod val="20000"/>
                  <a:lumOff val="80000"/>
                </a:schemeClr>
              </a:gs>
              <a:gs pos="100000">
                <a:schemeClr val="accent2"/>
              </a:gs>
            </a:gsLst>
            <a:lin ang="2700000" scaled="1"/>
          </a:gradFill>
          <a:ln w="12700" cap="flat" cmpd="sng" algn="ctr">
            <a:noFill/>
            <a:prstDash val="solid"/>
            <a:miter lim="800000"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118" name="任意多边形: 形状 258"/>
          <p:cNvSpPr/>
          <p:nvPr>
            <p:custDataLst>
              <p:tags r:id="rId2"/>
            </p:custDataLst>
          </p:nvPr>
        </p:nvSpPr>
        <p:spPr>
          <a:xfrm>
            <a:off x="0" y="0"/>
            <a:ext cx="12178550" cy="6858000"/>
          </a:xfrm>
          <a:custGeom>
            <a:avLst/>
            <a:gdLst>
              <a:gd name="connsiteX0" fmla="*/ 7516901 w 12178550"/>
              <a:gd name="connsiteY0" fmla="*/ 634894 h 6858000"/>
              <a:gd name="connsiteX1" fmla="*/ 4686282 w 12178550"/>
              <a:gd name="connsiteY1" fmla="*/ 3465513 h 6858000"/>
              <a:gd name="connsiteX2" fmla="*/ 7516901 w 12178550"/>
              <a:gd name="connsiteY2" fmla="*/ 6296132 h 6858000"/>
              <a:gd name="connsiteX3" fmla="*/ 10347520 w 12178550"/>
              <a:gd name="connsiteY3" fmla="*/ 3465513 h 6858000"/>
              <a:gd name="connsiteX4" fmla="*/ 7516901 w 12178550"/>
              <a:gd name="connsiteY4" fmla="*/ 634894 h 6858000"/>
              <a:gd name="connsiteX5" fmla="*/ 0 w 12178550"/>
              <a:gd name="connsiteY5" fmla="*/ 0 h 6858000"/>
              <a:gd name="connsiteX6" fmla="*/ 2152634 w 12178550"/>
              <a:gd name="connsiteY6" fmla="*/ 0 h 6858000"/>
              <a:gd name="connsiteX7" fmla="*/ 3872750 w 12178550"/>
              <a:gd name="connsiteY7" fmla="*/ 0 h 6858000"/>
              <a:gd name="connsiteX8" fmla="*/ 12178550 w 12178550"/>
              <a:gd name="connsiteY8" fmla="*/ 0 h 6858000"/>
              <a:gd name="connsiteX9" fmla="*/ 12178550 w 12178550"/>
              <a:gd name="connsiteY9" fmla="*/ 6858000 h 6858000"/>
              <a:gd name="connsiteX10" fmla="*/ 3872750 w 12178550"/>
              <a:gd name="connsiteY10" fmla="*/ 6858000 h 6858000"/>
              <a:gd name="connsiteX11" fmla="*/ 2105818 w 12178550"/>
              <a:gd name="connsiteY11" fmla="*/ 6858000 h 6858000"/>
              <a:gd name="connsiteX12" fmla="*/ 0 w 12178550"/>
              <a:gd name="connsiteY12" fmla="*/ 685800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</a:cxnLst>
            <a:rect l="l" t="t" r="r" b="b"/>
            <a:pathLst>
              <a:path w="12178550" h="6858000">
                <a:moveTo>
                  <a:pt x="7516901" y="634894"/>
                </a:moveTo>
                <a:cubicBezTo>
                  <a:pt x="5953593" y="634894"/>
                  <a:pt x="4686282" y="1902205"/>
                  <a:pt x="4686282" y="3465513"/>
                </a:cubicBezTo>
                <a:cubicBezTo>
                  <a:pt x="4686282" y="5028821"/>
                  <a:pt x="5953593" y="6296132"/>
                  <a:pt x="7516901" y="6296132"/>
                </a:cubicBezTo>
                <a:cubicBezTo>
                  <a:pt x="9080209" y="6296132"/>
                  <a:pt x="10347520" y="5028821"/>
                  <a:pt x="10347520" y="3465513"/>
                </a:cubicBezTo>
                <a:cubicBezTo>
                  <a:pt x="10347520" y="1902205"/>
                  <a:pt x="9080209" y="634894"/>
                  <a:pt x="7516901" y="634894"/>
                </a:cubicBezTo>
                <a:close/>
                <a:moveTo>
                  <a:pt x="0" y="0"/>
                </a:moveTo>
                <a:lnTo>
                  <a:pt x="2152634" y="0"/>
                </a:lnTo>
                <a:lnTo>
                  <a:pt x="3872750" y="0"/>
                </a:lnTo>
                <a:lnTo>
                  <a:pt x="12178550" y="0"/>
                </a:lnTo>
                <a:lnTo>
                  <a:pt x="12178550" y="6858000"/>
                </a:lnTo>
                <a:lnTo>
                  <a:pt x="3872750" y="6858000"/>
                </a:lnTo>
                <a:lnTo>
                  <a:pt x="2105818" y="6858000"/>
                </a:lnTo>
                <a:lnTo>
                  <a:pt x="0" y="6858000"/>
                </a:lnTo>
                <a:close/>
              </a:path>
            </a:pathLst>
          </a:custGeom>
          <a:solidFill>
            <a:schemeClr val="bg1"/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Autofit/>
          </a:bodyPr>
          <a:p>
            <a:pPr algn="ctr"/>
            <a:endParaRPr altLang="en-US" lang="zh-CN">
              <a:solidFill>
                <a:schemeClr val="tx1"/>
              </a:solidFill>
              <a:cs typeface="微软雅黑" panose="020B0503020204020204" pitchFamily="34" charset="-122"/>
            </a:endParaRPr>
          </a:p>
        </p:txBody>
      </p:sp>
      <p:sp>
        <p:nvSpPr>
          <p:cNvPr id="1049120" name="矩形: 圆角 10"/>
          <p:cNvSpPr/>
          <p:nvPr>
            <p:custDataLst>
              <p:tags r:id="rId3"/>
            </p:custDataLst>
          </p:nvPr>
        </p:nvSpPr>
        <p:spPr>
          <a:xfrm>
            <a:off x="739587" y="2005868"/>
            <a:ext cx="1566937" cy="484094"/>
          </a:xfrm>
          <a:prstGeom prst="roundRect">
            <a:avLst>
              <a:gd name="adj" fmla="val 32456"/>
            </a:avLst>
          </a:prstGeom>
          <a:gradFill>
            <a:gsLst>
              <a:gs pos="0">
                <a:schemeClr val="accent1"/>
              </a:gs>
              <a:gs pos="100000">
                <a:schemeClr val="accent2"/>
              </a:gs>
            </a:gsLst>
            <a:lin ang="10800000" scaled="1"/>
          </a:gradFill>
          <a:ln>
            <a:noFill/>
            <a:prstDash val="solid"/>
          </a:ln>
          <a:effectLst>
            <a:outerShdw algn="t" blurRad="165100" dir="5400000" dist="38100" rotWithShape="0" sx="97000" sy="97000">
              <a:schemeClr val="bg2">
                <a:lumMod val="50000"/>
                <a:alpha val="32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gradFill>
                <a:gsLst>
                  <a:gs pos="0">
                    <a:schemeClr val="accent1"/>
                  </a:gs>
                  <a:gs pos="100000">
                    <a:schemeClr val="accent2"/>
                  </a:gs>
                </a:gsLst>
                <a:lin ang="10800000" scaled="1"/>
              </a:gradFill>
              <a:cs typeface="微软雅黑" panose="020B0503020204020204" pitchFamily="34" charset="-122"/>
            </a:endParaRPr>
          </a:p>
        </p:txBody>
      </p:sp>
      <p:pic>
        <p:nvPicPr>
          <p:cNvPr id="2097157" name="图片 276" descr="亮着灯的房子  低可信度描述已自动生成"/>
          <p:cNvPicPr>
            <a:picLocks noChangeAspect="1"/>
          </p:cNvPicPr>
          <p:nvPr>
            <p:custDataLst>
              <p:tags r:id="rId4"/>
            </p:custDataLst>
          </p:nvPr>
        </p:nvPicPr>
        <p:blipFill>
          <a:blip xmlns:r="http://schemas.openxmlformats.org/officeDocument/2006/relationships" r:embed="rId5"/>
          <a:srcRect l="11828" b="24782"/>
          <a:stretch>
            <a:fillRect/>
          </a:stretch>
        </p:blipFill>
        <p:spPr>
          <a:xfrm flipH="1">
            <a:off x="3938872" y="1225475"/>
            <a:ext cx="8253129" cy="5632525"/>
          </a:xfrm>
          <a:custGeom>
            <a:avLst/>
            <a:gdLst>
              <a:gd name="connsiteX0" fmla="*/ 8253129 w 8253129"/>
              <a:gd name="connsiteY0" fmla="*/ 0 h 5632525"/>
              <a:gd name="connsiteX1" fmla="*/ 0 w 8253129"/>
              <a:gd name="connsiteY1" fmla="*/ 0 h 5632525"/>
              <a:gd name="connsiteX2" fmla="*/ 0 w 8253129"/>
              <a:gd name="connsiteY2" fmla="*/ 5632525 h 5632525"/>
              <a:gd name="connsiteX3" fmla="*/ 8253129 w 8253129"/>
              <a:gd name="connsiteY3" fmla="*/ 5632525 h 563252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8253129" h="5632525">
                <a:moveTo>
                  <a:pt x="8253129" y="0"/>
                </a:moveTo>
                <a:lnTo>
                  <a:pt x="0" y="0"/>
                </a:lnTo>
                <a:lnTo>
                  <a:pt x="0" y="5632525"/>
                </a:lnTo>
                <a:lnTo>
                  <a:pt x="8253129" y="5632525"/>
                </a:lnTo>
                <a:close/>
              </a:path>
            </a:pathLst>
          </a:custGeom>
        </p:spPr>
      </p:pic>
      <p:sp>
        <p:nvSpPr>
          <p:cNvPr id="1049122" name="椭圆 30"/>
          <p:cNvSpPr/>
          <p:nvPr>
            <p:custDataLst>
              <p:tags r:id="rId6"/>
            </p:custDataLst>
          </p:nvPr>
        </p:nvSpPr>
        <p:spPr>
          <a:xfrm>
            <a:off x="8498840" y="318135"/>
            <a:ext cx="90170" cy="90170"/>
          </a:xfrm>
          <a:prstGeom prst="ellipse"/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124" name="椭圆 34"/>
          <p:cNvSpPr/>
          <p:nvPr>
            <p:custDataLst>
              <p:tags r:id="rId7"/>
            </p:custDataLst>
          </p:nvPr>
        </p:nvSpPr>
        <p:spPr>
          <a:xfrm>
            <a:off x="8709025" y="318135"/>
            <a:ext cx="90170" cy="90170"/>
          </a:xfrm>
          <a:prstGeom prst="ellipse"/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126" name="椭圆 35"/>
          <p:cNvSpPr/>
          <p:nvPr>
            <p:custDataLst>
              <p:tags r:id="rId8"/>
            </p:custDataLst>
          </p:nvPr>
        </p:nvSpPr>
        <p:spPr>
          <a:xfrm>
            <a:off x="8919845" y="318135"/>
            <a:ext cx="90170" cy="90170"/>
          </a:xfrm>
          <a:prstGeom prst="ellipse"/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128" name="椭圆 36"/>
          <p:cNvSpPr/>
          <p:nvPr>
            <p:custDataLst>
              <p:tags r:id="rId9"/>
            </p:custDataLst>
          </p:nvPr>
        </p:nvSpPr>
        <p:spPr>
          <a:xfrm>
            <a:off x="9130030" y="318135"/>
            <a:ext cx="90170" cy="90170"/>
          </a:xfrm>
          <a:prstGeom prst="ellipse"/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130" name="椭圆 37"/>
          <p:cNvSpPr/>
          <p:nvPr>
            <p:custDataLst>
              <p:tags r:id="rId10"/>
            </p:custDataLst>
          </p:nvPr>
        </p:nvSpPr>
        <p:spPr>
          <a:xfrm>
            <a:off x="9340850" y="318135"/>
            <a:ext cx="90170" cy="90170"/>
          </a:xfrm>
          <a:prstGeom prst="ellipse"/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132" name="椭圆 38"/>
          <p:cNvSpPr/>
          <p:nvPr>
            <p:custDataLst>
              <p:tags r:id="rId11"/>
            </p:custDataLst>
          </p:nvPr>
        </p:nvSpPr>
        <p:spPr>
          <a:xfrm>
            <a:off x="9551035" y="318135"/>
            <a:ext cx="90170" cy="90170"/>
          </a:xfrm>
          <a:prstGeom prst="ellipse"/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134" name="椭圆 41"/>
          <p:cNvSpPr/>
          <p:nvPr>
            <p:custDataLst>
              <p:tags r:id="rId12"/>
            </p:custDataLst>
          </p:nvPr>
        </p:nvSpPr>
        <p:spPr>
          <a:xfrm>
            <a:off x="8498840" y="502285"/>
            <a:ext cx="90170" cy="90170"/>
          </a:xfrm>
          <a:prstGeom prst="ellipse"/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136" name="椭圆 42"/>
          <p:cNvSpPr/>
          <p:nvPr>
            <p:custDataLst>
              <p:tags r:id="rId13"/>
            </p:custDataLst>
          </p:nvPr>
        </p:nvSpPr>
        <p:spPr>
          <a:xfrm>
            <a:off x="8709025" y="502285"/>
            <a:ext cx="90170" cy="90170"/>
          </a:xfrm>
          <a:prstGeom prst="ellipse"/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138" name="椭圆 43"/>
          <p:cNvSpPr/>
          <p:nvPr>
            <p:custDataLst>
              <p:tags r:id="rId14"/>
            </p:custDataLst>
          </p:nvPr>
        </p:nvSpPr>
        <p:spPr>
          <a:xfrm>
            <a:off x="8919845" y="502285"/>
            <a:ext cx="90170" cy="90170"/>
          </a:xfrm>
          <a:prstGeom prst="ellipse"/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140" name="椭圆 44"/>
          <p:cNvSpPr/>
          <p:nvPr>
            <p:custDataLst>
              <p:tags r:id="rId15"/>
            </p:custDataLst>
          </p:nvPr>
        </p:nvSpPr>
        <p:spPr>
          <a:xfrm>
            <a:off x="9130030" y="502285"/>
            <a:ext cx="90170" cy="90170"/>
          </a:xfrm>
          <a:prstGeom prst="ellipse"/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142" name="椭圆 45"/>
          <p:cNvSpPr/>
          <p:nvPr>
            <p:custDataLst>
              <p:tags r:id="rId16"/>
            </p:custDataLst>
          </p:nvPr>
        </p:nvSpPr>
        <p:spPr>
          <a:xfrm>
            <a:off x="9340850" y="502285"/>
            <a:ext cx="90170" cy="90170"/>
          </a:xfrm>
          <a:prstGeom prst="ellipse"/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144" name="椭圆 46"/>
          <p:cNvSpPr/>
          <p:nvPr>
            <p:custDataLst>
              <p:tags r:id="rId17"/>
            </p:custDataLst>
          </p:nvPr>
        </p:nvSpPr>
        <p:spPr>
          <a:xfrm>
            <a:off x="9551035" y="502285"/>
            <a:ext cx="90170" cy="90170"/>
          </a:xfrm>
          <a:prstGeom prst="ellipse"/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146" name="椭圆 48"/>
          <p:cNvSpPr/>
          <p:nvPr>
            <p:custDataLst>
              <p:tags r:id="rId18"/>
            </p:custDataLst>
          </p:nvPr>
        </p:nvSpPr>
        <p:spPr>
          <a:xfrm>
            <a:off x="8498840" y="685800"/>
            <a:ext cx="90170" cy="90170"/>
          </a:xfrm>
          <a:prstGeom prst="ellipse"/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148" name="椭圆 49"/>
          <p:cNvSpPr/>
          <p:nvPr>
            <p:custDataLst>
              <p:tags r:id="rId19"/>
            </p:custDataLst>
          </p:nvPr>
        </p:nvSpPr>
        <p:spPr>
          <a:xfrm>
            <a:off x="8709025" y="685800"/>
            <a:ext cx="90170" cy="90170"/>
          </a:xfrm>
          <a:prstGeom prst="ellipse"/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150" name="椭圆 50"/>
          <p:cNvSpPr/>
          <p:nvPr>
            <p:custDataLst>
              <p:tags r:id="rId20"/>
            </p:custDataLst>
          </p:nvPr>
        </p:nvSpPr>
        <p:spPr>
          <a:xfrm>
            <a:off x="8919845" y="685800"/>
            <a:ext cx="90170" cy="90170"/>
          </a:xfrm>
          <a:prstGeom prst="ellipse"/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152" name="椭圆 51"/>
          <p:cNvSpPr/>
          <p:nvPr>
            <p:custDataLst>
              <p:tags r:id="rId21"/>
            </p:custDataLst>
          </p:nvPr>
        </p:nvSpPr>
        <p:spPr>
          <a:xfrm>
            <a:off x="9130030" y="685800"/>
            <a:ext cx="90170" cy="90170"/>
          </a:xfrm>
          <a:prstGeom prst="ellipse"/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154" name="椭圆 52"/>
          <p:cNvSpPr/>
          <p:nvPr>
            <p:custDataLst>
              <p:tags r:id="rId22"/>
            </p:custDataLst>
          </p:nvPr>
        </p:nvSpPr>
        <p:spPr>
          <a:xfrm>
            <a:off x="9340850" y="685800"/>
            <a:ext cx="90170" cy="90170"/>
          </a:xfrm>
          <a:prstGeom prst="ellipse"/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156" name="椭圆 53"/>
          <p:cNvSpPr/>
          <p:nvPr>
            <p:custDataLst>
              <p:tags r:id="rId23"/>
            </p:custDataLst>
          </p:nvPr>
        </p:nvSpPr>
        <p:spPr>
          <a:xfrm>
            <a:off x="9551035" y="685800"/>
            <a:ext cx="90170" cy="90170"/>
          </a:xfrm>
          <a:prstGeom prst="ellipse"/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158" name="椭圆 55"/>
          <p:cNvSpPr/>
          <p:nvPr>
            <p:custDataLst>
              <p:tags r:id="rId24"/>
            </p:custDataLst>
          </p:nvPr>
        </p:nvSpPr>
        <p:spPr>
          <a:xfrm>
            <a:off x="8498840" y="869950"/>
            <a:ext cx="90170" cy="90170"/>
          </a:xfrm>
          <a:prstGeom prst="ellipse"/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160" name="椭圆 56"/>
          <p:cNvSpPr/>
          <p:nvPr>
            <p:custDataLst>
              <p:tags r:id="rId25"/>
            </p:custDataLst>
          </p:nvPr>
        </p:nvSpPr>
        <p:spPr>
          <a:xfrm>
            <a:off x="8709025" y="869950"/>
            <a:ext cx="90170" cy="90170"/>
          </a:xfrm>
          <a:prstGeom prst="ellipse"/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162" name="椭圆 57"/>
          <p:cNvSpPr/>
          <p:nvPr>
            <p:custDataLst>
              <p:tags r:id="rId26"/>
            </p:custDataLst>
          </p:nvPr>
        </p:nvSpPr>
        <p:spPr>
          <a:xfrm>
            <a:off x="8919845" y="869950"/>
            <a:ext cx="90170" cy="90170"/>
          </a:xfrm>
          <a:prstGeom prst="ellipse"/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164" name="椭圆 58"/>
          <p:cNvSpPr/>
          <p:nvPr>
            <p:custDataLst>
              <p:tags r:id="rId27"/>
            </p:custDataLst>
          </p:nvPr>
        </p:nvSpPr>
        <p:spPr>
          <a:xfrm>
            <a:off x="9130030" y="869950"/>
            <a:ext cx="90170" cy="90170"/>
          </a:xfrm>
          <a:prstGeom prst="ellipse"/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166" name="椭圆 59"/>
          <p:cNvSpPr/>
          <p:nvPr>
            <p:custDataLst>
              <p:tags r:id="rId28"/>
            </p:custDataLst>
          </p:nvPr>
        </p:nvSpPr>
        <p:spPr>
          <a:xfrm>
            <a:off x="9340850" y="869950"/>
            <a:ext cx="90170" cy="90170"/>
          </a:xfrm>
          <a:prstGeom prst="ellipse"/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168" name="椭圆 60"/>
          <p:cNvSpPr/>
          <p:nvPr>
            <p:custDataLst>
              <p:tags r:id="rId29"/>
            </p:custDataLst>
          </p:nvPr>
        </p:nvSpPr>
        <p:spPr>
          <a:xfrm>
            <a:off x="9551035" y="869950"/>
            <a:ext cx="90170" cy="90170"/>
          </a:xfrm>
          <a:prstGeom prst="ellipse"/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170" name="椭圆 62"/>
          <p:cNvSpPr/>
          <p:nvPr>
            <p:custDataLst>
              <p:tags r:id="rId30"/>
            </p:custDataLst>
          </p:nvPr>
        </p:nvSpPr>
        <p:spPr>
          <a:xfrm>
            <a:off x="8498840" y="1053465"/>
            <a:ext cx="90170" cy="90170"/>
          </a:xfrm>
          <a:prstGeom prst="ellipse"/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172" name="椭圆 63"/>
          <p:cNvSpPr/>
          <p:nvPr>
            <p:custDataLst>
              <p:tags r:id="rId31"/>
            </p:custDataLst>
          </p:nvPr>
        </p:nvSpPr>
        <p:spPr>
          <a:xfrm>
            <a:off x="8709025" y="1053465"/>
            <a:ext cx="90170" cy="90170"/>
          </a:xfrm>
          <a:prstGeom prst="ellipse"/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174" name="椭圆 64"/>
          <p:cNvSpPr/>
          <p:nvPr>
            <p:custDataLst>
              <p:tags r:id="rId32"/>
            </p:custDataLst>
          </p:nvPr>
        </p:nvSpPr>
        <p:spPr>
          <a:xfrm>
            <a:off x="8919845" y="1053465"/>
            <a:ext cx="90170" cy="90170"/>
          </a:xfrm>
          <a:prstGeom prst="ellipse"/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176" name="椭圆 65"/>
          <p:cNvSpPr/>
          <p:nvPr>
            <p:custDataLst>
              <p:tags r:id="rId33"/>
            </p:custDataLst>
          </p:nvPr>
        </p:nvSpPr>
        <p:spPr>
          <a:xfrm>
            <a:off x="9130030" y="1053465"/>
            <a:ext cx="90170" cy="90170"/>
          </a:xfrm>
          <a:prstGeom prst="ellipse"/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178" name="椭圆 66"/>
          <p:cNvSpPr/>
          <p:nvPr>
            <p:custDataLst>
              <p:tags r:id="rId34"/>
            </p:custDataLst>
          </p:nvPr>
        </p:nvSpPr>
        <p:spPr>
          <a:xfrm>
            <a:off x="9340850" y="1053465"/>
            <a:ext cx="90170" cy="90170"/>
          </a:xfrm>
          <a:prstGeom prst="ellipse"/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180" name="椭圆 67"/>
          <p:cNvSpPr/>
          <p:nvPr>
            <p:custDataLst>
              <p:tags r:id="rId35"/>
            </p:custDataLst>
          </p:nvPr>
        </p:nvSpPr>
        <p:spPr>
          <a:xfrm>
            <a:off x="9551035" y="1053465"/>
            <a:ext cx="90170" cy="90170"/>
          </a:xfrm>
          <a:prstGeom prst="ellipse"/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182" name="椭圆 81"/>
          <p:cNvSpPr/>
          <p:nvPr>
            <p:custDataLst>
              <p:tags r:id="rId36"/>
            </p:custDataLst>
          </p:nvPr>
        </p:nvSpPr>
        <p:spPr>
          <a:xfrm>
            <a:off x="8503285" y="-40005"/>
            <a:ext cx="90170" cy="90170"/>
          </a:xfrm>
          <a:prstGeom prst="ellipse"/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184" name="椭圆 82"/>
          <p:cNvSpPr/>
          <p:nvPr>
            <p:custDataLst>
              <p:tags r:id="rId37"/>
            </p:custDataLst>
          </p:nvPr>
        </p:nvSpPr>
        <p:spPr>
          <a:xfrm>
            <a:off x="8713470" y="-40005"/>
            <a:ext cx="90170" cy="90170"/>
          </a:xfrm>
          <a:prstGeom prst="ellipse"/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186" name="椭圆 83"/>
          <p:cNvSpPr/>
          <p:nvPr>
            <p:custDataLst>
              <p:tags r:id="rId38"/>
            </p:custDataLst>
          </p:nvPr>
        </p:nvSpPr>
        <p:spPr>
          <a:xfrm>
            <a:off x="8924290" y="-40005"/>
            <a:ext cx="90170" cy="90170"/>
          </a:xfrm>
          <a:prstGeom prst="ellipse"/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188" name="椭圆 84"/>
          <p:cNvSpPr/>
          <p:nvPr>
            <p:custDataLst>
              <p:tags r:id="rId39"/>
            </p:custDataLst>
          </p:nvPr>
        </p:nvSpPr>
        <p:spPr>
          <a:xfrm>
            <a:off x="9134475" y="-40005"/>
            <a:ext cx="90170" cy="90170"/>
          </a:xfrm>
          <a:prstGeom prst="ellipse"/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190" name="椭圆 85"/>
          <p:cNvSpPr/>
          <p:nvPr>
            <p:custDataLst>
              <p:tags r:id="rId40"/>
            </p:custDataLst>
          </p:nvPr>
        </p:nvSpPr>
        <p:spPr>
          <a:xfrm>
            <a:off x="9345295" y="-40005"/>
            <a:ext cx="90170" cy="90170"/>
          </a:xfrm>
          <a:prstGeom prst="ellipse"/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192" name="椭圆 86"/>
          <p:cNvSpPr/>
          <p:nvPr>
            <p:custDataLst>
              <p:tags r:id="rId41"/>
            </p:custDataLst>
          </p:nvPr>
        </p:nvSpPr>
        <p:spPr>
          <a:xfrm>
            <a:off x="9555480" y="-40005"/>
            <a:ext cx="90170" cy="90170"/>
          </a:xfrm>
          <a:prstGeom prst="ellipse"/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194" name="椭圆 75"/>
          <p:cNvSpPr/>
          <p:nvPr>
            <p:custDataLst>
              <p:tags r:id="rId42"/>
            </p:custDataLst>
          </p:nvPr>
        </p:nvSpPr>
        <p:spPr>
          <a:xfrm>
            <a:off x="8503285" y="143510"/>
            <a:ext cx="90170" cy="90170"/>
          </a:xfrm>
          <a:prstGeom prst="ellipse"/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196" name="椭圆 76"/>
          <p:cNvSpPr/>
          <p:nvPr>
            <p:custDataLst>
              <p:tags r:id="rId43"/>
            </p:custDataLst>
          </p:nvPr>
        </p:nvSpPr>
        <p:spPr>
          <a:xfrm>
            <a:off x="8713470" y="143510"/>
            <a:ext cx="90170" cy="90170"/>
          </a:xfrm>
          <a:prstGeom prst="ellipse"/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198" name="椭圆 77"/>
          <p:cNvSpPr/>
          <p:nvPr>
            <p:custDataLst>
              <p:tags r:id="rId44"/>
            </p:custDataLst>
          </p:nvPr>
        </p:nvSpPr>
        <p:spPr>
          <a:xfrm>
            <a:off x="8924290" y="143510"/>
            <a:ext cx="90170" cy="90170"/>
          </a:xfrm>
          <a:prstGeom prst="ellipse"/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200" name="椭圆 78"/>
          <p:cNvSpPr/>
          <p:nvPr>
            <p:custDataLst>
              <p:tags r:id="rId45"/>
            </p:custDataLst>
          </p:nvPr>
        </p:nvSpPr>
        <p:spPr>
          <a:xfrm>
            <a:off x="9134475" y="143510"/>
            <a:ext cx="90170" cy="90170"/>
          </a:xfrm>
          <a:prstGeom prst="ellipse"/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202" name="椭圆 79"/>
          <p:cNvSpPr/>
          <p:nvPr>
            <p:custDataLst>
              <p:tags r:id="rId46"/>
            </p:custDataLst>
          </p:nvPr>
        </p:nvSpPr>
        <p:spPr>
          <a:xfrm>
            <a:off x="9345295" y="143510"/>
            <a:ext cx="90170" cy="90170"/>
          </a:xfrm>
          <a:prstGeom prst="ellipse"/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204" name="椭圆 80"/>
          <p:cNvSpPr/>
          <p:nvPr>
            <p:custDataLst>
              <p:tags r:id="rId47"/>
            </p:custDataLst>
          </p:nvPr>
        </p:nvSpPr>
        <p:spPr>
          <a:xfrm>
            <a:off x="9555480" y="143510"/>
            <a:ext cx="90170" cy="90170"/>
          </a:xfrm>
          <a:prstGeom prst="ellipse"/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206" name="椭圆 252"/>
          <p:cNvSpPr/>
          <p:nvPr>
            <p:custDataLst>
              <p:tags r:id="rId48"/>
            </p:custDataLst>
          </p:nvPr>
        </p:nvSpPr>
        <p:spPr>
          <a:xfrm rot="5400000">
            <a:off x="1512570" y="6071870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208" name="椭圆 253"/>
          <p:cNvSpPr/>
          <p:nvPr>
            <p:custDataLst>
              <p:tags r:id="rId49"/>
            </p:custDataLst>
          </p:nvPr>
        </p:nvSpPr>
        <p:spPr>
          <a:xfrm rot="5400000">
            <a:off x="1512570" y="6282055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210" name="椭圆 254"/>
          <p:cNvSpPr/>
          <p:nvPr>
            <p:custDataLst>
              <p:tags r:id="rId50"/>
            </p:custDataLst>
          </p:nvPr>
        </p:nvSpPr>
        <p:spPr>
          <a:xfrm rot="5400000">
            <a:off x="1512570" y="6492875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212" name="椭圆 255"/>
          <p:cNvSpPr/>
          <p:nvPr>
            <p:custDataLst>
              <p:tags r:id="rId51"/>
            </p:custDataLst>
          </p:nvPr>
        </p:nvSpPr>
        <p:spPr>
          <a:xfrm rot="5400000">
            <a:off x="1512570" y="6703695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214" name="椭圆 246"/>
          <p:cNvSpPr/>
          <p:nvPr>
            <p:custDataLst>
              <p:tags r:id="rId52"/>
            </p:custDataLst>
          </p:nvPr>
        </p:nvSpPr>
        <p:spPr>
          <a:xfrm rot="5400000">
            <a:off x="1328420" y="6071870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216" name="椭圆 247"/>
          <p:cNvSpPr/>
          <p:nvPr>
            <p:custDataLst>
              <p:tags r:id="rId53"/>
            </p:custDataLst>
          </p:nvPr>
        </p:nvSpPr>
        <p:spPr>
          <a:xfrm rot="5400000">
            <a:off x="1328420" y="6282055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218" name="椭圆 248"/>
          <p:cNvSpPr/>
          <p:nvPr>
            <p:custDataLst>
              <p:tags r:id="rId54"/>
            </p:custDataLst>
          </p:nvPr>
        </p:nvSpPr>
        <p:spPr>
          <a:xfrm rot="5400000">
            <a:off x="1328420" y="6492875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220" name="椭圆 249"/>
          <p:cNvSpPr/>
          <p:nvPr>
            <p:custDataLst>
              <p:tags r:id="rId55"/>
            </p:custDataLst>
          </p:nvPr>
        </p:nvSpPr>
        <p:spPr>
          <a:xfrm rot="5400000">
            <a:off x="1328420" y="6703695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222" name="椭圆 240"/>
          <p:cNvSpPr/>
          <p:nvPr>
            <p:custDataLst>
              <p:tags r:id="rId56"/>
            </p:custDataLst>
          </p:nvPr>
        </p:nvSpPr>
        <p:spPr>
          <a:xfrm rot="5400000">
            <a:off x="1144905" y="6071870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224" name="椭圆 241"/>
          <p:cNvSpPr/>
          <p:nvPr>
            <p:custDataLst>
              <p:tags r:id="rId57"/>
            </p:custDataLst>
          </p:nvPr>
        </p:nvSpPr>
        <p:spPr>
          <a:xfrm rot="5400000">
            <a:off x="1144905" y="6282055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226" name="椭圆 242"/>
          <p:cNvSpPr/>
          <p:nvPr>
            <p:custDataLst>
              <p:tags r:id="rId58"/>
            </p:custDataLst>
          </p:nvPr>
        </p:nvSpPr>
        <p:spPr>
          <a:xfrm rot="5400000">
            <a:off x="1144905" y="6492875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228" name="椭圆 243"/>
          <p:cNvSpPr/>
          <p:nvPr>
            <p:custDataLst>
              <p:tags r:id="rId59"/>
            </p:custDataLst>
          </p:nvPr>
        </p:nvSpPr>
        <p:spPr>
          <a:xfrm rot="5400000">
            <a:off x="1144905" y="6703695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230" name="椭圆 234"/>
          <p:cNvSpPr/>
          <p:nvPr>
            <p:custDataLst>
              <p:tags r:id="rId60"/>
            </p:custDataLst>
          </p:nvPr>
        </p:nvSpPr>
        <p:spPr>
          <a:xfrm rot="5400000">
            <a:off x="960755" y="6071870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232" name="椭圆 235"/>
          <p:cNvSpPr/>
          <p:nvPr>
            <p:custDataLst>
              <p:tags r:id="rId61"/>
            </p:custDataLst>
          </p:nvPr>
        </p:nvSpPr>
        <p:spPr>
          <a:xfrm rot="5400000">
            <a:off x="960755" y="6282055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234" name="椭圆 236"/>
          <p:cNvSpPr/>
          <p:nvPr>
            <p:custDataLst>
              <p:tags r:id="rId62"/>
            </p:custDataLst>
          </p:nvPr>
        </p:nvSpPr>
        <p:spPr>
          <a:xfrm rot="5400000">
            <a:off x="960755" y="6492875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236" name="椭圆 237"/>
          <p:cNvSpPr/>
          <p:nvPr>
            <p:custDataLst>
              <p:tags r:id="rId63"/>
            </p:custDataLst>
          </p:nvPr>
        </p:nvSpPr>
        <p:spPr>
          <a:xfrm rot="5400000">
            <a:off x="960755" y="6703695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238" name="椭圆 228"/>
          <p:cNvSpPr/>
          <p:nvPr>
            <p:custDataLst>
              <p:tags r:id="rId64"/>
            </p:custDataLst>
          </p:nvPr>
        </p:nvSpPr>
        <p:spPr>
          <a:xfrm rot="5400000">
            <a:off x="777240" y="6071870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240" name="椭圆 229"/>
          <p:cNvSpPr/>
          <p:nvPr>
            <p:custDataLst>
              <p:tags r:id="rId65"/>
            </p:custDataLst>
          </p:nvPr>
        </p:nvSpPr>
        <p:spPr>
          <a:xfrm rot="5400000">
            <a:off x="777240" y="6282055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242" name="椭圆 230"/>
          <p:cNvSpPr/>
          <p:nvPr>
            <p:custDataLst>
              <p:tags r:id="rId66"/>
            </p:custDataLst>
          </p:nvPr>
        </p:nvSpPr>
        <p:spPr>
          <a:xfrm rot="5400000">
            <a:off x="777240" y="6492875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244" name="椭圆 231"/>
          <p:cNvSpPr/>
          <p:nvPr>
            <p:custDataLst>
              <p:tags r:id="rId67"/>
            </p:custDataLst>
          </p:nvPr>
        </p:nvSpPr>
        <p:spPr>
          <a:xfrm rot="5400000">
            <a:off x="777240" y="6703695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246" name="椭圆 217"/>
          <p:cNvSpPr/>
          <p:nvPr>
            <p:custDataLst>
              <p:tags r:id="rId68"/>
            </p:custDataLst>
          </p:nvPr>
        </p:nvSpPr>
        <p:spPr>
          <a:xfrm rot="5400000">
            <a:off x="2422525" y="6076315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248" name="椭圆 218"/>
          <p:cNvSpPr/>
          <p:nvPr>
            <p:custDataLst>
              <p:tags r:id="rId69"/>
            </p:custDataLst>
          </p:nvPr>
        </p:nvSpPr>
        <p:spPr>
          <a:xfrm rot="5400000">
            <a:off x="2422525" y="6287135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250" name="椭圆 219"/>
          <p:cNvSpPr/>
          <p:nvPr>
            <p:custDataLst>
              <p:tags r:id="rId70"/>
            </p:custDataLst>
          </p:nvPr>
        </p:nvSpPr>
        <p:spPr>
          <a:xfrm rot="5400000">
            <a:off x="2422525" y="6497320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252" name="椭圆 220"/>
          <p:cNvSpPr/>
          <p:nvPr>
            <p:custDataLst>
              <p:tags r:id="rId71"/>
            </p:custDataLst>
          </p:nvPr>
        </p:nvSpPr>
        <p:spPr>
          <a:xfrm rot="5400000">
            <a:off x="2422525" y="6708140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254" name="椭圆 211"/>
          <p:cNvSpPr/>
          <p:nvPr>
            <p:custDataLst>
              <p:tags r:id="rId72"/>
            </p:custDataLst>
          </p:nvPr>
        </p:nvSpPr>
        <p:spPr>
          <a:xfrm rot="5400000">
            <a:off x="2238375" y="6076315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256" name="椭圆 212"/>
          <p:cNvSpPr/>
          <p:nvPr>
            <p:custDataLst>
              <p:tags r:id="rId73"/>
            </p:custDataLst>
          </p:nvPr>
        </p:nvSpPr>
        <p:spPr>
          <a:xfrm rot="5400000">
            <a:off x="2238375" y="6287135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258" name="椭圆 213"/>
          <p:cNvSpPr/>
          <p:nvPr>
            <p:custDataLst>
              <p:tags r:id="rId74"/>
            </p:custDataLst>
          </p:nvPr>
        </p:nvSpPr>
        <p:spPr>
          <a:xfrm rot="5400000">
            <a:off x="2238375" y="6497320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260" name="椭圆 214"/>
          <p:cNvSpPr/>
          <p:nvPr>
            <p:custDataLst>
              <p:tags r:id="rId75"/>
            </p:custDataLst>
          </p:nvPr>
        </p:nvSpPr>
        <p:spPr>
          <a:xfrm rot="5400000">
            <a:off x="2238375" y="6708140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262" name="椭圆 205"/>
          <p:cNvSpPr/>
          <p:nvPr>
            <p:custDataLst>
              <p:tags r:id="rId76"/>
            </p:custDataLst>
          </p:nvPr>
        </p:nvSpPr>
        <p:spPr>
          <a:xfrm rot="5400000">
            <a:off x="2054860" y="6076315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264" name="椭圆 206"/>
          <p:cNvSpPr/>
          <p:nvPr>
            <p:custDataLst>
              <p:tags r:id="rId77"/>
            </p:custDataLst>
          </p:nvPr>
        </p:nvSpPr>
        <p:spPr>
          <a:xfrm rot="5400000">
            <a:off x="2054860" y="6287135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266" name="椭圆 207"/>
          <p:cNvSpPr/>
          <p:nvPr>
            <p:custDataLst>
              <p:tags r:id="rId78"/>
            </p:custDataLst>
          </p:nvPr>
        </p:nvSpPr>
        <p:spPr>
          <a:xfrm rot="5400000">
            <a:off x="2054860" y="6497320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268" name="椭圆 208"/>
          <p:cNvSpPr/>
          <p:nvPr>
            <p:custDataLst>
              <p:tags r:id="rId79"/>
            </p:custDataLst>
          </p:nvPr>
        </p:nvSpPr>
        <p:spPr>
          <a:xfrm rot="5400000">
            <a:off x="2054860" y="6708140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270" name="椭圆 199"/>
          <p:cNvSpPr/>
          <p:nvPr>
            <p:custDataLst>
              <p:tags r:id="rId80"/>
            </p:custDataLst>
          </p:nvPr>
        </p:nvSpPr>
        <p:spPr>
          <a:xfrm rot="5400000">
            <a:off x="1870710" y="6076315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272" name="椭圆 200"/>
          <p:cNvSpPr/>
          <p:nvPr>
            <p:custDataLst>
              <p:tags r:id="rId81"/>
            </p:custDataLst>
          </p:nvPr>
        </p:nvSpPr>
        <p:spPr>
          <a:xfrm rot="5400000">
            <a:off x="1870710" y="6287135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274" name="椭圆 201"/>
          <p:cNvSpPr/>
          <p:nvPr>
            <p:custDataLst>
              <p:tags r:id="rId82"/>
            </p:custDataLst>
          </p:nvPr>
        </p:nvSpPr>
        <p:spPr>
          <a:xfrm rot="5400000">
            <a:off x="1870710" y="6497320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276" name="椭圆 202"/>
          <p:cNvSpPr/>
          <p:nvPr>
            <p:custDataLst>
              <p:tags r:id="rId83"/>
            </p:custDataLst>
          </p:nvPr>
        </p:nvSpPr>
        <p:spPr>
          <a:xfrm rot="5400000">
            <a:off x="1870710" y="6708140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278" name="椭圆 193"/>
          <p:cNvSpPr/>
          <p:nvPr>
            <p:custDataLst>
              <p:tags r:id="rId84"/>
            </p:custDataLst>
          </p:nvPr>
        </p:nvSpPr>
        <p:spPr>
          <a:xfrm rot="5400000">
            <a:off x="1687195" y="6076315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280" name="椭圆 194"/>
          <p:cNvSpPr/>
          <p:nvPr>
            <p:custDataLst>
              <p:tags r:id="rId85"/>
            </p:custDataLst>
          </p:nvPr>
        </p:nvSpPr>
        <p:spPr>
          <a:xfrm rot="5400000">
            <a:off x="1687195" y="6287135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282" name="椭圆 195"/>
          <p:cNvSpPr/>
          <p:nvPr>
            <p:custDataLst>
              <p:tags r:id="rId86"/>
            </p:custDataLst>
          </p:nvPr>
        </p:nvSpPr>
        <p:spPr>
          <a:xfrm rot="5400000">
            <a:off x="1687195" y="6497320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284" name="椭圆 196"/>
          <p:cNvSpPr/>
          <p:nvPr>
            <p:custDataLst>
              <p:tags r:id="rId87"/>
            </p:custDataLst>
          </p:nvPr>
        </p:nvSpPr>
        <p:spPr>
          <a:xfrm rot="5400000">
            <a:off x="1687195" y="6708140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286" name="标题"/>
          <p:cNvSpPr txBox="1">
            <a:spLocks noGrp="1"/>
          </p:cNvSpPr>
          <p:nvPr>
            <p:ph type="title" idx="2" hasCustomPrompt="1"/>
            <p:custDataLst>
              <p:tags r:id="rId88"/>
            </p:custDataLst>
          </p:nvPr>
        </p:nvSpPr>
        <p:spPr>
          <a:xfrm>
            <a:off x="624205" y="2734945"/>
            <a:ext cx="7391400" cy="2331720"/>
          </a:xfrm>
          <a:prstGeom prst="rect"/>
          <a:noFill/>
        </p:spPr>
        <p:txBody>
          <a:bodyPr anchor="t" bIns="45720" lIns="91440" rIns="91440" rtlCol="0" tIns="45720" vert="horz" wrap="none">
            <a:normAutofit/>
          </a:bodyPr>
          <a:lstStyle>
            <a:defPPr>
              <a:defRPr lang="zh-CN"/>
            </a:defPPr>
            <a:lvl1pPr algn="l" defTabSz="914400" eaLnBrk="1" fontAlgn="auto" hangingPunct="1" latinLnBrk="0" lvl="0" marL="0" marR="0" rtl="0">
              <a:lnSpc>
                <a:spcPct val="100000"/>
              </a:lnSpc>
              <a:buClrTx/>
              <a:buSzTx/>
              <a:buFontTx/>
              <a:buNone/>
              <a:defRPr altLang="en-US" baseline="0" b="1" cap="none" dirty="0" sz="6000" i="0" kern="1200" kumimoji="0" lang="zh-CN" noProof="1" normalizeH="0" spc="0" strike="noStrike" u="none">
                <a:gradFill flip="none" rotWithShape="1">
                  <a:gsLst>
                    <a:gs pos="0">
                      <a:schemeClr val="accent1"/>
                    </a:gs>
                    <a:gs pos="100000">
                      <a:schemeClr val="accent2"/>
                    </a:gs>
                  </a:gsLst>
                  <a:lin ang="10800000" scaled="1"/>
                </a:gradFill>
                <a:latin typeface="+mj-ea"/>
                <a:ea typeface="+mj-ea"/>
                <a:cs typeface="微软雅黑" panose="020B0503020204020204" pitchFamily="34" charset="-122"/>
                <a:sym typeface="+mn-ea"/>
              </a:defRPr>
            </a:lvl1pPr>
          </a:lstStyle>
          <a:p>
            <a:pPr algn="l" lvl="0">
              <a:buClrTx/>
              <a:buSzTx/>
              <a:buFontTx/>
            </a:pPr>
            <a:r>
              <a:rPr dirty="0">
                <a:sym typeface="+mn-ea"/>
              </a:rPr>
              <a:t>单击此处编辑标题</a:t>
            </a:r>
            <a:endParaRPr dirty="0">
              <a:sym typeface="+mn-ea"/>
            </a:endParaRPr>
          </a:p>
        </p:txBody>
      </p:sp>
      <p:sp>
        <p:nvSpPr>
          <p:cNvPr id="1049288" name="署名"/>
          <p:cNvSpPr txBox="1">
            <a:spLocks noGrp="1"/>
          </p:cNvSpPr>
          <p:nvPr>
            <p:ph type="body" idx="1" hasCustomPrompt="1"/>
            <p:custDataLst>
              <p:tags r:id="rId89"/>
            </p:custDataLst>
          </p:nvPr>
        </p:nvSpPr>
        <p:spPr>
          <a:xfrm>
            <a:off x="854075" y="1958975"/>
            <a:ext cx="1277620" cy="577215"/>
          </a:xfrm>
          <a:prstGeom prst="rect"/>
          <a:noFill/>
        </p:spPr>
        <p:txBody>
          <a:bodyPr anchor="ctr" bIns="45720" lIns="91440" rIns="91440" rtlCol="0" tIns="45720" wrap="square">
            <a:normAutofit/>
          </a:bodyPr>
          <a:lstStyle>
            <a:lvl1pPr algn="ctr" defTabSz="914400" eaLnBrk="1" fontAlgn="auto" hangingPunct="1" latinLnBrk="0" marL="0" marR="0" rtl="0">
              <a:lnSpc>
                <a:spcPct val="100000"/>
              </a:lnSpc>
              <a:buClrTx/>
              <a:buSzTx/>
              <a:buFontTx/>
              <a:buNone/>
              <a:defRPr altLang="zh-CN" baseline="0" b="0" cap="none" dirty="0" sz="1600" i="0" kern="1200" kumimoji="0" lang="en-US" noProof="1" normalizeH="0" spc="0" strike="noStrike" u="none">
                <a:solidFill>
                  <a:schemeClr val="bg1"/>
                </a:solidFill>
                <a:latin typeface="+mn-lt"/>
                <a:ea typeface="+mj-ea"/>
                <a:cs typeface="微软雅黑" panose="020B0503020204020204" pitchFamily="34" charset="-122"/>
                <a:sym typeface="+mn-ea"/>
              </a:defRPr>
            </a:lvl1pPr>
          </a:lstStyle>
          <a:p>
            <a:pPr algn="ctr" lvl="0"/>
            <a:r>
              <a:rPr dirty="0" err="1">
                <a:sym typeface="+mn-ea"/>
              </a:rPr>
              <a:t>编辑文本</a:t>
            </a:r>
            <a:endParaRPr dirty="0">
              <a:sym typeface="+mn-ea"/>
            </a:endParaRPr>
          </a:p>
        </p:txBody>
      </p:sp>
      <p:sp>
        <p:nvSpPr>
          <p:cNvPr id="1049290" name="日期占位符 3"/>
          <p:cNvSpPr>
            <a:spLocks noGrp="1"/>
          </p:cNvSpPr>
          <p:nvPr>
            <p:ph type="dt" sz="half" idx="10"/>
            <p:custDataLst>
              <p:tags r:id="rId90"/>
            </p:custDataLst>
          </p:nvPr>
        </p:nvSpPr>
        <p:spPr>
          <a:xfrm>
            <a:off x="612000" y="6314400"/>
            <a:ext cx="2700000" cy="316800"/>
          </a:xfrm>
        </p:spPr>
        <p:txBody>
          <a:bodyPr/>
          <a:p>
            <a:fld id="{760FBDFE-C587-4B4C-A407-44438C67B59E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9292" name="页脚占位符 4"/>
          <p:cNvSpPr>
            <a:spLocks noGrp="1"/>
          </p:cNvSpPr>
          <p:nvPr>
            <p:ph type="ftr" sz="quarter" idx="11"/>
            <p:custDataLst>
              <p:tags r:id="rId91"/>
            </p:custDataLst>
          </p:nvPr>
        </p:nvSpPr>
        <p:spPr>
          <a:xfrm>
            <a:off x="4116000" y="6314400"/>
            <a:ext cx="3960000" cy="316800"/>
          </a:xfrm>
        </p:spPr>
        <p:txBody>
          <a:bodyPr/>
          <a:p>
            <a:endParaRPr altLang="en-US" dirty="0" lang="zh-CN"/>
          </a:p>
        </p:txBody>
      </p:sp>
      <p:sp>
        <p:nvSpPr>
          <p:cNvPr id="1049294" name="灯片编号占位符 5"/>
          <p:cNvSpPr>
            <a:spLocks noGrp="1"/>
          </p:cNvSpPr>
          <p:nvPr>
            <p:ph type="sldNum" sz="quarter" idx="12"/>
            <p:custDataLst>
              <p:tags r:id="rId92"/>
            </p:custDataLst>
          </p:nvPr>
        </p:nvSpPr>
        <p:spPr>
          <a:xfrm>
            <a:off x="8877600" y="6314400"/>
            <a:ext cx="2700000" cy="316800"/>
          </a:xfrm>
        </p:spPr>
        <p:txBody>
          <a:bodyPr/>
          <a:p>
            <a:fld id="{49AE70B2-8BF9-45C0-BB95-33D1B9D3A854}" type="slidenum">
              <a:rPr altLang="en-US" lang="zh-CN" smtClean="0"/>
            </a:fld>
            <a:endParaRPr altLang="en-US" dirty="0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type="twoObj">
  <p:cSld name="标题和两栏">
    <p:spTree>
      <p:nvGrpSpPr>
        <p:cNvPr id="4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296" name="任意多边形: 形状 1"/>
          <p:cNvSpPr/>
          <p:nvPr userDrawn="1">
            <p:custDataLst>
              <p:tags r:id="rId1"/>
            </p:custDataLst>
          </p:nvPr>
        </p:nvSpPr>
        <p:spPr>
          <a:xfrm>
            <a:off x="0" y="2"/>
            <a:ext cx="1774368" cy="1437373"/>
          </a:xfrm>
          <a:custGeom>
            <a:avLst/>
            <a:gdLst>
              <a:gd name="connsiteX0" fmla="*/ 0 w 1774368"/>
              <a:gd name="connsiteY0" fmla="*/ 0 h 1437373"/>
              <a:gd name="connsiteX1" fmla="*/ 1774368 w 1774368"/>
              <a:gd name="connsiteY1" fmla="*/ 0 h 1437373"/>
              <a:gd name="connsiteX2" fmla="*/ 1753498 w 1774368"/>
              <a:gd name="connsiteY2" fmla="*/ 110326 h 1437373"/>
              <a:gd name="connsiteX3" fmla="*/ 1262636 w 1774368"/>
              <a:gd name="connsiteY3" fmla="*/ 948023 h 1437373"/>
              <a:gd name="connsiteX4" fmla="*/ 35728 w 1774368"/>
              <a:gd name="connsiteY4" fmla="*/ 1432797 h 1437373"/>
              <a:gd name="connsiteX5" fmla="*/ 0 w 1774368"/>
              <a:gd name="connsiteY5" fmla="*/ 1427788 h 143737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1774368" h="1437373">
                <a:moveTo>
                  <a:pt x="0" y="0"/>
                </a:moveTo>
                <a:lnTo>
                  <a:pt x="1774368" y="0"/>
                </a:lnTo>
                <a:lnTo>
                  <a:pt x="1753498" y="110326"/>
                </a:lnTo>
                <a:cubicBezTo>
                  <a:pt x="1684168" y="404241"/>
                  <a:pt x="1518035" y="701136"/>
                  <a:pt x="1262636" y="948023"/>
                </a:cubicBezTo>
                <a:cubicBezTo>
                  <a:pt x="897780" y="1300719"/>
                  <a:pt x="437098" y="1467884"/>
                  <a:pt x="35728" y="1432797"/>
                </a:cubicBezTo>
                <a:lnTo>
                  <a:pt x="0" y="1427788"/>
                </a:lnTo>
                <a:close/>
              </a:path>
            </a:pathLst>
          </a:custGeom>
          <a:gradFill>
            <a:gsLst>
              <a:gs pos="0">
                <a:schemeClr val="accent2">
                  <a:lumMod val="20000"/>
                  <a:lumOff val="80000"/>
                </a:schemeClr>
              </a:gs>
              <a:gs pos="100000">
                <a:schemeClr val="accent2"/>
              </a:gs>
            </a:gsLst>
            <a:lin ang="2700000" scaled="1"/>
          </a:gra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Autofit/>
          </a:bodyPr>
          <a:p>
            <a:pPr algn="ctr"/>
            <a:endParaRPr altLang="en-US" lang="zh-CN"/>
          </a:p>
        </p:txBody>
      </p:sp>
      <p:sp>
        <p:nvSpPr>
          <p:cNvPr id="1049298" name="任意多边形: 形状 2"/>
          <p:cNvSpPr/>
          <p:nvPr userDrawn="1">
            <p:custDataLst>
              <p:tags r:id="rId2"/>
            </p:custDataLst>
          </p:nvPr>
        </p:nvSpPr>
        <p:spPr>
          <a:xfrm>
            <a:off x="10060565" y="5336500"/>
            <a:ext cx="2131435" cy="1521500"/>
          </a:xfrm>
          <a:custGeom>
            <a:avLst/>
            <a:gdLst>
              <a:gd name="connsiteX0" fmla="*/ 1626019 w 2131435"/>
              <a:gd name="connsiteY0" fmla="*/ 101 h 1521500"/>
              <a:gd name="connsiteX1" fmla="*/ 2089085 w 2131435"/>
              <a:gd name="connsiteY1" fmla="*/ 91213 h 1521500"/>
              <a:gd name="connsiteX2" fmla="*/ 2131435 w 2131435"/>
              <a:gd name="connsiteY2" fmla="*/ 113428 h 1521500"/>
              <a:gd name="connsiteX3" fmla="*/ 2131435 w 2131435"/>
              <a:gd name="connsiteY3" fmla="*/ 1521500 h 1521500"/>
              <a:gd name="connsiteX4" fmla="*/ 0 w 2131435"/>
              <a:gd name="connsiteY4" fmla="*/ 1521500 h 1521500"/>
              <a:gd name="connsiteX5" fmla="*/ 6520 w 2131435"/>
              <a:gd name="connsiteY5" fmla="*/ 1452674 h 1521500"/>
              <a:gd name="connsiteX6" fmla="*/ 521147 w 2131435"/>
              <a:gd name="connsiteY6" fmla="*/ 489350 h 1521500"/>
              <a:gd name="connsiteX7" fmla="*/ 1626019 w 2131435"/>
              <a:gd name="connsiteY7" fmla="*/ 101 h 15215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2131435" h="1521500">
                <a:moveTo>
                  <a:pt x="1626019" y="101"/>
                </a:moveTo>
                <a:cubicBezTo>
                  <a:pt x="1790692" y="-1978"/>
                  <a:pt x="1948356" y="28036"/>
                  <a:pt x="2089085" y="91213"/>
                </a:cubicBezTo>
                <a:lnTo>
                  <a:pt x="2131435" y="113428"/>
                </a:lnTo>
                <a:lnTo>
                  <a:pt x="2131435" y="1521500"/>
                </a:lnTo>
                <a:lnTo>
                  <a:pt x="0" y="1521500"/>
                </a:lnTo>
                <a:lnTo>
                  <a:pt x="6520" y="1452674"/>
                </a:lnTo>
                <a:cubicBezTo>
                  <a:pt x="53971" y="1118979"/>
                  <a:pt x="229262" y="771506"/>
                  <a:pt x="521147" y="489350"/>
                </a:cubicBezTo>
                <a:cubicBezTo>
                  <a:pt x="849518" y="171924"/>
                  <a:pt x="1255507" y="4778"/>
                  <a:pt x="1626019" y="101"/>
                </a:cubicBezTo>
                <a:close/>
              </a:path>
            </a:pathLst>
          </a:custGeom>
          <a:gradFill>
            <a:gsLst>
              <a:gs pos="0">
                <a:schemeClr val="accent2">
                  <a:lumMod val="20000"/>
                  <a:lumOff val="80000"/>
                </a:schemeClr>
              </a:gs>
              <a:gs pos="100000">
                <a:schemeClr val="accent2"/>
              </a:gs>
            </a:gsLst>
            <a:lin ang="2700000" scaled="1"/>
          </a:gra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Autofit/>
          </a:bodyPr>
          <a:p>
            <a:pPr algn="ctr"/>
            <a:endParaRPr altLang="en-US" lang="zh-CN"/>
          </a:p>
        </p:txBody>
      </p:sp>
      <p:sp>
        <p:nvSpPr>
          <p:cNvPr id="1049300" name="正文"/>
          <p:cNvSpPr txBox="1">
            <a:spLocks noGrp="1"/>
          </p:cNvSpPr>
          <p:nvPr>
            <p:ph idx="46"/>
            <p:custDataLst>
              <p:tags r:id="rId3"/>
            </p:custDataLst>
          </p:nvPr>
        </p:nvSpPr>
        <p:spPr>
          <a:xfrm>
            <a:off x="6400805" y="1490357"/>
            <a:ext cx="5176800" cy="4759236"/>
          </a:xfrm>
          <a:prstGeom prst="rect"/>
          <a:ln>
            <a:noFill/>
            <a:prstDash val="sysDash"/>
          </a:ln>
        </p:spPr>
        <p:txBody>
          <a:bodyPr bIns="46800" lIns="90000" rIns="90000" rtlCol="0" tIns="46800" vert="horz">
            <a:normAutofit/>
          </a:bodyPr>
          <a:lstStyle>
            <a:lvl1pPr algn="l" defTabSz="914400" eaLnBrk="1" fontAlgn="auto" hangingPunct="1" indent="-228600" latinLnBrk="0" lvl="0" marL="228600" marR="0" rtl="0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ClrTx/>
              <a:buSzTx/>
              <a:buFont typeface="Arial" panose="02080604020202020204" pitchFamily="34" charset="0"/>
              <a:buChar char="●"/>
              <a:defRPr altLang="en-US" baseline="0" b="0" cap="none" dirty="0" sz="1800" i="0" kern="1200" kumimoji="0" lang="zh-CN" noProof="1" normalizeH="0" spc="150" strike="noStrike" u="none">
                <a:ln>
                  <a:noFill/>
                  <a:prstDash val="sysDot"/>
                </a:ln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+mn-ea"/>
                <a:cs typeface="微软雅黑" panose="020B0503020204020204" pitchFamily="34" charset="-122"/>
                <a:sym typeface="+mn-ea"/>
              </a:defRPr>
            </a:lvl1pPr>
            <a:lvl2pPr fontAlgn="auto" indent="-228600" lvl="1" marL="685800" marR="0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80604020202020204" pitchFamily="34" charset="0"/>
              <a:buChar char="●"/>
              <a:tabLst>
                <a:tab algn="l" pos="1609725"/>
              </a:tabLst>
              <a:defRPr baseline="0" b="0" cap="none" sz="1600" i="0" kumimoji="0" normalizeH="0" spc="150" strike="noStrike" u="none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ea typeface="+mn-ea"/>
              </a:defRPr>
            </a:lvl2pPr>
            <a:lvl3pPr fontAlgn="auto" indent="-228600" lvl="2" marL="1143000" marR="0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80604020202020204" pitchFamily="34" charset="0"/>
              <a:buChar char="●"/>
              <a:defRPr baseline="0" b="0" cap="none" sz="1600" i="0" kumimoji="0" normalizeH="0" spc="150" strike="noStrike" u="none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ea typeface="+mn-ea"/>
              </a:defRPr>
            </a:lvl3pPr>
            <a:lvl4pPr fontAlgn="auto" indent="-228600" lvl="3" marL="1600200" marR="0">
              <a:lnSpc>
                <a:spcPct val="120000"/>
              </a:lnSpc>
              <a:spcBef>
                <a:spcPts val="0"/>
              </a:spcBef>
              <a:spcAft>
                <a:spcPts val="300"/>
              </a:spcAft>
              <a:buFont typeface="Wingdings" panose="05000000000000000000" charset="0"/>
              <a:buChar char=""/>
              <a:defRPr baseline="0" b="0" cap="none" sz="1400" i="0" kumimoji="0" normalizeH="0" spc="150" strike="noStrike" u="none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ea typeface="+mn-ea"/>
              </a:defRPr>
            </a:lvl4pPr>
            <a:lvl5pPr fontAlgn="auto" indent="-228600" lvl="4" marL="2057400" marR="0">
              <a:lnSpc>
                <a:spcPct val="120000"/>
              </a:lnSpc>
              <a:spcBef>
                <a:spcPts val="0"/>
              </a:spcBef>
              <a:spcAft>
                <a:spcPts val="300"/>
              </a:spcAft>
              <a:buFont typeface="Arial" panose="02080604020202020204" pitchFamily="34" charset="0"/>
              <a:buChar char="•"/>
              <a:defRPr baseline="0" b="0" cap="none" sz="1400" i="0" kumimoji="0" normalizeH="0" spc="150" strike="noStrike" u="none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ea typeface="+mn-ea"/>
              </a:defRPr>
            </a:lvl5pPr>
            <a:lvl6pPr indent="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None/>
            </a:lvl6pPr>
            <a:lvl7pPr indent="-228600" marL="29718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7pPr>
            <a:lvl8pPr indent="-228600" marL="34290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8pPr>
            <a:lvl9pPr indent="-228600" marL="38862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9pPr>
          </a:lstStyle>
          <a:p>
            <a:pPr algn="l" lvl="0">
              <a:buClrTx/>
              <a:buSzTx/>
            </a:pPr>
            <a:r>
              <a:rPr dirty="0">
                <a:sym typeface="+mn-ea"/>
              </a:rPr>
              <a:t>单击此处编辑母版文本样式</a:t>
            </a:r>
            <a:endParaRPr dirty="0">
              <a:sym typeface="+mn-ea"/>
            </a:endParaRPr>
          </a:p>
          <a:p>
            <a:pPr algn="l" lvl="1">
              <a:buClrTx/>
              <a:buSzTx/>
            </a:pPr>
            <a:r>
              <a:rPr dirty="0">
                <a:sym typeface="+mn-ea"/>
              </a:rPr>
              <a:t>第二级</a:t>
            </a:r>
            <a:endParaRPr dirty="0">
              <a:sym typeface="+mn-ea"/>
            </a:endParaRPr>
          </a:p>
          <a:p>
            <a:pPr algn="l" lvl="2">
              <a:buClrTx/>
              <a:buSzTx/>
            </a:pPr>
            <a:r>
              <a:rPr dirty="0">
                <a:sym typeface="+mn-ea"/>
              </a:rPr>
              <a:t>第三级</a:t>
            </a:r>
            <a:endParaRPr dirty="0">
              <a:sym typeface="+mn-ea"/>
            </a:endParaRPr>
          </a:p>
          <a:p>
            <a:pPr algn="l" lvl="3">
              <a:buClrTx/>
              <a:buSzTx/>
            </a:pPr>
            <a:r>
              <a:rPr dirty="0">
                <a:sym typeface="+mn-ea"/>
              </a:rPr>
              <a:t>第四级</a:t>
            </a:r>
            <a:endParaRPr dirty="0">
              <a:sym typeface="+mn-ea"/>
            </a:endParaRPr>
          </a:p>
          <a:p>
            <a:pPr algn="l" lvl="4">
              <a:buClrTx/>
              <a:buSzTx/>
            </a:pPr>
            <a:r>
              <a:rPr dirty="0">
                <a:sym typeface="+mn-ea"/>
              </a:rPr>
              <a:t>第五级</a:t>
            </a:r>
            <a:endParaRPr dirty="0">
              <a:sym typeface="+mn-ea"/>
            </a:endParaRPr>
          </a:p>
        </p:txBody>
      </p:sp>
      <p:sp>
        <p:nvSpPr>
          <p:cNvPr id="1049302" name="正文"/>
          <p:cNvSpPr txBox="1">
            <a:spLocks noGrp="1"/>
          </p:cNvSpPr>
          <p:nvPr>
            <p:ph idx="45"/>
            <p:custDataLst>
              <p:tags r:id="rId4"/>
            </p:custDataLst>
          </p:nvPr>
        </p:nvSpPr>
        <p:spPr>
          <a:xfrm>
            <a:off x="608400" y="1490357"/>
            <a:ext cx="5176800" cy="4759236"/>
          </a:xfrm>
          <a:prstGeom prst="rect"/>
          <a:ln>
            <a:noFill/>
            <a:prstDash val="sysDash"/>
          </a:ln>
        </p:spPr>
        <p:txBody>
          <a:bodyPr bIns="46800" lIns="90000" rIns="90000" rtlCol="0" tIns="46800" vert="horz">
            <a:normAutofit/>
          </a:bodyPr>
          <a:lstStyle>
            <a:lvl1pPr algn="l" defTabSz="914400" eaLnBrk="1" fontAlgn="auto" hangingPunct="1" indent="-228600" latinLnBrk="0" lvl="0" marL="228600" marR="0" rtl="0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ClrTx/>
              <a:buSzTx/>
              <a:buFont typeface="Arial" panose="02080604020202020204" pitchFamily="34" charset="0"/>
              <a:buChar char="●"/>
              <a:defRPr altLang="en-US" baseline="0" b="0" cap="none" dirty="0" sz="1800" i="0" kern="1200" kumimoji="0" lang="zh-CN" noProof="1" normalizeH="0" spc="150" strike="noStrike" u="none">
                <a:ln>
                  <a:noFill/>
                  <a:prstDash val="sysDot"/>
                </a:ln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+mn-ea"/>
                <a:cs typeface="微软雅黑" panose="020B0503020204020204" pitchFamily="34" charset="-122"/>
                <a:sym typeface="+mn-ea"/>
              </a:defRPr>
            </a:lvl1pPr>
            <a:lvl2pPr fontAlgn="auto" indent="-228600" lvl="1" marL="685800" marR="0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80604020202020204" pitchFamily="34" charset="0"/>
              <a:buChar char="●"/>
              <a:tabLst>
                <a:tab algn="l" pos="1609725"/>
              </a:tabLst>
              <a:defRPr baseline="0" b="0" cap="none" sz="1600" i="0" kumimoji="0" normalizeH="0" spc="150" strike="noStrike" u="none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ea typeface="+mn-ea"/>
              </a:defRPr>
            </a:lvl2pPr>
            <a:lvl3pPr fontAlgn="auto" indent="-228600" lvl="2" marL="1143000" marR="0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80604020202020204" pitchFamily="34" charset="0"/>
              <a:buChar char="●"/>
              <a:defRPr baseline="0" b="0" cap="none" sz="1600" i="0" kumimoji="0" normalizeH="0" spc="150" strike="noStrike" u="none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ea typeface="+mn-ea"/>
              </a:defRPr>
            </a:lvl3pPr>
            <a:lvl4pPr fontAlgn="auto" indent="-228600" lvl="3" marL="1600200" marR="0">
              <a:lnSpc>
                <a:spcPct val="120000"/>
              </a:lnSpc>
              <a:spcBef>
                <a:spcPts val="0"/>
              </a:spcBef>
              <a:spcAft>
                <a:spcPts val="300"/>
              </a:spcAft>
              <a:buFont typeface="Wingdings" panose="05000000000000000000" charset="0"/>
              <a:buChar char=""/>
              <a:defRPr baseline="0" b="0" cap="none" sz="1400" i="0" kumimoji="0" normalizeH="0" spc="150" strike="noStrike" u="none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ea typeface="+mn-ea"/>
              </a:defRPr>
            </a:lvl4pPr>
            <a:lvl5pPr fontAlgn="auto" indent="-228600" lvl="4" marL="2057400" marR="0">
              <a:lnSpc>
                <a:spcPct val="120000"/>
              </a:lnSpc>
              <a:spcBef>
                <a:spcPts val="0"/>
              </a:spcBef>
              <a:spcAft>
                <a:spcPts val="300"/>
              </a:spcAft>
              <a:buFont typeface="Arial" panose="02080604020202020204" pitchFamily="34" charset="0"/>
              <a:buChar char="•"/>
              <a:defRPr baseline="0" b="0" cap="none" sz="1400" i="0" kumimoji="0" normalizeH="0" spc="150" strike="noStrike" u="none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ea typeface="+mn-ea"/>
              </a:defRPr>
            </a:lvl5pPr>
            <a:lvl6pPr indent="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None/>
            </a:lvl6pPr>
            <a:lvl7pPr indent="-228600" marL="29718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7pPr>
            <a:lvl8pPr indent="-228600" marL="34290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8pPr>
            <a:lvl9pPr indent="-228600" marL="38862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9pPr>
          </a:lstStyle>
          <a:p>
            <a:pPr lvl="0"/>
            <a:r>
              <a:rPr dirty="0">
                <a:sym typeface="+mn-ea"/>
              </a:rPr>
              <a:t>单击此处编辑母版文本样式</a:t>
            </a:r>
            <a:endParaRPr dirty="0">
              <a:sym typeface="+mn-ea"/>
            </a:endParaRPr>
          </a:p>
          <a:p>
            <a:pPr lvl="1"/>
            <a:r>
              <a:rPr dirty="0">
                <a:sym typeface="+mn-ea"/>
              </a:rPr>
              <a:t>第二级</a:t>
            </a:r>
            <a:endParaRPr dirty="0">
              <a:sym typeface="+mn-ea"/>
            </a:endParaRPr>
          </a:p>
          <a:p>
            <a:pPr lvl="2"/>
            <a:r>
              <a:rPr dirty="0">
                <a:sym typeface="+mn-ea"/>
              </a:rPr>
              <a:t>第三级</a:t>
            </a:r>
            <a:endParaRPr dirty="0">
              <a:sym typeface="+mn-ea"/>
            </a:endParaRPr>
          </a:p>
          <a:p>
            <a:pPr lvl="3"/>
            <a:r>
              <a:rPr dirty="0">
                <a:sym typeface="+mn-ea"/>
              </a:rPr>
              <a:t>第四级</a:t>
            </a:r>
            <a:endParaRPr dirty="0">
              <a:sym typeface="+mn-ea"/>
            </a:endParaRPr>
          </a:p>
          <a:p>
            <a:pPr lvl="4"/>
            <a:r>
              <a:rPr dirty="0">
                <a:sym typeface="+mn-ea"/>
              </a:rPr>
              <a:t>第五级</a:t>
            </a:r>
            <a:endParaRPr dirty="0">
              <a:sym typeface="+mn-ea"/>
            </a:endParaRPr>
          </a:p>
        </p:txBody>
      </p:sp>
      <p:sp>
        <p:nvSpPr>
          <p:cNvPr id="1049304" name="椭圆 506"/>
          <p:cNvSpPr/>
          <p:nvPr>
            <p:custDataLst>
              <p:tags r:id="rId5"/>
            </p:custDataLst>
          </p:nvPr>
        </p:nvSpPr>
        <p:spPr>
          <a:xfrm rot="5400000">
            <a:off x="1699895" y="606742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306" name="椭圆 507"/>
          <p:cNvSpPr/>
          <p:nvPr>
            <p:custDataLst>
              <p:tags r:id="rId6"/>
            </p:custDataLst>
          </p:nvPr>
        </p:nvSpPr>
        <p:spPr>
          <a:xfrm rot="5400000">
            <a:off x="1699895" y="627761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308" name="椭圆 508"/>
          <p:cNvSpPr/>
          <p:nvPr>
            <p:custDataLst>
              <p:tags r:id="rId7"/>
            </p:custDataLst>
          </p:nvPr>
        </p:nvSpPr>
        <p:spPr>
          <a:xfrm rot="5400000">
            <a:off x="1699895" y="648843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310" name="椭圆 509"/>
          <p:cNvSpPr/>
          <p:nvPr>
            <p:custDataLst>
              <p:tags r:id="rId8"/>
            </p:custDataLst>
          </p:nvPr>
        </p:nvSpPr>
        <p:spPr>
          <a:xfrm rot="5400000">
            <a:off x="1699895" y="669925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312" name="椭圆 510"/>
          <p:cNvSpPr/>
          <p:nvPr>
            <p:custDataLst>
              <p:tags r:id="rId9"/>
            </p:custDataLst>
          </p:nvPr>
        </p:nvSpPr>
        <p:spPr>
          <a:xfrm rot="5400000">
            <a:off x="1515745" y="606742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314" name="椭圆 511"/>
          <p:cNvSpPr/>
          <p:nvPr>
            <p:custDataLst>
              <p:tags r:id="rId10"/>
            </p:custDataLst>
          </p:nvPr>
        </p:nvSpPr>
        <p:spPr>
          <a:xfrm rot="5400000">
            <a:off x="1515745" y="627761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316" name="椭圆 512"/>
          <p:cNvSpPr/>
          <p:nvPr>
            <p:custDataLst>
              <p:tags r:id="rId11"/>
            </p:custDataLst>
          </p:nvPr>
        </p:nvSpPr>
        <p:spPr>
          <a:xfrm rot="5400000">
            <a:off x="1515745" y="648843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318" name="椭圆 513"/>
          <p:cNvSpPr/>
          <p:nvPr>
            <p:custDataLst>
              <p:tags r:id="rId12"/>
            </p:custDataLst>
          </p:nvPr>
        </p:nvSpPr>
        <p:spPr>
          <a:xfrm rot="5400000">
            <a:off x="1515745" y="669925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320" name="椭圆 514"/>
          <p:cNvSpPr/>
          <p:nvPr>
            <p:custDataLst>
              <p:tags r:id="rId13"/>
            </p:custDataLst>
          </p:nvPr>
        </p:nvSpPr>
        <p:spPr>
          <a:xfrm rot="5400000">
            <a:off x="1332230" y="606742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322" name="椭圆 515"/>
          <p:cNvSpPr/>
          <p:nvPr>
            <p:custDataLst>
              <p:tags r:id="rId14"/>
            </p:custDataLst>
          </p:nvPr>
        </p:nvSpPr>
        <p:spPr>
          <a:xfrm rot="5400000">
            <a:off x="1332230" y="627761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324" name="椭圆 516"/>
          <p:cNvSpPr/>
          <p:nvPr>
            <p:custDataLst>
              <p:tags r:id="rId15"/>
            </p:custDataLst>
          </p:nvPr>
        </p:nvSpPr>
        <p:spPr>
          <a:xfrm rot="5400000">
            <a:off x="1332230" y="648843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326" name="椭圆 517"/>
          <p:cNvSpPr/>
          <p:nvPr>
            <p:custDataLst>
              <p:tags r:id="rId16"/>
            </p:custDataLst>
          </p:nvPr>
        </p:nvSpPr>
        <p:spPr>
          <a:xfrm rot="5400000">
            <a:off x="1332230" y="669925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328" name="椭圆 518"/>
          <p:cNvSpPr/>
          <p:nvPr>
            <p:custDataLst>
              <p:tags r:id="rId17"/>
            </p:custDataLst>
          </p:nvPr>
        </p:nvSpPr>
        <p:spPr>
          <a:xfrm rot="5400000">
            <a:off x="1148080" y="606742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330" name="椭圆 519"/>
          <p:cNvSpPr/>
          <p:nvPr>
            <p:custDataLst>
              <p:tags r:id="rId18"/>
            </p:custDataLst>
          </p:nvPr>
        </p:nvSpPr>
        <p:spPr>
          <a:xfrm rot="5400000">
            <a:off x="1148080" y="627761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332" name="椭圆 520"/>
          <p:cNvSpPr/>
          <p:nvPr>
            <p:custDataLst>
              <p:tags r:id="rId19"/>
            </p:custDataLst>
          </p:nvPr>
        </p:nvSpPr>
        <p:spPr>
          <a:xfrm rot="5400000">
            <a:off x="1148080" y="648843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334" name="椭圆 521"/>
          <p:cNvSpPr/>
          <p:nvPr>
            <p:custDataLst>
              <p:tags r:id="rId20"/>
            </p:custDataLst>
          </p:nvPr>
        </p:nvSpPr>
        <p:spPr>
          <a:xfrm rot="5400000">
            <a:off x="1148080" y="669925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336" name="椭圆 522"/>
          <p:cNvSpPr/>
          <p:nvPr>
            <p:custDataLst>
              <p:tags r:id="rId21"/>
            </p:custDataLst>
          </p:nvPr>
        </p:nvSpPr>
        <p:spPr>
          <a:xfrm rot="5400000">
            <a:off x="964565" y="606742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338" name="椭圆 523"/>
          <p:cNvSpPr/>
          <p:nvPr>
            <p:custDataLst>
              <p:tags r:id="rId22"/>
            </p:custDataLst>
          </p:nvPr>
        </p:nvSpPr>
        <p:spPr>
          <a:xfrm rot="5400000">
            <a:off x="964565" y="627761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340" name="椭圆 524"/>
          <p:cNvSpPr/>
          <p:nvPr>
            <p:custDataLst>
              <p:tags r:id="rId23"/>
            </p:custDataLst>
          </p:nvPr>
        </p:nvSpPr>
        <p:spPr>
          <a:xfrm rot="5400000">
            <a:off x="964565" y="648843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342" name="椭圆 525"/>
          <p:cNvSpPr/>
          <p:nvPr>
            <p:custDataLst>
              <p:tags r:id="rId24"/>
            </p:custDataLst>
          </p:nvPr>
        </p:nvSpPr>
        <p:spPr>
          <a:xfrm rot="5400000">
            <a:off x="964565" y="669925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344" name="椭圆 526"/>
          <p:cNvSpPr/>
          <p:nvPr>
            <p:custDataLst>
              <p:tags r:id="rId25"/>
            </p:custDataLst>
          </p:nvPr>
        </p:nvSpPr>
        <p:spPr>
          <a:xfrm rot="5400000">
            <a:off x="2609850" y="607187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346" name="椭圆 527"/>
          <p:cNvSpPr/>
          <p:nvPr>
            <p:custDataLst>
              <p:tags r:id="rId26"/>
            </p:custDataLst>
          </p:nvPr>
        </p:nvSpPr>
        <p:spPr>
          <a:xfrm rot="5400000">
            <a:off x="2609850" y="628269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348" name="椭圆 528"/>
          <p:cNvSpPr/>
          <p:nvPr>
            <p:custDataLst>
              <p:tags r:id="rId27"/>
            </p:custDataLst>
          </p:nvPr>
        </p:nvSpPr>
        <p:spPr>
          <a:xfrm rot="5400000">
            <a:off x="2609850" y="649287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350" name="椭圆 529"/>
          <p:cNvSpPr/>
          <p:nvPr>
            <p:custDataLst>
              <p:tags r:id="rId28"/>
            </p:custDataLst>
          </p:nvPr>
        </p:nvSpPr>
        <p:spPr>
          <a:xfrm rot="5400000">
            <a:off x="2609850" y="670369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352" name="椭圆 530"/>
          <p:cNvSpPr/>
          <p:nvPr>
            <p:custDataLst>
              <p:tags r:id="rId29"/>
            </p:custDataLst>
          </p:nvPr>
        </p:nvSpPr>
        <p:spPr>
          <a:xfrm rot="5400000">
            <a:off x="2425700" y="607187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354" name="椭圆 531"/>
          <p:cNvSpPr/>
          <p:nvPr>
            <p:custDataLst>
              <p:tags r:id="rId30"/>
            </p:custDataLst>
          </p:nvPr>
        </p:nvSpPr>
        <p:spPr>
          <a:xfrm rot="5400000">
            <a:off x="2425700" y="628269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356" name="椭圆 532"/>
          <p:cNvSpPr/>
          <p:nvPr>
            <p:custDataLst>
              <p:tags r:id="rId31"/>
            </p:custDataLst>
          </p:nvPr>
        </p:nvSpPr>
        <p:spPr>
          <a:xfrm rot="5400000">
            <a:off x="2425700" y="649287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358" name="椭圆 533"/>
          <p:cNvSpPr/>
          <p:nvPr>
            <p:custDataLst>
              <p:tags r:id="rId32"/>
            </p:custDataLst>
          </p:nvPr>
        </p:nvSpPr>
        <p:spPr>
          <a:xfrm rot="5400000">
            <a:off x="2425700" y="670369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360" name="椭圆 534"/>
          <p:cNvSpPr/>
          <p:nvPr>
            <p:custDataLst>
              <p:tags r:id="rId33"/>
            </p:custDataLst>
          </p:nvPr>
        </p:nvSpPr>
        <p:spPr>
          <a:xfrm rot="5400000">
            <a:off x="2242185" y="607187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362" name="椭圆 535"/>
          <p:cNvSpPr/>
          <p:nvPr>
            <p:custDataLst>
              <p:tags r:id="rId34"/>
            </p:custDataLst>
          </p:nvPr>
        </p:nvSpPr>
        <p:spPr>
          <a:xfrm rot="5400000">
            <a:off x="2242185" y="628269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364" name="椭圆 536"/>
          <p:cNvSpPr/>
          <p:nvPr>
            <p:custDataLst>
              <p:tags r:id="rId35"/>
            </p:custDataLst>
          </p:nvPr>
        </p:nvSpPr>
        <p:spPr>
          <a:xfrm rot="5400000">
            <a:off x="2242185" y="649287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366" name="椭圆 537"/>
          <p:cNvSpPr/>
          <p:nvPr>
            <p:custDataLst>
              <p:tags r:id="rId36"/>
            </p:custDataLst>
          </p:nvPr>
        </p:nvSpPr>
        <p:spPr>
          <a:xfrm rot="5400000">
            <a:off x="2242185" y="670369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368" name="椭圆 538"/>
          <p:cNvSpPr/>
          <p:nvPr>
            <p:custDataLst>
              <p:tags r:id="rId37"/>
            </p:custDataLst>
          </p:nvPr>
        </p:nvSpPr>
        <p:spPr>
          <a:xfrm rot="5400000">
            <a:off x="2058035" y="607187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370" name="椭圆 539"/>
          <p:cNvSpPr/>
          <p:nvPr>
            <p:custDataLst>
              <p:tags r:id="rId38"/>
            </p:custDataLst>
          </p:nvPr>
        </p:nvSpPr>
        <p:spPr>
          <a:xfrm rot="5400000">
            <a:off x="2058035" y="628269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372" name="椭圆 540"/>
          <p:cNvSpPr/>
          <p:nvPr>
            <p:custDataLst>
              <p:tags r:id="rId39"/>
            </p:custDataLst>
          </p:nvPr>
        </p:nvSpPr>
        <p:spPr>
          <a:xfrm rot="5400000">
            <a:off x="2058035" y="649287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374" name="椭圆 541"/>
          <p:cNvSpPr/>
          <p:nvPr>
            <p:custDataLst>
              <p:tags r:id="rId40"/>
            </p:custDataLst>
          </p:nvPr>
        </p:nvSpPr>
        <p:spPr>
          <a:xfrm rot="5400000">
            <a:off x="2058035" y="670369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376" name="椭圆 542"/>
          <p:cNvSpPr/>
          <p:nvPr>
            <p:custDataLst>
              <p:tags r:id="rId41"/>
            </p:custDataLst>
          </p:nvPr>
        </p:nvSpPr>
        <p:spPr>
          <a:xfrm rot="5400000">
            <a:off x="1874520" y="607187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378" name="椭圆 543"/>
          <p:cNvSpPr/>
          <p:nvPr>
            <p:custDataLst>
              <p:tags r:id="rId42"/>
            </p:custDataLst>
          </p:nvPr>
        </p:nvSpPr>
        <p:spPr>
          <a:xfrm rot="5400000">
            <a:off x="1874520" y="628269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380" name="椭圆 544"/>
          <p:cNvSpPr/>
          <p:nvPr>
            <p:custDataLst>
              <p:tags r:id="rId43"/>
            </p:custDataLst>
          </p:nvPr>
        </p:nvSpPr>
        <p:spPr>
          <a:xfrm rot="5400000">
            <a:off x="1874520" y="649287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382" name="椭圆 545"/>
          <p:cNvSpPr/>
          <p:nvPr>
            <p:custDataLst>
              <p:tags r:id="rId44"/>
            </p:custDataLst>
          </p:nvPr>
        </p:nvSpPr>
        <p:spPr>
          <a:xfrm rot="5400000">
            <a:off x="1874520" y="670369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384" name="标题"/>
          <p:cNvSpPr txBox="1">
            <a:spLocks noGrp="1"/>
          </p:cNvSpPr>
          <p:nvPr>
            <p:ph type="title" idx="1"/>
            <p:custDataLst>
              <p:tags r:id="rId45"/>
            </p:custDataLst>
          </p:nvPr>
        </p:nvSpPr>
        <p:spPr>
          <a:xfrm>
            <a:off x="608400" y="442348"/>
            <a:ext cx="10969200" cy="681355"/>
          </a:xfrm>
          <a:prstGeom prst="rect"/>
          <a:noFill/>
        </p:spPr>
        <p:txBody>
          <a:bodyPr rtlCol="0" vert="horz" wrap="square">
            <a:normAutofit/>
          </a:bodyPr>
          <a:lstStyle>
            <a:defPPr>
              <a:defRPr lang="zh-CN"/>
            </a:defPPr>
            <a:lvl1pPr algn="ctr" defTabSz="914400" eaLnBrk="1" fontAlgn="auto" hangingPunct="1" latinLnBrk="0" lvl="0" marL="0" marR="0" rtl="0">
              <a:lnSpc>
                <a:spcPct val="100000"/>
              </a:lnSpc>
              <a:buClrTx/>
              <a:buSzTx/>
              <a:buFontTx/>
              <a:buNone/>
              <a:defRPr altLang="en-US" baseline="0" b="1" cap="none" dirty="0" sz="3600" i="0" kern="1200" kumimoji="0" lang="zh-CN" normalizeH="0" spc="0" strike="noStrike" u="none">
                <a:gradFill flip="none" rotWithShape="1">
                  <a:gsLst>
                    <a:gs pos="0">
                      <a:schemeClr val="accent1"/>
                    </a:gs>
                    <a:gs pos="100000">
                      <a:schemeClr val="accent2"/>
                    </a:gs>
                  </a:gsLst>
                  <a:lin ang="10800000" scaled="1"/>
                </a:gradFill>
                <a:latin typeface="+mj-ea"/>
                <a:ea typeface="+mj-ea"/>
                <a:cs typeface="微软雅黑" panose="020B0503020204020204" pitchFamily="34" charset="-122"/>
                <a:sym typeface="+mn-ea"/>
              </a:defRPr>
            </a:lvl1pPr>
          </a:lstStyle>
          <a:p>
            <a:pPr algn="ctr" lvl="0">
              <a:buClrTx/>
              <a:buSzTx/>
              <a:buFontTx/>
            </a:pPr>
            <a:r>
              <a:rPr dirty="0">
                <a:sym typeface="+mn-ea"/>
              </a:rPr>
              <a:t>单击此处编辑母版标题样式</a:t>
            </a:r>
            <a:endParaRPr dirty="0">
              <a:sym typeface="+mn-ea"/>
            </a:endParaRPr>
          </a:p>
        </p:txBody>
      </p:sp>
      <p:sp>
        <p:nvSpPr>
          <p:cNvPr id="1049386" name="日期占位符 4"/>
          <p:cNvSpPr>
            <a:spLocks noGrp="1"/>
          </p:cNvSpPr>
          <p:nvPr>
            <p:ph type="dt" sz="half" idx="10"/>
            <p:custDataLst>
              <p:tags r:id="rId46"/>
            </p:custDataLst>
          </p:nvPr>
        </p:nvSpPr>
        <p:spPr>
          <a:xfrm>
            <a:off x="612000" y="6314400"/>
            <a:ext cx="2700000" cy="316800"/>
          </a:xfrm>
        </p:spPr>
        <p:txBody>
          <a:bodyPr/>
          <a:p>
            <a:fld id="{760FBDFE-C587-4B4C-A407-44438C67B59E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9388" name="页脚占位符 5"/>
          <p:cNvSpPr>
            <a:spLocks noGrp="1"/>
          </p:cNvSpPr>
          <p:nvPr>
            <p:ph type="ftr" sz="quarter" idx="11"/>
            <p:custDataLst>
              <p:tags r:id="rId47"/>
            </p:custDataLst>
          </p:nvPr>
        </p:nvSpPr>
        <p:spPr>
          <a:xfrm>
            <a:off x="4116000" y="6314400"/>
            <a:ext cx="3960000" cy="316800"/>
          </a:xfrm>
        </p:spPr>
        <p:txBody>
          <a:bodyPr/>
          <a:p>
            <a:endParaRPr altLang="en-US" dirty="0" lang="zh-CN"/>
          </a:p>
        </p:txBody>
      </p:sp>
      <p:sp>
        <p:nvSpPr>
          <p:cNvPr id="1049390" name="灯片编号占位符 6"/>
          <p:cNvSpPr>
            <a:spLocks noGrp="1"/>
          </p:cNvSpPr>
          <p:nvPr>
            <p:ph type="sldNum" sz="quarter" idx="12"/>
            <p:custDataLst>
              <p:tags r:id="rId48"/>
            </p:custDataLst>
          </p:nvPr>
        </p:nvSpPr>
        <p:spPr>
          <a:xfrm>
            <a:off x="8877600" y="6314400"/>
            <a:ext cx="2700000" cy="316800"/>
          </a:xfrm>
        </p:spPr>
        <p:txBody>
          <a:bodyPr/>
          <a:p>
            <a:fld id="{49AE70B2-8BF9-45C0-BB95-33D1B9D3A854}" type="slidenum">
              <a:rPr altLang="en-US" lang="zh-CN" smtClean="0"/>
            </a:fld>
            <a:endParaRPr altLang="en-US" dirty="0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type="twoTxTwoObj">
  <p:cSld name="标题和比较">
    <p:spTree>
      <p:nvGrpSpPr>
        <p:cNvPr id="4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392" name="任意多边形: 形状 3"/>
          <p:cNvSpPr/>
          <p:nvPr userDrawn="1">
            <p:custDataLst>
              <p:tags r:id="rId1"/>
            </p:custDataLst>
          </p:nvPr>
        </p:nvSpPr>
        <p:spPr>
          <a:xfrm>
            <a:off x="10060565" y="5336500"/>
            <a:ext cx="2131435" cy="1521500"/>
          </a:xfrm>
          <a:custGeom>
            <a:avLst/>
            <a:gdLst>
              <a:gd name="connsiteX0" fmla="*/ 1626019 w 2131435"/>
              <a:gd name="connsiteY0" fmla="*/ 101 h 1521500"/>
              <a:gd name="connsiteX1" fmla="*/ 2089085 w 2131435"/>
              <a:gd name="connsiteY1" fmla="*/ 91213 h 1521500"/>
              <a:gd name="connsiteX2" fmla="*/ 2131435 w 2131435"/>
              <a:gd name="connsiteY2" fmla="*/ 113428 h 1521500"/>
              <a:gd name="connsiteX3" fmla="*/ 2131435 w 2131435"/>
              <a:gd name="connsiteY3" fmla="*/ 1521500 h 1521500"/>
              <a:gd name="connsiteX4" fmla="*/ 0 w 2131435"/>
              <a:gd name="connsiteY4" fmla="*/ 1521500 h 1521500"/>
              <a:gd name="connsiteX5" fmla="*/ 6520 w 2131435"/>
              <a:gd name="connsiteY5" fmla="*/ 1452674 h 1521500"/>
              <a:gd name="connsiteX6" fmla="*/ 521147 w 2131435"/>
              <a:gd name="connsiteY6" fmla="*/ 489350 h 1521500"/>
              <a:gd name="connsiteX7" fmla="*/ 1626019 w 2131435"/>
              <a:gd name="connsiteY7" fmla="*/ 101 h 15215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2131435" h="1521500">
                <a:moveTo>
                  <a:pt x="1626019" y="101"/>
                </a:moveTo>
                <a:cubicBezTo>
                  <a:pt x="1790692" y="-1978"/>
                  <a:pt x="1948356" y="28036"/>
                  <a:pt x="2089085" y="91213"/>
                </a:cubicBezTo>
                <a:lnTo>
                  <a:pt x="2131435" y="113428"/>
                </a:lnTo>
                <a:lnTo>
                  <a:pt x="2131435" y="1521500"/>
                </a:lnTo>
                <a:lnTo>
                  <a:pt x="0" y="1521500"/>
                </a:lnTo>
                <a:lnTo>
                  <a:pt x="6520" y="1452674"/>
                </a:lnTo>
                <a:cubicBezTo>
                  <a:pt x="53971" y="1118979"/>
                  <a:pt x="229262" y="771506"/>
                  <a:pt x="521147" y="489350"/>
                </a:cubicBezTo>
                <a:cubicBezTo>
                  <a:pt x="849518" y="171924"/>
                  <a:pt x="1255507" y="4778"/>
                  <a:pt x="1626019" y="101"/>
                </a:cubicBezTo>
                <a:close/>
              </a:path>
            </a:pathLst>
          </a:custGeom>
          <a:gradFill>
            <a:gsLst>
              <a:gs pos="0">
                <a:schemeClr val="accent2">
                  <a:lumMod val="20000"/>
                  <a:lumOff val="80000"/>
                </a:schemeClr>
              </a:gs>
              <a:gs pos="100000">
                <a:schemeClr val="accent2"/>
              </a:gs>
            </a:gsLst>
            <a:lin ang="2700000" scaled="1"/>
          </a:gra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Autofit/>
          </a:bodyPr>
          <a:p>
            <a:pPr algn="ctr"/>
            <a:endParaRPr altLang="en-US" lang="zh-CN"/>
          </a:p>
        </p:txBody>
      </p:sp>
      <p:sp>
        <p:nvSpPr>
          <p:cNvPr id="1049394" name="任意多边形: 形状 1"/>
          <p:cNvSpPr/>
          <p:nvPr userDrawn="1">
            <p:custDataLst>
              <p:tags r:id="rId2"/>
            </p:custDataLst>
          </p:nvPr>
        </p:nvSpPr>
        <p:spPr>
          <a:xfrm>
            <a:off x="0" y="2"/>
            <a:ext cx="1774368" cy="1437373"/>
          </a:xfrm>
          <a:custGeom>
            <a:avLst/>
            <a:gdLst>
              <a:gd name="connsiteX0" fmla="*/ 0 w 1774368"/>
              <a:gd name="connsiteY0" fmla="*/ 0 h 1437373"/>
              <a:gd name="connsiteX1" fmla="*/ 1774368 w 1774368"/>
              <a:gd name="connsiteY1" fmla="*/ 0 h 1437373"/>
              <a:gd name="connsiteX2" fmla="*/ 1753498 w 1774368"/>
              <a:gd name="connsiteY2" fmla="*/ 110326 h 1437373"/>
              <a:gd name="connsiteX3" fmla="*/ 1262636 w 1774368"/>
              <a:gd name="connsiteY3" fmla="*/ 948023 h 1437373"/>
              <a:gd name="connsiteX4" fmla="*/ 35728 w 1774368"/>
              <a:gd name="connsiteY4" fmla="*/ 1432797 h 1437373"/>
              <a:gd name="connsiteX5" fmla="*/ 0 w 1774368"/>
              <a:gd name="connsiteY5" fmla="*/ 1427788 h 143737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1774368" h="1437373">
                <a:moveTo>
                  <a:pt x="0" y="0"/>
                </a:moveTo>
                <a:lnTo>
                  <a:pt x="1774368" y="0"/>
                </a:lnTo>
                <a:lnTo>
                  <a:pt x="1753498" y="110326"/>
                </a:lnTo>
                <a:cubicBezTo>
                  <a:pt x="1684168" y="404241"/>
                  <a:pt x="1518035" y="701136"/>
                  <a:pt x="1262636" y="948023"/>
                </a:cubicBezTo>
                <a:cubicBezTo>
                  <a:pt x="897780" y="1300719"/>
                  <a:pt x="437098" y="1467884"/>
                  <a:pt x="35728" y="1432797"/>
                </a:cubicBezTo>
                <a:lnTo>
                  <a:pt x="0" y="1427788"/>
                </a:lnTo>
                <a:close/>
              </a:path>
            </a:pathLst>
          </a:custGeom>
          <a:gradFill>
            <a:gsLst>
              <a:gs pos="0">
                <a:schemeClr val="accent2">
                  <a:lumMod val="20000"/>
                  <a:lumOff val="80000"/>
                </a:schemeClr>
              </a:gs>
              <a:gs pos="100000">
                <a:schemeClr val="accent2"/>
              </a:gs>
            </a:gsLst>
            <a:lin ang="2700000" scaled="1"/>
          </a:gra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rmAutofit/>
          </a:bodyPr>
          <a:p>
            <a:pPr algn="ctr"/>
            <a:endParaRPr altLang="en-US" lang="zh-CN"/>
          </a:p>
        </p:txBody>
      </p:sp>
      <p:sp>
        <p:nvSpPr>
          <p:cNvPr id="1049396" name="正文"/>
          <p:cNvSpPr txBox="1">
            <a:spLocks noGrp="1"/>
          </p:cNvSpPr>
          <p:nvPr>
            <p:ph idx="48"/>
            <p:custDataLst>
              <p:tags r:id="rId3"/>
            </p:custDataLst>
          </p:nvPr>
        </p:nvSpPr>
        <p:spPr>
          <a:xfrm>
            <a:off x="6235200" y="1854000"/>
            <a:ext cx="5342400" cy="4395600"/>
          </a:xfrm>
          <a:prstGeom prst="rect"/>
          <a:ln>
            <a:noFill/>
            <a:prstDash val="sysDash"/>
          </a:ln>
        </p:spPr>
        <p:txBody>
          <a:bodyPr bIns="46800" lIns="90000" rIns="90000" rtlCol="0" tIns="46800" vert="horz">
            <a:normAutofit/>
          </a:bodyPr>
          <a:lstStyle>
            <a:lvl1pPr algn="l" defTabSz="914400" eaLnBrk="1" fontAlgn="auto" hangingPunct="1" indent="-228600" latinLnBrk="0" lvl="0" marL="228600" marR="0" rtl="0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ClrTx/>
              <a:buSzTx/>
              <a:buFont typeface="Arial" panose="02080604020202020204" pitchFamily="34" charset="0"/>
              <a:buChar char="●"/>
              <a:defRPr altLang="en-US" baseline="0" b="0" cap="none" dirty="0" sz="1800" i="0" kern="1200" kumimoji="0" lang="zh-CN" noProof="1" normalizeH="0" spc="150" strike="noStrike" u="none">
                <a:ln>
                  <a:noFill/>
                  <a:prstDash val="sysDot"/>
                </a:ln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+mn-ea"/>
                <a:cs typeface="微软雅黑" panose="020B0503020204020204" pitchFamily="34" charset="-122"/>
                <a:sym typeface="+mn-ea"/>
              </a:defRPr>
            </a:lvl1pPr>
            <a:lvl2pPr fontAlgn="auto" indent="-228600" lvl="1" marL="685800" marR="0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80604020202020204" pitchFamily="34" charset="0"/>
              <a:buChar char="●"/>
              <a:tabLst>
                <a:tab algn="l" pos="1609725"/>
              </a:tabLst>
              <a:defRPr baseline="0" b="0" cap="none" sz="1600" i="0" kumimoji="0" normalizeH="0" spc="150" strike="noStrike" u="none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ea typeface="+mn-ea"/>
              </a:defRPr>
            </a:lvl2pPr>
            <a:lvl3pPr fontAlgn="auto" indent="-228600" lvl="2" marL="1143000" marR="0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80604020202020204" pitchFamily="34" charset="0"/>
              <a:buChar char="●"/>
              <a:defRPr baseline="0" b="0" cap="none" sz="1600" i="0" kumimoji="0" normalizeH="0" spc="150" strike="noStrike" u="none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ea typeface="+mn-ea"/>
              </a:defRPr>
            </a:lvl3pPr>
            <a:lvl4pPr fontAlgn="auto" indent="-228600" lvl="3" marL="1600200" marR="0">
              <a:lnSpc>
                <a:spcPct val="120000"/>
              </a:lnSpc>
              <a:spcBef>
                <a:spcPts val="0"/>
              </a:spcBef>
              <a:spcAft>
                <a:spcPts val="300"/>
              </a:spcAft>
              <a:buFont typeface="Wingdings" panose="05000000000000000000" charset="0"/>
              <a:buChar char=""/>
              <a:defRPr baseline="0" b="0" cap="none" sz="1400" i="0" kumimoji="0" normalizeH="0" spc="150" strike="noStrike" u="none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ea typeface="+mn-ea"/>
              </a:defRPr>
            </a:lvl4pPr>
            <a:lvl5pPr fontAlgn="auto" indent="-228600" lvl="4" marL="2057400" marR="0">
              <a:lnSpc>
                <a:spcPct val="120000"/>
              </a:lnSpc>
              <a:spcBef>
                <a:spcPts val="0"/>
              </a:spcBef>
              <a:spcAft>
                <a:spcPts val="300"/>
              </a:spcAft>
              <a:buFont typeface="Arial" panose="02080604020202020204" pitchFamily="34" charset="0"/>
              <a:buChar char="•"/>
              <a:defRPr baseline="0" b="0" cap="none" sz="1400" i="0" kumimoji="0" normalizeH="0" spc="150" strike="noStrike" u="none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ea typeface="+mn-ea"/>
              </a:defRPr>
            </a:lvl5pPr>
            <a:lvl6pPr indent="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None/>
            </a:lvl6pPr>
            <a:lvl7pPr indent="-228600" marL="29718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7pPr>
            <a:lvl8pPr indent="-228600" marL="34290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8pPr>
            <a:lvl9pPr indent="-228600" marL="38862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9pPr>
          </a:lstStyle>
          <a:p>
            <a:pPr algn="l" lvl="0">
              <a:buClrTx/>
              <a:buSzTx/>
            </a:pPr>
            <a:r>
              <a:rPr dirty="0">
                <a:sym typeface="+mn-ea"/>
              </a:rPr>
              <a:t>单击此处编辑母版文本样式</a:t>
            </a:r>
            <a:endParaRPr dirty="0">
              <a:sym typeface="+mn-ea"/>
            </a:endParaRPr>
          </a:p>
          <a:p>
            <a:pPr algn="l" lvl="1">
              <a:buClrTx/>
              <a:buSzTx/>
            </a:pPr>
            <a:r>
              <a:rPr dirty="0">
                <a:sym typeface="+mn-ea"/>
              </a:rPr>
              <a:t>第二级</a:t>
            </a:r>
            <a:endParaRPr dirty="0">
              <a:sym typeface="+mn-ea"/>
            </a:endParaRPr>
          </a:p>
          <a:p>
            <a:pPr algn="l" lvl="2">
              <a:buClrTx/>
              <a:buSzTx/>
            </a:pPr>
            <a:r>
              <a:rPr dirty="0">
                <a:sym typeface="+mn-ea"/>
              </a:rPr>
              <a:t>第三级</a:t>
            </a:r>
            <a:endParaRPr dirty="0">
              <a:sym typeface="+mn-ea"/>
            </a:endParaRPr>
          </a:p>
          <a:p>
            <a:pPr algn="l" lvl="3">
              <a:buClrTx/>
              <a:buSzTx/>
            </a:pPr>
            <a:r>
              <a:rPr dirty="0">
                <a:sym typeface="+mn-ea"/>
              </a:rPr>
              <a:t>第四级</a:t>
            </a:r>
            <a:endParaRPr dirty="0">
              <a:sym typeface="+mn-ea"/>
            </a:endParaRPr>
          </a:p>
          <a:p>
            <a:pPr algn="l" lvl="4">
              <a:buClrTx/>
              <a:buSzTx/>
            </a:pPr>
            <a:r>
              <a:rPr dirty="0">
                <a:sym typeface="+mn-ea"/>
              </a:rPr>
              <a:t>第五级</a:t>
            </a:r>
            <a:endParaRPr dirty="0">
              <a:sym typeface="+mn-ea"/>
            </a:endParaRPr>
          </a:p>
        </p:txBody>
      </p:sp>
      <p:sp>
        <p:nvSpPr>
          <p:cNvPr id="1049398" name="标题"/>
          <p:cNvSpPr txBox="1">
            <a:spLocks noGrp="1"/>
          </p:cNvSpPr>
          <p:nvPr>
            <p:ph type="title" idx="47"/>
            <p:custDataLst>
              <p:tags r:id="rId4"/>
            </p:custDataLst>
          </p:nvPr>
        </p:nvSpPr>
        <p:spPr>
          <a:xfrm>
            <a:off x="6235200" y="1419070"/>
            <a:ext cx="5342400" cy="420370"/>
          </a:xfrm>
          <a:prstGeom prst="rect"/>
          <a:noFill/>
          <a:ln>
            <a:noFill/>
            <a:prstDash val="sysDash"/>
          </a:ln>
        </p:spPr>
        <p:txBody>
          <a:bodyPr rtlCol="0" wrap="square">
            <a:normAutofit/>
          </a:bodyPr>
          <a:lstStyle>
            <a:lvl1pPr algn="l" defTabSz="914400" eaLnBrk="1" fontAlgn="auto" hangingPunct="1" latinLnBrk="0" marL="0" marR="0" rtl="0">
              <a:lnSpc>
                <a:spcPct val="100000"/>
              </a:lnSpc>
              <a:buClrTx/>
              <a:buSzTx/>
              <a:buFontTx/>
              <a:buNone/>
              <a:defRPr altLang="en-US" baseline="0" b="1" cap="none" dirty="0" sz="2000" i="0" kern="1200" kumimoji="0" lang="zh-CN" noProof="1" normalizeH="0" spc="0" strike="noStrike" u="none">
                <a:solidFill>
                  <a:schemeClr val="tx1">
                    <a:lumMod val="85000"/>
                    <a:lumOff val="15000"/>
                  </a:schemeClr>
                </a:solidFill>
                <a:latin typeface="+mj-ea"/>
                <a:ea typeface="+mj-ea"/>
                <a:cs typeface="微软雅黑" panose="020B0503020204020204" pitchFamily="34" charset="-122"/>
              </a:defRPr>
            </a:lvl1pPr>
          </a:lstStyle>
          <a:p>
            <a:pPr lvl="0"/>
            <a:r>
              <a:rPr dirty="0">
                <a:sym typeface="+mn-ea"/>
              </a:rPr>
              <a:t>单击此处编辑母版标题样式</a:t>
            </a:r>
            <a:endParaRPr dirty="0">
              <a:sym typeface="+mn-ea"/>
            </a:endParaRPr>
          </a:p>
        </p:txBody>
      </p:sp>
      <p:sp>
        <p:nvSpPr>
          <p:cNvPr id="1049400" name="正文"/>
          <p:cNvSpPr txBox="1">
            <a:spLocks noGrp="1"/>
          </p:cNvSpPr>
          <p:nvPr>
            <p:ph idx="46"/>
            <p:custDataLst>
              <p:tags r:id="rId5"/>
            </p:custDataLst>
          </p:nvPr>
        </p:nvSpPr>
        <p:spPr>
          <a:xfrm>
            <a:off x="608400" y="1854000"/>
            <a:ext cx="5342400" cy="4395600"/>
          </a:xfrm>
          <a:prstGeom prst="rect"/>
          <a:ln>
            <a:noFill/>
            <a:prstDash val="sysDash"/>
          </a:ln>
        </p:spPr>
        <p:txBody>
          <a:bodyPr bIns="46800" lIns="90000" rIns="90000" rtlCol="0" tIns="46800" vert="horz">
            <a:normAutofit/>
          </a:bodyPr>
          <a:lstStyle>
            <a:lvl1pPr algn="l" defTabSz="914400" eaLnBrk="1" fontAlgn="auto" hangingPunct="1" indent="-228600" latinLnBrk="0" lvl="0" marL="228600" marR="0" rtl="0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ClrTx/>
              <a:buSzTx/>
              <a:buFont typeface="Arial" panose="02080604020202020204" pitchFamily="34" charset="0"/>
              <a:buChar char="●"/>
              <a:defRPr altLang="en-US" baseline="0" b="0" cap="none" dirty="0" sz="1800" i="0" kern="1200" kumimoji="0" lang="zh-CN" noProof="1" normalizeH="0" spc="150" strike="noStrike" u="none">
                <a:ln>
                  <a:noFill/>
                  <a:prstDash val="sysDot"/>
                </a:ln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+mn-ea"/>
                <a:cs typeface="微软雅黑" panose="020B0503020204020204" pitchFamily="34" charset="-122"/>
                <a:sym typeface="+mn-ea"/>
              </a:defRPr>
            </a:lvl1pPr>
            <a:lvl2pPr fontAlgn="auto" indent="-228600" lvl="1" marL="685800" marR="0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80604020202020204" pitchFamily="34" charset="0"/>
              <a:buChar char="●"/>
              <a:tabLst>
                <a:tab algn="l" pos="1609725"/>
              </a:tabLst>
              <a:defRPr baseline="0" b="0" cap="none" sz="1600" i="0" kumimoji="0" normalizeH="0" spc="150" strike="noStrike" u="none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ea typeface="+mn-ea"/>
              </a:defRPr>
            </a:lvl2pPr>
            <a:lvl3pPr fontAlgn="auto" indent="-228600" lvl="2" marL="1143000" marR="0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80604020202020204" pitchFamily="34" charset="0"/>
              <a:buChar char="●"/>
              <a:defRPr baseline="0" b="0" cap="none" sz="1600" i="0" kumimoji="0" normalizeH="0" spc="150" strike="noStrike" u="none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ea typeface="+mn-ea"/>
              </a:defRPr>
            </a:lvl3pPr>
            <a:lvl4pPr fontAlgn="auto" indent="-228600" lvl="3" marL="1600200" marR="0">
              <a:lnSpc>
                <a:spcPct val="120000"/>
              </a:lnSpc>
              <a:spcBef>
                <a:spcPts val="0"/>
              </a:spcBef>
              <a:spcAft>
                <a:spcPts val="300"/>
              </a:spcAft>
              <a:buFont typeface="Wingdings" panose="05000000000000000000" charset="0"/>
              <a:buChar char=""/>
              <a:defRPr baseline="0" b="0" cap="none" sz="1400" i="0" kumimoji="0" normalizeH="0" spc="150" strike="noStrike" u="none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ea typeface="+mn-ea"/>
              </a:defRPr>
            </a:lvl4pPr>
            <a:lvl5pPr fontAlgn="auto" indent="-228600" lvl="4" marL="2057400" marR="0">
              <a:lnSpc>
                <a:spcPct val="120000"/>
              </a:lnSpc>
              <a:spcBef>
                <a:spcPts val="0"/>
              </a:spcBef>
              <a:spcAft>
                <a:spcPts val="300"/>
              </a:spcAft>
              <a:buFont typeface="Arial" panose="02080604020202020204" pitchFamily="34" charset="0"/>
              <a:buChar char="•"/>
              <a:defRPr baseline="0" b="0" cap="none" sz="1400" i="0" kumimoji="0" normalizeH="0" spc="150" strike="noStrike" u="none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ea typeface="+mn-ea"/>
              </a:defRPr>
            </a:lvl5pPr>
            <a:lvl6pPr indent="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None/>
            </a:lvl6pPr>
            <a:lvl7pPr indent="-228600" marL="29718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7pPr>
            <a:lvl8pPr indent="-228600" marL="34290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8pPr>
            <a:lvl9pPr indent="-228600" marL="38862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9pPr>
          </a:lstStyle>
          <a:p>
            <a:pPr algn="l" lvl="0">
              <a:buClrTx/>
              <a:buSzTx/>
            </a:pPr>
            <a:r>
              <a:rPr dirty="0">
                <a:sym typeface="+mn-ea"/>
              </a:rPr>
              <a:t>单击此处编辑母版文本样式</a:t>
            </a:r>
            <a:endParaRPr dirty="0">
              <a:sym typeface="+mn-ea"/>
            </a:endParaRPr>
          </a:p>
          <a:p>
            <a:pPr algn="l" lvl="1">
              <a:buClrTx/>
              <a:buSzTx/>
            </a:pPr>
            <a:r>
              <a:rPr dirty="0">
                <a:sym typeface="+mn-ea"/>
              </a:rPr>
              <a:t>第二级</a:t>
            </a:r>
            <a:endParaRPr dirty="0">
              <a:sym typeface="+mn-ea"/>
            </a:endParaRPr>
          </a:p>
          <a:p>
            <a:pPr algn="l" lvl="2">
              <a:buClrTx/>
              <a:buSzTx/>
            </a:pPr>
            <a:r>
              <a:rPr dirty="0">
                <a:sym typeface="+mn-ea"/>
              </a:rPr>
              <a:t>第三级</a:t>
            </a:r>
            <a:endParaRPr dirty="0">
              <a:sym typeface="+mn-ea"/>
            </a:endParaRPr>
          </a:p>
          <a:p>
            <a:pPr algn="l" lvl="3">
              <a:buClrTx/>
              <a:buSzTx/>
            </a:pPr>
            <a:r>
              <a:rPr dirty="0">
                <a:sym typeface="+mn-ea"/>
              </a:rPr>
              <a:t>第四级</a:t>
            </a:r>
            <a:endParaRPr dirty="0">
              <a:sym typeface="+mn-ea"/>
            </a:endParaRPr>
          </a:p>
          <a:p>
            <a:pPr algn="l" lvl="4">
              <a:buClrTx/>
              <a:buSzTx/>
            </a:pPr>
            <a:r>
              <a:rPr dirty="0">
                <a:sym typeface="+mn-ea"/>
              </a:rPr>
              <a:t>第五级</a:t>
            </a:r>
            <a:endParaRPr dirty="0">
              <a:sym typeface="+mn-ea"/>
            </a:endParaRPr>
          </a:p>
        </p:txBody>
      </p:sp>
      <p:sp>
        <p:nvSpPr>
          <p:cNvPr id="1049402" name="标题"/>
          <p:cNvSpPr txBox="1">
            <a:spLocks noGrp="1"/>
          </p:cNvSpPr>
          <p:nvPr>
            <p:ph type="title" idx="45"/>
            <p:custDataLst>
              <p:tags r:id="rId6"/>
            </p:custDataLst>
          </p:nvPr>
        </p:nvSpPr>
        <p:spPr>
          <a:xfrm>
            <a:off x="608400" y="1429865"/>
            <a:ext cx="5342400" cy="398780"/>
          </a:xfrm>
          <a:prstGeom prst="rect"/>
          <a:noFill/>
          <a:ln>
            <a:noFill/>
            <a:prstDash val="sysDash"/>
          </a:ln>
        </p:spPr>
        <p:txBody>
          <a:bodyPr rtlCol="0" wrap="square">
            <a:normAutofit/>
          </a:bodyPr>
          <a:lstStyle>
            <a:lvl1pPr algn="l" defTabSz="914400" eaLnBrk="1" fontAlgn="auto" hangingPunct="1" latinLnBrk="0" marL="0" marR="0" rtl="0">
              <a:lnSpc>
                <a:spcPct val="100000"/>
              </a:lnSpc>
              <a:buClrTx/>
              <a:buSzTx/>
              <a:buFontTx/>
              <a:buNone/>
              <a:defRPr altLang="en-US" baseline="0" b="1" cap="none" sz="2000" i="0" kern="1200" kumimoji="0" lang="zh-CN" noProof="1" normalizeH="0" spc="0" strike="noStrike" u="none">
                <a:solidFill>
                  <a:schemeClr val="tx1">
                    <a:lumMod val="85000"/>
                    <a:lumOff val="15000"/>
                  </a:schemeClr>
                </a:solidFill>
                <a:latin typeface="+mj-ea"/>
                <a:ea typeface="+mj-ea"/>
                <a:cs typeface="微软雅黑" panose="020B0503020204020204" pitchFamily="34" charset="-122"/>
              </a:defRPr>
            </a:lvl1pPr>
          </a:lstStyle>
          <a:p>
            <a:pPr lvl="0"/>
            <a:r>
              <a:rPr dirty="0">
                <a:sym typeface="+mn-ea"/>
              </a:rPr>
              <a:t>单击此处编辑母版标题样式</a:t>
            </a:r>
            <a:endParaRPr dirty="0">
              <a:sym typeface="+mn-ea"/>
            </a:endParaRPr>
          </a:p>
        </p:txBody>
      </p:sp>
      <p:sp>
        <p:nvSpPr>
          <p:cNvPr id="1049404" name="椭圆 125"/>
          <p:cNvSpPr/>
          <p:nvPr>
            <p:custDataLst>
              <p:tags r:id="rId7"/>
            </p:custDataLst>
          </p:nvPr>
        </p:nvSpPr>
        <p:spPr>
          <a:xfrm rot="5400000">
            <a:off x="1699895" y="606742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406" name="椭圆 126"/>
          <p:cNvSpPr/>
          <p:nvPr>
            <p:custDataLst>
              <p:tags r:id="rId8"/>
            </p:custDataLst>
          </p:nvPr>
        </p:nvSpPr>
        <p:spPr>
          <a:xfrm rot="5400000">
            <a:off x="1699895" y="627761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408" name="椭圆 127"/>
          <p:cNvSpPr/>
          <p:nvPr>
            <p:custDataLst>
              <p:tags r:id="rId9"/>
            </p:custDataLst>
          </p:nvPr>
        </p:nvSpPr>
        <p:spPr>
          <a:xfrm rot="5400000">
            <a:off x="1699895" y="648843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410" name="椭圆 128"/>
          <p:cNvSpPr/>
          <p:nvPr>
            <p:custDataLst>
              <p:tags r:id="rId10"/>
            </p:custDataLst>
          </p:nvPr>
        </p:nvSpPr>
        <p:spPr>
          <a:xfrm rot="5400000">
            <a:off x="1699895" y="669925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412" name="椭圆 129"/>
          <p:cNvSpPr/>
          <p:nvPr>
            <p:custDataLst>
              <p:tags r:id="rId11"/>
            </p:custDataLst>
          </p:nvPr>
        </p:nvSpPr>
        <p:spPr>
          <a:xfrm rot="5400000">
            <a:off x="1515745" y="606742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414" name="椭圆 130"/>
          <p:cNvSpPr/>
          <p:nvPr>
            <p:custDataLst>
              <p:tags r:id="rId12"/>
            </p:custDataLst>
          </p:nvPr>
        </p:nvSpPr>
        <p:spPr>
          <a:xfrm rot="5400000">
            <a:off x="1515745" y="627761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416" name="椭圆 131"/>
          <p:cNvSpPr/>
          <p:nvPr>
            <p:custDataLst>
              <p:tags r:id="rId13"/>
            </p:custDataLst>
          </p:nvPr>
        </p:nvSpPr>
        <p:spPr>
          <a:xfrm rot="5400000">
            <a:off x="1515745" y="648843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418" name="椭圆 132"/>
          <p:cNvSpPr/>
          <p:nvPr>
            <p:custDataLst>
              <p:tags r:id="rId14"/>
            </p:custDataLst>
          </p:nvPr>
        </p:nvSpPr>
        <p:spPr>
          <a:xfrm rot="5400000">
            <a:off x="1515745" y="669925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420" name="椭圆 133"/>
          <p:cNvSpPr/>
          <p:nvPr>
            <p:custDataLst>
              <p:tags r:id="rId15"/>
            </p:custDataLst>
          </p:nvPr>
        </p:nvSpPr>
        <p:spPr>
          <a:xfrm rot="5400000">
            <a:off x="1332230" y="606742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422" name="椭圆 134"/>
          <p:cNvSpPr/>
          <p:nvPr>
            <p:custDataLst>
              <p:tags r:id="rId16"/>
            </p:custDataLst>
          </p:nvPr>
        </p:nvSpPr>
        <p:spPr>
          <a:xfrm rot="5400000">
            <a:off x="1332230" y="627761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424" name="椭圆 135"/>
          <p:cNvSpPr/>
          <p:nvPr>
            <p:custDataLst>
              <p:tags r:id="rId17"/>
            </p:custDataLst>
          </p:nvPr>
        </p:nvSpPr>
        <p:spPr>
          <a:xfrm rot="5400000">
            <a:off x="1332230" y="648843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426" name="椭圆 136"/>
          <p:cNvSpPr/>
          <p:nvPr>
            <p:custDataLst>
              <p:tags r:id="rId18"/>
            </p:custDataLst>
          </p:nvPr>
        </p:nvSpPr>
        <p:spPr>
          <a:xfrm rot="5400000">
            <a:off x="1332230" y="669925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428" name="椭圆 137"/>
          <p:cNvSpPr/>
          <p:nvPr>
            <p:custDataLst>
              <p:tags r:id="rId19"/>
            </p:custDataLst>
          </p:nvPr>
        </p:nvSpPr>
        <p:spPr>
          <a:xfrm rot="5400000">
            <a:off x="1148080" y="606742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430" name="椭圆 138"/>
          <p:cNvSpPr/>
          <p:nvPr>
            <p:custDataLst>
              <p:tags r:id="rId20"/>
            </p:custDataLst>
          </p:nvPr>
        </p:nvSpPr>
        <p:spPr>
          <a:xfrm rot="5400000">
            <a:off x="1148080" y="627761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432" name="椭圆 139"/>
          <p:cNvSpPr/>
          <p:nvPr>
            <p:custDataLst>
              <p:tags r:id="rId21"/>
            </p:custDataLst>
          </p:nvPr>
        </p:nvSpPr>
        <p:spPr>
          <a:xfrm rot="5400000">
            <a:off x="1148080" y="648843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434" name="椭圆 140"/>
          <p:cNvSpPr/>
          <p:nvPr>
            <p:custDataLst>
              <p:tags r:id="rId22"/>
            </p:custDataLst>
          </p:nvPr>
        </p:nvSpPr>
        <p:spPr>
          <a:xfrm rot="5400000">
            <a:off x="1148080" y="669925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436" name="椭圆 141"/>
          <p:cNvSpPr/>
          <p:nvPr>
            <p:custDataLst>
              <p:tags r:id="rId23"/>
            </p:custDataLst>
          </p:nvPr>
        </p:nvSpPr>
        <p:spPr>
          <a:xfrm rot="5400000">
            <a:off x="964565" y="606742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438" name="椭圆 142"/>
          <p:cNvSpPr/>
          <p:nvPr>
            <p:custDataLst>
              <p:tags r:id="rId24"/>
            </p:custDataLst>
          </p:nvPr>
        </p:nvSpPr>
        <p:spPr>
          <a:xfrm rot="5400000">
            <a:off x="964565" y="627761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440" name="椭圆 143"/>
          <p:cNvSpPr/>
          <p:nvPr>
            <p:custDataLst>
              <p:tags r:id="rId25"/>
            </p:custDataLst>
          </p:nvPr>
        </p:nvSpPr>
        <p:spPr>
          <a:xfrm rot="5400000">
            <a:off x="964565" y="648843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442" name="椭圆 144"/>
          <p:cNvSpPr/>
          <p:nvPr>
            <p:custDataLst>
              <p:tags r:id="rId26"/>
            </p:custDataLst>
          </p:nvPr>
        </p:nvSpPr>
        <p:spPr>
          <a:xfrm rot="5400000">
            <a:off x="964565" y="669925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444" name="椭圆 145"/>
          <p:cNvSpPr/>
          <p:nvPr>
            <p:custDataLst>
              <p:tags r:id="rId27"/>
            </p:custDataLst>
          </p:nvPr>
        </p:nvSpPr>
        <p:spPr>
          <a:xfrm rot="5400000">
            <a:off x="2609850" y="607187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446" name="椭圆 146"/>
          <p:cNvSpPr/>
          <p:nvPr>
            <p:custDataLst>
              <p:tags r:id="rId28"/>
            </p:custDataLst>
          </p:nvPr>
        </p:nvSpPr>
        <p:spPr>
          <a:xfrm rot="5400000">
            <a:off x="2609850" y="628269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448" name="椭圆 147"/>
          <p:cNvSpPr/>
          <p:nvPr>
            <p:custDataLst>
              <p:tags r:id="rId29"/>
            </p:custDataLst>
          </p:nvPr>
        </p:nvSpPr>
        <p:spPr>
          <a:xfrm rot="5400000">
            <a:off x="2609850" y="649287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450" name="椭圆 148"/>
          <p:cNvSpPr/>
          <p:nvPr>
            <p:custDataLst>
              <p:tags r:id="rId30"/>
            </p:custDataLst>
          </p:nvPr>
        </p:nvSpPr>
        <p:spPr>
          <a:xfrm rot="5400000">
            <a:off x="2609850" y="670369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452" name="椭圆 149"/>
          <p:cNvSpPr/>
          <p:nvPr>
            <p:custDataLst>
              <p:tags r:id="rId31"/>
            </p:custDataLst>
          </p:nvPr>
        </p:nvSpPr>
        <p:spPr>
          <a:xfrm rot="5400000">
            <a:off x="2425700" y="607187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454" name="椭圆 150"/>
          <p:cNvSpPr/>
          <p:nvPr>
            <p:custDataLst>
              <p:tags r:id="rId32"/>
            </p:custDataLst>
          </p:nvPr>
        </p:nvSpPr>
        <p:spPr>
          <a:xfrm rot="5400000">
            <a:off x="2425700" y="628269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456" name="椭圆 151"/>
          <p:cNvSpPr/>
          <p:nvPr>
            <p:custDataLst>
              <p:tags r:id="rId33"/>
            </p:custDataLst>
          </p:nvPr>
        </p:nvSpPr>
        <p:spPr>
          <a:xfrm rot="5400000">
            <a:off x="2425700" y="649287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458" name="椭圆 152"/>
          <p:cNvSpPr/>
          <p:nvPr>
            <p:custDataLst>
              <p:tags r:id="rId34"/>
            </p:custDataLst>
          </p:nvPr>
        </p:nvSpPr>
        <p:spPr>
          <a:xfrm rot="5400000">
            <a:off x="2425700" y="670369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460" name="椭圆 153"/>
          <p:cNvSpPr/>
          <p:nvPr>
            <p:custDataLst>
              <p:tags r:id="rId35"/>
            </p:custDataLst>
          </p:nvPr>
        </p:nvSpPr>
        <p:spPr>
          <a:xfrm rot="5400000">
            <a:off x="2242185" y="607187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462" name="椭圆 154"/>
          <p:cNvSpPr/>
          <p:nvPr>
            <p:custDataLst>
              <p:tags r:id="rId36"/>
            </p:custDataLst>
          </p:nvPr>
        </p:nvSpPr>
        <p:spPr>
          <a:xfrm rot="5400000">
            <a:off x="2242185" y="628269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464" name="椭圆 191"/>
          <p:cNvSpPr/>
          <p:nvPr>
            <p:custDataLst>
              <p:tags r:id="rId37"/>
            </p:custDataLst>
          </p:nvPr>
        </p:nvSpPr>
        <p:spPr>
          <a:xfrm rot="5400000">
            <a:off x="2242185" y="649287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466" name="椭圆 192"/>
          <p:cNvSpPr/>
          <p:nvPr>
            <p:custDataLst>
              <p:tags r:id="rId38"/>
            </p:custDataLst>
          </p:nvPr>
        </p:nvSpPr>
        <p:spPr>
          <a:xfrm rot="5400000">
            <a:off x="2242185" y="670369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468" name="椭圆 194"/>
          <p:cNvSpPr/>
          <p:nvPr>
            <p:custDataLst>
              <p:tags r:id="rId39"/>
            </p:custDataLst>
          </p:nvPr>
        </p:nvSpPr>
        <p:spPr>
          <a:xfrm rot="5400000">
            <a:off x="2058035" y="607187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470" name="椭圆 195"/>
          <p:cNvSpPr/>
          <p:nvPr>
            <p:custDataLst>
              <p:tags r:id="rId40"/>
            </p:custDataLst>
          </p:nvPr>
        </p:nvSpPr>
        <p:spPr>
          <a:xfrm rot="5400000">
            <a:off x="2058035" y="628269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472" name="椭圆 196"/>
          <p:cNvSpPr/>
          <p:nvPr>
            <p:custDataLst>
              <p:tags r:id="rId41"/>
            </p:custDataLst>
          </p:nvPr>
        </p:nvSpPr>
        <p:spPr>
          <a:xfrm rot="5400000">
            <a:off x="2058035" y="649287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474" name="椭圆 197"/>
          <p:cNvSpPr/>
          <p:nvPr>
            <p:custDataLst>
              <p:tags r:id="rId42"/>
            </p:custDataLst>
          </p:nvPr>
        </p:nvSpPr>
        <p:spPr>
          <a:xfrm rot="5400000">
            <a:off x="2058035" y="670369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476" name="椭圆 198"/>
          <p:cNvSpPr/>
          <p:nvPr>
            <p:custDataLst>
              <p:tags r:id="rId43"/>
            </p:custDataLst>
          </p:nvPr>
        </p:nvSpPr>
        <p:spPr>
          <a:xfrm rot="5400000">
            <a:off x="1874520" y="607187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478" name="椭圆 199"/>
          <p:cNvSpPr/>
          <p:nvPr>
            <p:custDataLst>
              <p:tags r:id="rId44"/>
            </p:custDataLst>
          </p:nvPr>
        </p:nvSpPr>
        <p:spPr>
          <a:xfrm rot="5400000">
            <a:off x="1874520" y="628269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480" name="椭圆 200"/>
          <p:cNvSpPr/>
          <p:nvPr>
            <p:custDataLst>
              <p:tags r:id="rId45"/>
            </p:custDataLst>
          </p:nvPr>
        </p:nvSpPr>
        <p:spPr>
          <a:xfrm rot="5400000">
            <a:off x="1874520" y="649287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482" name="椭圆 201"/>
          <p:cNvSpPr/>
          <p:nvPr>
            <p:custDataLst>
              <p:tags r:id="rId46"/>
            </p:custDataLst>
          </p:nvPr>
        </p:nvSpPr>
        <p:spPr>
          <a:xfrm rot="5400000">
            <a:off x="1874520" y="670369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484" name="标题"/>
          <p:cNvSpPr txBox="1">
            <a:spLocks noGrp="1"/>
          </p:cNvSpPr>
          <p:nvPr>
            <p:ph type="title" idx="1"/>
            <p:custDataLst>
              <p:tags r:id="rId47"/>
            </p:custDataLst>
          </p:nvPr>
        </p:nvSpPr>
        <p:spPr>
          <a:xfrm>
            <a:off x="608400" y="459860"/>
            <a:ext cx="10969200" cy="646331"/>
          </a:xfrm>
          <a:prstGeom prst="rect"/>
          <a:noFill/>
        </p:spPr>
        <p:txBody>
          <a:bodyPr rtlCol="0" vert="horz" wrap="square">
            <a:normAutofit/>
          </a:bodyPr>
          <a:lstStyle>
            <a:defPPr>
              <a:defRPr lang="zh-CN"/>
            </a:defPPr>
            <a:lvl1pPr algn="ctr" defTabSz="914400" eaLnBrk="1" fontAlgn="auto" hangingPunct="1" latinLnBrk="0" lvl="0" marL="0" marR="0" rtl="0">
              <a:lnSpc>
                <a:spcPct val="100000"/>
              </a:lnSpc>
              <a:buClrTx/>
              <a:buSzTx/>
              <a:buFontTx/>
              <a:buNone/>
              <a:defRPr altLang="en-US" baseline="0" b="1" cap="none" dirty="0" sz="3600" i="0" kern="1200" kumimoji="0" lang="zh-CN" normalizeH="0" spc="0" strike="noStrike" u="none">
                <a:gradFill flip="none" rotWithShape="1">
                  <a:gsLst>
                    <a:gs pos="0">
                      <a:schemeClr val="accent1"/>
                    </a:gs>
                    <a:gs pos="100000">
                      <a:schemeClr val="accent2"/>
                    </a:gs>
                  </a:gsLst>
                  <a:lin ang="10800000" scaled="1"/>
                </a:gradFill>
                <a:latin typeface="+mj-ea"/>
                <a:ea typeface="+mj-ea"/>
                <a:cs typeface="微软雅黑" panose="020B0503020204020204" pitchFamily="34" charset="-122"/>
                <a:sym typeface="+mn-ea"/>
              </a:defRPr>
            </a:lvl1pPr>
          </a:lstStyle>
          <a:p>
            <a:pPr algn="ctr" lvl="0">
              <a:buClrTx/>
              <a:buSzTx/>
              <a:buFontTx/>
            </a:pPr>
            <a:r>
              <a:rPr dirty="0">
                <a:sym typeface="+mn-ea"/>
              </a:rPr>
              <a:t>单击此处编辑母版标题样式</a:t>
            </a:r>
            <a:endParaRPr dirty="0">
              <a:sym typeface="+mn-ea"/>
            </a:endParaRPr>
          </a:p>
        </p:txBody>
      </p:sp>
      <p:sp>
        <p:nvSpPr>
          <p:cNvPr id="1049486" name="日期占位符 6"/>
          <p:cNvSpPr>
            <a:spLocks noGrp="1"/>
          </p:cNvSpPr>
          <p:nvPr>
            <p:ph type="dt" sz="half" idx="10"/>
            <p:custDataLst>
              <p:tags r:id="rId48"/>
            </p:custDataLst>
          </p:nvPr>
        </p:nvSpPr>
        <p:spPr>
          <a:xfrm>
            <a:off x="612000" y="6314400"/>
            <a:ext cx="2700000" cy="316800"/>
          </a:xfrm>
        </p:spPr>
        <p:txBody>
          <a:bodyPr>
            <a:normAutofit/>
          </a:bodyPr>
          <a:p>
            <a:fld id="{760FBDFE-C587-4B4C-A407-44438C67B59E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9488" name="页脚占位符 7"/>
          <p:cNvSpPr>
            <a:spLocks noGrp="1"/>
          </p:cNvSpPr>
          <p:nvPr>
            <p:ph type="ftr" sz="quarter" idx="11"/>
            <p:custDataLst>
              <p:tags r:id="rId49"/>
            </p:custDataLst>
          </p:nvPr>
        </p:nvSpPr>
        <p:spPr>
          <a:xfrm>
            <a:off x="4116000" y="6314400"/>
            <a:ext cx="3960000" cy="316800"/>
          </a:xfrm>
        </p:spPr>
        <p:txBody>
          <a:bodyPr>
            <a:normAutofit/>
          </a:bodyPr>
          <a:p>
            <a:endParaRPr altLang="en-US" dirty="0" lang="zh-CN"/>
          </a:p>
        </p:txBody>
      </p:sp>
      <p:sp>
        <p:nvSpPr>
          <p:cNvPr id="1049490" name="灯片编号占位符 8"/>
          <p:cNvSpPr>
            <a:spLocks noGrp="1"/>
          </p:cNvSpPr>
          <p:nvPr>
            <p:ph type="sldNum" sz="quarter" idx="12"/>
            <p:custDataLst>
              <p:tags r:id="rId50"/>
            </p:custDataLst>
          </p:nvPr>
        </p:nvSpPr>
        <p:spPr>
          <a:xfrm>
            <a:off x="8877600" y="6314400"/>
            <a:ext cx="2700000" cy="316800"/>
          </a:xfrm>
        </p:spPr>
        <p:txBody>
          <a:bodyPr>
            <a:normAutofit/>
          </a:bodyPr>
          <a:p>
            <a:fld id="{49AE70B2-8BF9-45C0-BB95-33D1B9D3A854}" type="slidenum">
              <a:rPr altLang="en-US" lang="zh-CN" smtClean="0"/>
            </a:fld>
            <a:endParaRPr altLang="en-US" dirty="0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type="titleOnly">
  <p:cSld name="仅标题">
    <p:spTree>
      <p:nvGrpSpPr>
        <p:cNvPr id="4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492" name="任意多边形: 形状 6"/>
          <p:cNvSpPr/>
          <p:nvPr userDrawn="1">
            <p:custDataLst>
              <p:tags r:id="rId1"/>
            </p:custDataLst>
          </p:nvPr>
        </p:nvSpPr>
        <p:spPr>
          <a:xfrm>
            <a:off x="10060565" y="5336500"/>
            <a:ext cx="2131435" cy="1521500"/>
          </a:xfrm>
          <a:custGeom>
            <a:avLst/>
            <a:gdLst>
              <a:gd name="connsiteX0" fmla="*/ 1626019 w 2131435"/>
              <a:gd name="connsiteY0" fmla="*/ 101 h 1521500"/>
              <a:gd name="connsiteX1" fmla="*/ 2089085 w 2131435"/>
              <a:gd name="connsiteY1" fmla="*/ 91213 h 1521500"/>
              <a:gd name="connsiteX2" fmla="*/ 2131435 w 2131435"/>
              <a:gd name="connsiteY2" fmla="*/ 113428 h 1521500"/>
              <a:gd name="connsiteX3" fmla="*/ 2131435 w 2131435"/>
              <a:gd name="connsiteY3" fmla="*/ 1521500 h 1521500"/>
              <a:gd name="connsiteX4" fmla="*/ 0 w 2131435"/>
              <a:gd name="connsiteY4" fmla="*/ 1521500 h 1521500"/>
              <a:gd name="connsiteX5" fmla="*/ 6520 w 2131435"/>
              <a:gd name="connsiteY5" fmla="*/ 1452674 h 1521500"/>
              <a:gd name="connsiteX6" fmla="*/ 521147 w 2131435"/>
              <a:gd name="connsiteY6" fmla="*/ 489350 h 1521500"/>
              <a:gd name="connsiteX7" fmla="*/ 1626019 w 2131435"/>
              <a:gd name="connsiteY7" fmla="*/ 101 h 15215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2131435" h="1521500">
                <a:moveTo>
                  <a:pt x="1626019" y="101"/>
                </a:moveTo>
                <a:cubicBezTo>
                  <a:pt x="1790692" y="-1978"/>
                  <a:pt x="1948356" y="28036"/>
                  <a:pt x="2089085" y="91213"/>
                </a:cubicBezTo>
                <a:lnTo>
                  <a:pt x="2131435" y="113428"/>
                </a:lnTo>
                <a:lnTo>
                  <a:pt x="2131435" y="1521500"/>
                </a:lnTo>
                <a:lnTo>
                  <a:pt x="0" y="1521500"/>
                </a:lnTo>
                <a:lnTo>
                  <a:pt x="6520" y="1452674"/>
                </a:lnTo>
                <a:cubicBezTo>
                  <a:pt x="53971" y="1118979"/>
                  <a:pt x="229262" y="771506"/>
                  <a:pt x="521147" y="489350"/>
                </a:cubicBezTo>
                <a:cubicBezTo>
                  <a:pt x="849518" y="171924"/>
                  <a:pt x="1255507" y="4778"/>
                  <a:pt x="1626019" y="101"/>
                </a:cubicBezTo>
                <a:close/>
              </a:path>
            </a:pathLst>
          </a:custGeom>
          <a:gradFill>
            <a:gsLst>
              <a:gs pos="0">
                <a:schemeClr val="accent2">
                  <a:lumMod val="20000"/>
                  <a:lumOff val="80000"/>
                </a:schemeClr>
              </a:gs>
              <a:gs pos="100000">
                <a:schemeClr val="accent2"/>
              </a:gs>
            </a:gsLst>
            <a:lin ang="2700000" scaled="1"/>
          </a:gra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Autofit/>
          </a:bodyPr>
          <a:p>
            <a:pPr algn="ctr"/>
            <a:endParaRPr altLang="en-US" lang="zh-CN"/>
          </a:p>
        </p:txBody>
      </p:sp>
      <p:sp>
        <p:nvSpPr>
          <p:cNvPr id="1049494" name="任意多边形: 形状 1"/>
          <p:cNvSpPr/>
          <p:nvPr userDrawn="1">
            <p:custDataLst>
              <p:tags r:id="rId2"/>
            </p:custDataLst>
          </p:nvPr>
        </p:nvSpPr>
        <p:spPr>
          <a:xfrm>
            <a:off x="0" y="2"/>
            <a:ext cx="1774368" cy="1437373"/>
          </a:xfrm>
          <a:custGeom>
            <a:avLst/>
            <a:gdLst>
              <a:gd name="connsiteX0" fmla="*/ 0 w 1774368"/>
              <a:gd name="connsiteY0" fmla="*/ 0 h 1437373"/>
              <a:gd name="connsiteX1" fmla="*/ 1774368 w 1774368"/>
              <a:gd name="connsiteY1" fmla="*/ 0 h 1437373"/>
              <a:gd name="connsiteX2" fmla="*/ 1753498 w 1774368"/>
              <a:gd name="connsiteY2" fmla="*/ 110326 h 1437373"/>
              <a:gd name="connsiteX3" fmla="*/ 1262636 w 1774368"/>
              <a:gd name="connsiteY3" fmla="*/ 948023 h 1437373"/>
              <a:gd name="connsiteX4" fmla="*/ 35728 w 1774368"/>
              <a:gd name="connsiteY4" fmla="*/ 1432797 h 1437373"/>
              <a:gd name="connsiteX5" fmla="*/ 0 w 1774368"/>
              <a:gd name="connsiteY5" fmla="*/ 1427788 h 143737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1774368" h="1437373">
                <a:moveTo>
                  <a:pt x="0" y="0"/>
                </a:moveTo>
                <a:lnTo>
                  <a:pt x="1774368" y="0"/>
                </a:lnTo>
                <a:lnTo>
                  <a:pt x="1753498" y="110326"/>
                </a:lnTo>
                <a:cubicBezTo>
                  <a:pt x="1684168" y="404241"/>
                  <a:pt x="1518035" y="701136"/>
                  <a:pt x="1262636" y="948023"/>
                </a:cubicBezTo>
                <a:cubicBezTo>
                  <a:pt x="897780" y="1300719"/>
                  <a:pt x="437098" y="1467884"/>
                  <a:pt x="35728" y="1432797"/>
                </a:cubicBezTo>
                <a:lnTo>
                  <a:pt x="0" y="1427788"/>
                </a:lnTo>
                <a:close/>
              </a:path>
            </a:pathLst>
          </a:custGeom>
          <a:gradFill>
            <a:gsLst>
              <a:gs pos="0">
                <a:schemeClr val="accent2">
                  <a:lumMod val="20000"/>
                  <a:lumOff val="80000"/>
                </a:schemeClr>
              </a:gs>
              <a:gs pos="100000">
                <a:schemeClr val="accent2"/>
              </a:gs>
            </a:gsLst>
            <a:lin ang="2700000" scaled="1"/>
          </a:gra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Autofit/>
          </a:bodyPr>
          <a:p>
            <a:pPr algn="ctr"/>
            <a:endParaRPr altLang="en-US" lang="zh-CN"/>
          </a:p>
        </p:txBody>
      </p:sp>
      <p:sp>
        <p:nvSpPr>
          <p:cNvPr id="1049496" name="椭圆 125"/>
          <p:cNvSpPr/>
          <p:nvPr>
            <p:custDataLst>
              <p:tags r:id="rId3"/>
            </p:custDataLst>
          </p:nvPr>
        </p:nvSpPr>
        <p:spPr>
          <a:xfrm rot="5400000">
            <a:off x="1699895" y="606742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498" name="椭圆 126"/>
          <p:cNvSpPr/>
          <p:nvPr>
            <p:custDataLst>
              <p:tags r:id="rId4"/>
            </p:custDataLst>
          </p:nvPr>
        </p:nvSpPr>
        <p:spPr>
          <a:xfrm rot="5400000">
            <a:off x="1699895" y="627761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500" name="椭圆 127"/>
          <p:cNvSpPr/>
          <p:nvPr>
            <p:custDataLst>
              <p:tags r:id="rId5"/>
            </p:custDataLst>
          </p:nvPr>
        </p:nvSpPr>
        <p:spPr>
          <a:xfrm rot="5400000">
            <a:off x="1699895" y="648843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502" name="椭圆 128"/>
          <p:cNvSpPr/>
          <p:nvPr>
            <p:custDataLst>
              <p:tags r:id="rId6"/>
            </p:custDataLst>
          </p:nvPr>
        </p:nvSpPr>
        <p:spPr>
          <a:xfrm rot="5400000">
            <a:off x="1699895" y="669925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504" name="椭圆 129"/>
          <p:cNvSpPr/>
          <p:nvPr>
            <p:custDataLst>
              <p:tags r:id="rId7"/>
            </p:custDataLst>
          </p:nvPr>
        </p:nvSpPr>
        <p:spPr>
          <a:xfrm rot="5400000">
            <a:off x="1515745" y="606742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506" name="椭圆 130"/>
          <p:cNvSpPr/>
          <p:nvPr>
            <p:custDataLst>
              <p:tags r:id="rId8"/>
            </p:custDataLst>
          </p:nvPr>
        </p:nvSpPr>
        <p:spPr>
          <a:xfrm rot="5400000">
            <a:off x="1515745" y="627761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508" name="椭圆 131"/>
          <p:cNvSpPr/>
          <p:nvPr>
            <p:custDataLst>
              <p:tags r:id="rId9"/>
            </p:custDataLst>
          </p:nvPr>
        </p:nvSpPr>
        <p:spPr>
          <a:xfrm rot="5400000">
            <a:off x="1515745" y="648843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510" name="椭圆 132"/>
          <p:cNvSpPr/>
          <p:nvPr>
            <p:custDataLst>
              <p:tags r:id="rId10"/>
            </p:custDataLst>
          </p:nvPr>
        </p:nvSpPr>
        <p:spPr>
          <a:xfrm rot="5400000">
            <a:off x="1515745" y="669925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512" name="椭圆 133"/>
          <p:cNvSpPr/>
          <p:nvPr>
            <p:custDataLst>
              <p:tags r:id="rId11"/>
            </p:custDataLst>
          </p:nvPr>
        </p:nvSpPr>
        <p:spPr>
          <a:xfrm rot="5400000">
            <a:off x="1332230" y="606742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514" name="椭圆 134"/>
          <p:cNvSpPr/>
          <p:nvPr>
            <p:custDataLst>
              <p:tags r:id="rId12"/>
            </p:custDataLst>
          </p:nvPr>
        </p:nvSpPr>
        <p:spPr>
          <a:xfrm rot="5400000">
            <a:off x="1332230" y="627761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516" name="椭圆 135"/>
          <p:cNvSpPr/>
          <p:nvPr>
            <p:custDataLst>
              <p:tags r:id="rId13"/>
            </p:custDataLst>
          </p:nvPr>
        </p:nvSpPr>
        <p:spPr>
          <a:xfrm rot="5400000">
            <a:off x="1332230" y="648843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518" name="椭圆 136"/>
          <p:cNvSpPr/>
          <p:nvPr>
            <p:custDataLst>
              <p:tags r:id="rId14"/>
            </p:custDataLst>
          </p:nvPr>
        </p:nvSpPr>
        <p:spPr>
          <a:xfrm rot="5400000">
            <a:off x="1332230" y="669925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520" name="椭圆 137"/>
          <p:cNvSpPr/>
          <p:nvPr>
            <p:custDataLst>
              <p:tags r:id="rId15"/>
            </p:custDataLst>
          </p:nvPr>
        </p:nvSpPr>
        <p:spPr>
          <a:xfrm rot="5400000">
            <a:off x="1148080" y="606742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522" name="椭圆 138"/>
          <p:cNvSpPr/>
          <p:nvPr>
            <p:custDataLst>
              <p:tags r:id="rId16"/>
            </p:custDataLst>
          </p:nvPr>
        </p:nvSpPr>
        <p:spPr>
          <a:xfrm rot="5400000">
            <a:off x="1148080" y="627761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524" name="椭圆 139"/>
          <p:cNvSpPr/>
          <p:nvPr>
            <p:custDataLst>
              <p:tags r:id="rId17"/>
            </p:custDataLst>
          </p:nvPr>
        </p:nvSpPr>
        <p:spPr>
          <a:xfrm rot="5400000">
            <a:off x="1148080" y="648843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526" name="椭圆 140"/>
          <p:cNvSpPr/>
          <p:nvPr>
            <p:custDataLst>
              <p:tags r:id="rId18"/>
            </p:custDataLst>
          </p:nvPr>
        </p:nvSpPr>
        <p:spPr>
          <a:xfrm rot="5400000">
            <a:off x="1148080" y="669925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528" name="椭圆 141"/>
          <p:cNvSpPr/>
          <p:nvPr>
            <p:custDataLst>
              <p:tags r:id="rId19"/>
            </p:custDataLst>
          </p:nvPr>
        </p:nvSpPr>
        <p:spPr>
          <a:xfrm rot="5400000">
            <a:off x="964565" y="606742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530" name="椭圆 142"/>
          <p:cNvSpPr/>
          <p:nvPr>
            <p:custDataLst>
              <p:tags r:id="rId20"/>
            </p:custDataLst>
          </p:nvPr>
        </p:nvSpPr>
        <p:spPr>
          <a:xfrm rot="5400000">
            <a:off x="964565" y="627761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532" name="椭圆 143"/>
          <p:cNvSpPr/>
          <p:nvPr>
            <p:custDataLst>
              <p:tags r:id="rId21"/>
            </p:custDataLst>
          </p:nvPr>
        </p:nvSpPr>
        <p:spPr>
          <a:xfrm rot="5400000">
            <a:off x="964565" y="648843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534" name="椭圆 144"/>
          <p:cNvSpPr/>
          <p:nvPr>
            <p:custDataLst>
              <p:tags r:id="rId22"/>
            </p:custDataLst>
          </p:nvPr>
        </p:nvSpPr>
        <p:spPr>
          <a:xfrm rot="5400000">
            <a:off x="964565" y="669925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536" name="椭圆 145"/>
          <p:cNvSpPr/>
          <p:nvPr>
            <p:custDataLst>
              <p:tags r:id="rId23"/>
            </p:custDataLst>
          </p:nvPr>
        </p:nvSpPr>
        <p:spPr>
          <a:xfrm rot="5400000">
            <a:off x="2609850" y="607187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538" name="椭圆 146"/>
          <p:cNvSpPr/>
          <p:nvPr>
            <p:custDataLst>
              <p:tags r:id="rId24"/>
            </p:custDataLst>
          </p:nvPr>
        </p:nvSpPr>
        <p:spPr>
          <a:xfrm rot="5400000">
            <a:off x="2609850" y="628269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540" name="椭圆 147"/>
          <p:cNvSpPr/>
          <p:nvPr>
            <p:custDataLst>
              <p:tags r:id="rId25"/>
            </p:custDataLst>
          </p:nvPr>
        </p:nvSpPr>
        <p:spPr>
          <a:xfrm rot="5400000">
            <a:off x="2609850" y="649287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542" name="椭圆 148"/>
          <p:cNvSpPr/>
          <p:nvPr>
            <p:custDataLst>
              <p:tags r:id="rId26"/>
            </p:custDataLst>
          </p:nvPr>
        </p:nvSpPr>
        <p:spPr>
          <a:xfrm rot="5400000">
            <a:off x="2609850" y="670369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544" name="椭圆 149"/>
          <p:cNvSpPr/>
          <p:nvPr>
            <p:custDataLst>
              <p:tags r:id="rId27"/>
            </p:custDataLst>
          </p:nvPr>
        </p:nvSpPr>
        <p:spPr>
          <a:xfrm rot="5400000">
            <a:off x="2425700" y="607187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546" name="椭圆 150"/>
          <p:cNvSpPr/>
          <p:nvPr>
            <p:custDataLst>
              <p:tags r:id="rId28"/>
            </p:custDataLst>
          </p:nvPr>
        </p:nvSpPr>
        <p:spPr>
          <a:xfrm rot="5400000">
            <a:off x="2425700" y="628269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548" name="椭圆 151"/>
          <p:cNvSpPr/>
          <p:nvPr>
            <p:custDataLst>
              <p:tags r:id="rId29"/>
            </p:custDataLst>
          </p:nvPr>
        </p:nvSpPr>
        <p:spPr>
          <a:xfrm rot="5400000">
            <a:off x="2425700" y="649287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550" name="椭圆 152"/>
          <p:cNvSpPr/>
          <p:nvPr>
            <p:custDataLst>
              <p:tags r:id="rId30"/>
            </p:custDataLst>
          </p:nvPr>
        </p:nvSpPr>
        <p:spPr>
          <a:xfrm rot="5400000">
            <a:off x="2425700" y="670369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552" name="椭圆 153"/>
          <p:cNvSpPr/>
          <p:nvPr>
            <p:custDataLst>
              <p:tags r:id="rId31"/>
            </p:custDataLst>
          </p:nvPr>
        </p:nvSpPr>
        <p:spPr>
          <a:xfrm rot="5400000">
            <a:off x="2242185" y="607187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554" name="椭圆 154"/>
          <p:cNvSpPr/>
          <p:nvPr>
            <p:custDataLst>
              <p:tags r:id="rId32"/>
            </p:custDataLst>
          </p:nvPr>
        </p:nvSpPr>
        <p:spPr>
          <a:xfrm rot="5400000">
            <a:off x="2242185" y="628269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556" name="椭圆 191"/>
          <p:cNvSpPr/>
          <p:nvPr>
            <p:custDataLst>
              <p:tags r:id="rId33"/>
            </p:custDataLst>
          </p:nvPr>
        </p:nvSpPr>
        <p:spPr>
          <a:xfrm rot="5400000">
            <a:off x="2242185" y="649287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558" name="椭圆 192"/>
          <p:cNvSpPr/>
          <p:nvPr>
            <p:custDataLst>
              <p:tags r:id="rId34"/>
            </p:custDataLst>
          </p:nvPr>
        </p:nvSpPr>
        <p:spPr>
          <a:xfrm rot="5400000">
            <a:off x="2242185" y="670369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560" name="椭圆 194"/>
          <p:cNvSpPr/>
          <p:nvPr>
            <p:custDataLst>
              <p:tags r:id="rId35"/>
            </p:custDataLst>
          </p:nvPr>
        </p:nvSpPr>
        <p:spPr>
          <a:xfrm rot="5400000">
            <a:off x="2058035" y="607187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562" name="椭圆 195"/>
          <p:cNvSpPr/>
          <p:nvPr>
            <p:custDataLst>
              <p:tags r:id="rId36"/>
            </p:custDataLst>
          </p:nvPr>
        </p:nvSpPr>
        <p:spPr>
          <a:xfrm rot="5400000">
            <a:off x="2058035" y="628269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564" name="椭圆 196"/>
          <p:cNvSpPr/>
          <p:nvPr>
            <p:custDataLst>
              <p:tags r:id="rId37"/>
            </p:custDataLst>
          </p:nvPr>
        </p:nvSpPr>
        <p:spPr>
          <a:xfrm rot="5400000">
            <a:off x="2058035" y="649287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566" name="椭圆 197"/>
          <p:cNvSpPr/>
          <p:nvPr>
            <p:custDataLst>
              <p:tags r:id="rId38"/>
            </p:custDataLst>
          </p:nvPr>
        </p:nvSpPr>
        <p:spPr>
          <a:xfrm rot="5400000">
            <a:off x="2058035" y="670369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568" name="椭圆 198"/>
          <p:cNvSpPr/>
          <p:nvPr>
            <p:custDataLst>
              <p:tags r:id="rId39"/>
            </p:custDataLst>
          </p:nvPr>
        </p:nvSpPr>
        <p:spPr>
          <a:xfrm rot="5400000">
            <a:off x="1874520" y="607187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570" name="椭圆 199"/>
          <p:cNvSpPr/>
          <p:nvPr>
            <p:custDataLst>
              <p:tags r:id="rId40"/>
            </p:custDataLst>
          </p:nvPr>
        </p:nvSpPr>
        <p:spPr>
          <a:xfrm rot="5400000">
            <a:off x="1874520" y="628269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572" name="椭圆 200"/>
          <p:cNvSpPr/>
          <p:nvPr>
            <p:custDataLst>
              <p:tags r:id="rId41"/>
            </p:custDataLst>
          </p:nvPr>
        </p:nvSpPr>
        <p:spPr>
          <a:xfrm rot="5400000">
            <a:off x="1874520" y="649287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574" name="椭圆 201"/>
          <p:cNvSpPr/>
          <p:nvPr>
            <p:custDataLst>
              <p:tags r:id="rId42"/>
            </p:custDataLst>
          </p:nvPr>
        </p:nvSpPr>
        <p:spPr>
          <a:xfrm rot="5400000">
            <a:off x="1874520" y="670369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576" name="标题"/>
          <p:cNvSpPr txBox="1">
            <a:spLocks noGrp="1"/>
          </p:cNvSpPr>
          <p:nvPr>
            <p:ph type="title" idx="1"/>
            <p:custDataLst>
              <p:tags r:id="rId43"/>
            </p:custDataLst>
          </p:nvPr>
        </p:nvSpPr>
        <p:spPr>
          <a:xfrm>
            <a:off x="608400" y="459860"/>
            <a:ext cx="10969200" cy="646331"/>
          </a:xfrm>
          <a:prstGeom prst="rect"/>
          <a:noFill/>
        </p:spPr>
        <p:txBody>
          <a:bodyPr rtlCol="0" vert="horz" wrap="square">
            <a:normAutofit/>
          </a:bodyPr>
          <a:lstStyle>
            <a:defPPr>
              <a:defRPr lang="zh-CN"/>
            </a:defPPr>
            <a:lvl1pPr algn="ctr" defTabSz="914400" eaLnBrk="1" fontAlgn="auto" hangingPunct="1" latinLnBrk="0" lvl="0" marL="0" marR="0" rtl="0">
              <a:lnSpc>
                <a:spcPct val="100000"/>
              </a:lnSpc>
              <a:buClrTx/>
              <a:buSzTx/>
              <a:buFontTx/>
              <a:buNone/>
              <a:defRPr altLang="en-US" baseline="0" b="1" cap="none" dirty="0" sz="3600" i="0" kern="1200" kumimoji="0" lang="zh-CN" normalizeH="0" spc="0" strike="noStrike" u="none">
                <a:gradFill flip="none" rotWithShape="1">
                  <a:gsLst>
                    <a:gs pos="0">
                      <a:schemeClr val="accent1"/>
                    </a:gs>
                    <a:gs pos="100000">
                      <a:schemeClr val="accent2"/>
                    </a:gs>
                  </a:gsLst>
                  <a:lin ang="10800000" scaled="1"/>
                </a:gradFill>
                <a:latin typeface="+mj-ea"/>
                <a:ea typeface="+mj-ea"/>
                <a:cs typeface="微软雅黑" panose="020B0503020204020204" pitchFamily="34" charset="-122"/>
                <a:sym typeface="+mn-ea"/>
              </a:defRPr>
            </a:lvl1pPr>
          </a:lstStyle>
          <a:p>
            <a:pPr algn="ctr" lvl="0">
              <a:buClrTx/>
              <a:buSzTx/>
              <a:buFontTx/>
            </a:pPr>
            <a:r>
              <a:rPr dirty="0">
                <a:sym typeface="+mn-ea"/>
              </a:rPr>
              <a:t>单击此处编辑母版标题样式</a:t>
            </a:r>
            <a:endParaRPr dirty="0">
              <a:sym typeface="+mn-ea"/>
            </a:endParaRPr>
          </a:p>
        </p:txBody>
      </p:sp>
      <p:sp>
        <p:nvSpPr>
          <p:cNvPr id="1049578" name="日期占位符 2"/>
          <p:cNvSpPr>
            <a:spLocks noGrp="1"/>
          </p:cNvSpPr>
          <p:nvPr>
            <p:ph type="dt" sz="half" idx="10"/>
            <p:custDataLst>
              <p:tags r:id="rId44"/>
            </p:custDataLst>
          </p:nvPr>
        </p:nvSpPr>
        <p:spPr>
          <a:xfrm>
            <a:off x="612000" y="6314400"/>
            <a:ext cx="2700000" cy="316800"/>
          </a:xfrm>
        </p:spPr>
        <p:txBody>
          <a:bodyPr/>
          <a:p>
            <a:fld id="{760FBDFE-C587-4B4C-A407-44438C67B59E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9580" name="页脚占位符 3"/>
          <p:cNvSpPr>
            <a:spLocks noGrp="1"/>
          </p:cNvSpPr>
          <p:nvPr>
            <p:ph type="ftr" sz="quarter" idx="11"/>
            <p:custDataLst>
              <p:tags r:id="rId45"/>
            </p:custDataLst>
          </p:nvPr>
        </p:nvSpPr>
        <p:spPr>
          <a:xfrm>
            <a:off x="4116000" y="6314400"/>
            <a:ext cx="3960000" cy="316800"/>
          </a:xfrm>
        </p:spPr>
        <p:txBody>
          <a:bodyPr/>
          <a:p>
            <a:endParaRPr altLang="en-US" dirty="0" lang="zh-CN"/>
          </a:p>
        </p:txBody>
      </p:sp>
      <p:sp>
        <p:nvSpPr>
          <p:cNvPr id="1049582" name="灯片编号占位符 4"/>
          <p:cNvSpPr>
            <a:spLocks noGrp="1"/>
          </p:cNvSpPr>
          <p:nvPr>
            <p:ph type="sldNum" sz="quarter" idx="12"/>
            <p:custDataLst>
              <p:tags r:id="rId46"/>
            </p:custDataLst>
          </p:nvPr>
        </p:nvSpPr>
        <p:spPr>
          <a:xfrm>
            <a:off x="8877600" y="6314400"/>
            <a:ext cx="2700000" cy="316800"/>
          </a:xfrm>
        </p:spPr>
        <p:txBody>
          <a:bodyPr/>
          <a:p>
            <a:fld id="{49AE70B2-8BF9-45C0-BB95-33D1B9D3A854}" type="slidenum">
              <a:rPr altLang="en-US" lang="zh-CN" smtClean="0"/>
            </a:fld>
            <a:endParaRPr altLang="en-US" dirty="0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type="blank">
  <p:cSld name="空白">
    <p:spTree>
      <p:nvGrpSpPr>
        <p:cNvPr id="4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584" name="任意多边形: 形状 6"/>
          <p:cNvSpPr/>
          <p:nvPr userDrawn="1">
            <p:custDataLst>
              <p:tags r:id="rId1"/>
            </p:custDataLst>
          </p:nvPr>
        </p:nvSpPr>
        <p:spPr>
          <a:xfrm>
            <a:off x="10060565" y="5336500"/>
            <a:ext cx="2131435" cy="1521500"/>
          </a:xfrm>
          <a:custGeom>
            <a:avLst/>
            <a:gdLst>
              <a:gd name="connsiteX0" fmla="*/ 1626019 w 2131435"/>
              <a:gd name="connsiteY0" fmla="*/ 101 h 1521500"/>
              <a:gd name="connsiteX1" fmla="*/ 2089085 w 2131435"/>
              <a:gd name="connsiteY1" fmla="*/ 91213 h 1521500"/>
              <a:gd name="connsiteX2" fmla="*/ 2131435 w 2131435"/>
              <a:gd name="connsiteY2" fmla="*/ 113428 h 1521500"/>
              <a:gd name="connsiteX3" fmla="*/ 2131435 w 2131435"/>
              <a:gd name="connsiteY3" fmla="*/ 1521500 h 1521500"/>
              <a:gd name="connsiteX4" fmla="*/ 0 w 2131435"/>
              <a:gd name="connsiteY4" fmla="*/ 1521500 h 1521500"/>
              <a:gd name="connsiteX5" fmla="*/ 6520 w 2131435"/>
              <a:gd name="connsiteY5" fmla="*/ 1452674 h 1521500"/>
              <a:gd name="connsiteX6" fmla="*/ 521147 w 2131435"/>
              <a:gd name="connsiteY6" fmla="*/ 489350 h 1521500"/>
              <a:gd name="connsiteX7" fmla="*/ 1626019 w 2131435"/>
              <a:gd name="connsiteY7" fmla="*/ 101 h 15215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2131435" h="1521500">
                <a:moveTo>
                  <a:pt x="1626019" y="101"/>
                </a:moveTo>
                <a:cubicBezTo>
                  <a:pt x="1790692" y="-1978"/>
                  <a:pt x="1948356" y="28036"/>
                  <a:pt x="2089085" y="91213"/>
                </a:cubicBezTo>
                <a:lnTo>
                  <a:pt x="2131435" y="113428"/>
                </a:lnTo>
                <a:lnTo>
                  <a:pt x="2131435" y="1521500"/>
                </a:lnTo>
                <a:lnTo>
                  <a:pt x="0" y="1521500"/>
                </a:lnTo>
                <a:lnTo>
                  <a:pt x="6520" y="1452674"/>
                </a:lnTo>
                <a:cubicBezTo>
                  <a:pt x="53971" y="1118979"/>
                  <a:pt x="229262" y="771506"/>
                  <a:pt x="521147" y="489350"/>
                </a:cubicBezTo>
                <a:cubicBezTo>
                  <a:pt x="849518" y="171924"/>
                  <a:pt x="1255507" y="4778"/>
                  <a:pt x="1626019" y="101"/>
                </a:cubicBezTo>
                <a:close/>
              </a:path>
            </a:pathLst>
          </a:custGeom>
          <a:gradFill>
            <a:gsLst>
              <a:gs pos="0">
                <a:schemeClr val="accent2">
                  <a:lumMod val="20000"/>
                  <a:lumOff val="80000"/>
                </a:schemeClr>
              </a:gs>
              <a:gs pos="100000">
                <a:schemeClr val="accent2"/>
              </a:gs>
            </a:gsLst>
            <a:lin ang="2700000" scaled="1"/>
          </a:gra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Autofit/>
          </a:bodyPr>
          <a:p>
            <a:pPr algn="ctr"/>
            <a:endParaRPr altLang="en-US" lang="zh-CN"/>
          </a:p>
        </p:txBody>
      </p:sp>
      <p:sp>
        <p:nvSpPr>
          <p:cNvPr id="1049586" name="任意多边形: 形状 4"/>
          <p:cNvSpPr/>
          <p:nvPr userDrawn="1">
            <p:custDataLst>
              <p:tags r:id="rId2"/>
            </p:custDataLst>
          </p:nvPr>
        </p:nvSpPr>
        <p:spPr>
          <a:xfrm>
            <a:off x="0" y="2"/>
            <a:ext cx="1774368" cy="1437373"/>
          </a:xfrm>
          <a:custGeom>
            <a:avLst/>
            <a:gdLst>
              <a:gd name="connsiteX0" fmla="*/ 0 w 1774368"/>
              <a:gd name="connsiteY0" fmla="*/ 0 h 1437373"/>
              <a:gd name="connsiteX1" fmla="*/ 1774368 w 1774368"/>
              <a:gd name="connsiteY1" fmla="*/ 0 h 1437373"/>
              <a:gd name="connsiteX2" fmla="*/ 1753498 w 1774368"/>
              <a:gd name="connsiteY2" fmla="*/ 110326 h 1437373"/>
              <a:gd name="connsiteX3" fmla="*/ 1262636 w 1774368"/>
              <a:gd name="connsiteY3" fmla="*/ 948023 h 1437373"/>
              <a:gd name="connsiteX4" fmla="*/ 35728 w 1774368"/>
              <a:gd name="connsiteY4" fmla="*/ 1432797 h 1437373"/>
              <a:gd name="connsiteX5" fmla="*/ 0 w 1774368"/>
              <a:gd name="connsiteY5" fmla="*/ 1427788 h 143737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1774368" h="1437373">
                <a:moveTo>
                  <a:pt x="0" y="0"/>
                </a:moveTo>
                <a:lnTo>
                  <a:pt x="1774368" y="0"/>
                </a:lnTo>
                <a:lnTo>
                  <a:pt x="1753498" y="110326"/>
                </a:lnTo>
                <a:cubicBezTo>
                  <a:pt x="1684168" y="404241"/>
                  <a:pt x="1518035" y="701136"/>
                  <a:pt x="1262636" y="948023"/>
                </a:cubicBezTo>
                <a:cubicBezTo>
                  <a:pt x="897780" y="1300719"/>
                  <a:pt x="437098" y="1467884"/>
                  <a:pt x="35728" y="1432797"/>
                </a:cubicBezTo>
                <a:lnTo>
                  <a:pt x="0" y="1427788"/>
                </a:lnTo>
                <a:close/>
              </a:path>
            </a:pathLst>
          </a:custGeom>
          <a:gradFill>
            <a:gsLst>
              <a:gs pos="0">
                <a:schemeClr val="accent2">
                  <a:lumMod val="20000"/>
                  <a:lumOff val="80000"/>
                </a:schemeClr>
              </a:gs>
              <a:gs pos="100000">
                <a:schemeClr val="accent2"/>
              </a:gs>
            </a:gsLst>
            <a:lin ang="2700000" scaled="1"/>
          </a:gra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Autofit/>
          </a:bodyPr>
          <a:p>
            <a:pPr algn="ctr"/>
            <a:endParaRPr altLang="en-US" lang="zh-CN"/>
          </a:p>
        </p:txBody>
      </p:sp>
      <p:sp>
        <p:nvSpPr>
          <p:cNvPr id="1049588" name="椭圆 201"/>
          <p:cNvSpPr/>
          <p:nvPr>
            <p:custDataLst>
              <p:tags r:id="rId3"/>
            </p:custDataLst>
          </p:nvPr>
        </p:nvSpPr>
        <p:spPr>
          <a:xfrm rot="5400000">
            <a:off x="1874520" y="670369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590" name="椭圆 200"/>
          <p:cNvSpPr/>
          <p:nvPr>
            <p:custDataLst>
              <p:tags r:id="rId4"/>
            </p:custDataLst>
          </p:nvPr>
        </p:nvSpPr>
        <p:spPr>
          <a:xfrm rot="5400000">
            <a:off x="1874520" y="649287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592" name="椭圆 199"/>
          <p:cNvSpPr/>
          <p:nvPr>
            <p:custDataLst>
              <p:tags r:id="rId5"/>
            </p:custDataLst>
          </p:nvPr>
        </p:nvSpPr>
        <p:spPr>
          <a:xfrm rot="5400000">
            <a:off x="1874520" y="628269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594" name="椭圆 198"/>
          <p:cNvSpPr/>
          <p:nvPr>
            <p:custDataLst>
              <p:tags r:id="rId6"/>
            </p:custDataLst>
          </p:nvPr>
        </p:nvSpPr>
        <p:spPr>
          <a:xfrm rot="5400000">
            <a:off x="1874520" y="607187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596" name="椭圆 197"/>
          <p:cNvSpPr/>
          <p:nvPr>
            <p:custDataLst>
              <p:tags r:id="rId7"/>
            </p:custDataLst>
          </p:nvPr>
        </p:nvSpPr>
        <p:spPr>
          <a:xfrm rot="5400000">
            <a:off x="2058035" y="670369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598" name="椭圆 196"/>
          <p:cNvSpPr/>
          <p:nvPr>
            <p:custDataLst>
              <p:tags r:id="rId8"/>
            </p:custDataLst>
          </p:nvPr>
        </p:nvSpPr>
        <p:spPr>
          <a:xfrm rot="5400000">
            <a:off x="2058035" y="649287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600" name="椭圆 195"/>
          <p:cNvSpPr/>
          <p:nvPr>
            <p:custDataLst>
              <p:tags r:id="rId9"/>
            </p:custDataLst>
          </p:nvPr>
        </p:nvSpPr>
        <p:spPr>
          <a:xfrm rot="5400000">
            <a:off x="2058035" y="628269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602" name="椭圆 194"/>
          <p:cNvSpPr/>
          <p:nvPr>
            <p:custDataLst>
              <p:tags r:id="rId10"/>
            </p:custDataLst>
          </p:nvPr>
        </p:nvSpPr>
        <p:spPr>
          <a:xfrm rot="5400000">
            <a:off x="2058035" y="607187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604" name="椭圆 192"/>
          <p:cNvSpPr/>
          <p:nvPr>
            <p:custDataLst>
              <p:tags r:id="rId11"/>
            </p:custDataLst>
          </p:nvPr>
        </p:nvSpPr>
        <p:spPr>
          <a:xfrm rot="5400000">
            <a:off x="2242185" y="670369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606" name="椭圆 191"/>
          <p:cNvSpPr/>
          <p:nvPr>
            <p:custDataLst>
              <p:tags r:id="rId12"/>
            </p:custDataLst>
          </p:nvPr>
        </p:nvSpPr>
        <p:spPr>
          <a:xfrm rot="5400000">
            <a:off x="2242185" y="649287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608" name="椭圆 154"/>
          <p:cNvSpPr/>
          <p:nvPr>
            <p:custDataLst>
              <p:tags r:id="rId13"/>
            </p:custDataLst>
          </p:nvPr>
        </p:nvSpPr>
        <p:spPr>
          <a:xfrm rot="5400000">
            <a:off x="2242185" y="628269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610" name="椭圆 153"/>
          <p:cNvSpPr/>
          <p:nvPr>
            <p:custDataLst>
              <p:tags r:id="rId14"/>
            </p:custDataLst>
          </p:nvPr>
        </p:nvSpPr>
        <p:spPr>
          <a:xfrm rot="5400000">
            <a:off x="2242185" y="607187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612" name="椭圆 152"/>
          <p:cNvSpPr/>
          <p:nvPr>
            <p:custDataLst>
              <p:tags r:id="rId15"/>
            </p:custDataLst>
          </p:nvPr>
        </p:nvSpPr>
        <p:spPr>
          <a:xfrm rot="5400000">
            <a:off x="2425700" y="670369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614" name="椭圆 151"/>
          <p:cNvSpPr/>
          <p:nvPr>
            <p:custDataLst>
              <p:tags r:id="rId16"/>
            </p:custDataLst>
          </p:nvPr>
        </p:nvSpPr>
        <p:spPr>
          <a:xfrm rot="5400000">
            <a:off x="2425700" y="649287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616" name="椭圆 150"/>
          <p:cNvSpPr/>
          <p:nvPr>
            <p:custDataLst>
              <p:tags r:id="rId17"/>
            </p:custDataLst>
          </p:nvPr>
        </p:nvSpPr>
        <p:spPr>
          <a:xfrm rot="5400000">
            <a:off x="2425700" y="628269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618" name="椭圆 149"/>
          <p:cNvSpPr/>
          <p:nvPr>
            <p:custDataLst>
              <p:tags r:id="rId18"/>
            </p:custDataLst>
          </p:nvPr>
        </p:nvSpPr>
        <p:spPr>
          <a:xfrm rot="5400000">
            <a:off x="2425700" y="607187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620" name="椭圆 148"/>
          <p:cNvSpPr/>
          <p:nvPr>
            <p:custDataLst>
              <p:tags r:id="rId19"/>
            </p:custDataLst>
          </p:nvPr>
        </p:nvSpPr>
        <p:spPr>
          <a:xfrm rot="5400000">
            <a:off x="2609850" y="670369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622" name="椭圆 147"/>
          <p:cNvSpPr/>
          <p:nvPr>
            <p:custDataLst>
              <p:tags r:id="rId20"/>
            </p:custDataLst>
          </p:nvPr>
        </p:nvSpPr>
        <p:spPr>
          <a:xfrm rot="5400000">
            <a:off x="2609850" y="649287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624" name="椭圆 146"/>
          <p:cNvSpPr/>
          <p:nvPr>
            <p:custDataLst>
              <p:tags r:id="rId21"/>
            </p:custDataLst>
          </p:nvPr>
        </p:nvSpPr>
        <p:spPr>
          <a:xfrm rot="5400000">
            <a:off x="2609850" y="628269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626" name="椭圆 145"/>
          <p:cNvSpPr/>
          <p:nvPr>
            <p:custDataLst>
              <p:tags r:id="rId22"/>
            </p:custDataLst>
          </p:nvPr>
        </p:nvSpPr>
        <p:spPr>
          <a:xfrm rot="5400000">
            <a:off x="2609850" y="607187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628" name="椭圆 144"/>
          <p:cNvSpPr/>
          <p:nvPr>
            <p:custDataLst>
              <p:tags r:id="rId23"/>
            </p:custDataLst>
          </p:nvPr>
        </p:nvSpPr>
        <p:spPr>
          <a:xfrm rot="5400000">
            <a:off x="964565" y="669925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630" name="椭圆 143"/>
          <p:cNvSpPr/>
          <p:nvPr>
            <p:custDataLst>
              <p:tags r:id="rId24"/>
            </p:custDataLst>
          </p:nvPr>
        </p:nvSpPr>
        <p:spPr>
          <a:xfrm rot="5400000">
            <a:off x="964565" y="648843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632" name="椭圆 142"/>
          <p:cNvSpPr/>
          <p:nvPr>
            <p:custDataLst>
              <p:tags r:id="rId25"/>
            </p:custDataLst>
          </p:nvPr>
        </p:nvSpPr>
        <p:spPr>
          <a:xfrm rot="5400000">
            <a:off x="964565" y="627761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634" name="椭圆 141"/>
          <p:cNvSpPr/>
          <p:nvPr>
            <p:custDataLst>
              <p:tags r:id="rId26"/>
            </p:custDataLst>
          </p:nvPr>
        </p:nvSpPr>
        <p:spPr>
          <a:xfrm rot="5400000">
            <a:off x="964565" y="606742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636" name="椭圆 140"/>
          <p:cNvSpPr/>
          <p:nvPr>
            <p:custDataLst>
              <p:tags r:id="rId27"/>
            </p:custDataLst>
          </p:nvPr>
        </p:nvSpPr>
        <p:spPr>
          <a:xfrm rot="5400000">
            <a:off x="1148080" y="669925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638" name="椭圆 139"/>
          <p:cNvSpPr/>
          <p:nvPr>
            <p:custDataLst>
              <p:tags r:id="rId28"/>
            </p:custDataLst>
          </p:nvPr>
        </p:nvSpPr>
        <p:spPr>
          <a:xfrm rot="5400000">
            <a:off x="1148080" y="648843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640" name="椭圆 138"/>
          <p:cNvSpPr/>
          <p:nvPr>
            <p:custDataLst>
              <p:tags r:id="rId29"/>
            </p:custDataLst>
          </p:nvPr>
        </p:nvSpPr>
        <p:spPr>
          <a:xfrm rot="5400000">
            <a:off x="1148080" y="627761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642" name="椭圆 137"/>
          <p:cNvSpPr/>
          <p:nvPr>
            <p:custDataLst>
              <p:tags r:id="rId30"/>
            </p:custDataLst>
          </p:nvPr>
        </p:nvSpPr>
        <p:spPr>
          <a:xfrm rot="5400000">
            <a:off x="1148080" y="606742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644" name="椭圆 136"/>
          <p:cNvSpPr/>
          <p:nvPr>
            <p:custDataLst>
              <p:tags r:id="rId31"/>
            </p:custDataLst>
          </p:nvPr>
        </p:nvSpPr>
        <p:spPr>
          <a:xfrm rot="5400000">
            <a:off x="1332230" y="669925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646" name="椭圆 135"/>
          <p:cNvSpPr/>
          <p:nvPr>
            <p:custDataLst>
              <p:tags r:id="rId32"/>
            </p:custDataLst>
          </p:nvPr>
        </p:nvSpPr>
        <p:spPr>
          <a:xfrm rot="5400000">
            <a:off x="1332230" y="648843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648" name="椭圆 134"/>
          <p:cNvSpPr/>
          <p:nvPr>
            <p:custDataLst>
              <p:tags r:id="rId33"/>
            </p:custDataLst>
          </p:nvPr>
        </p:nvSpPr>
        <p:spPr>
          <a:xfrm rot="5400000">
            <a:off x="1332230" y="627761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650" name="椭圆 133"/>
          <p:cNvSpPr/>
          <p:nvPr>
            <p:custDataLst>
              <p:tags r:id="rId34"/>
            </p:custDataLst>
          </p:nvPr>
        </p:nvSpPr>
        <p:spPr>
          <a:xfrm rot="5400000">
            <a:off x="1332230" y="606742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652" name="椭圆 132"/>
          <p:cNvSpPr/>
          <p:nvPr>
            <p:custDataLst>
              <p:tags r:id="rId35"/>
            </p:custDataLst>
          </p:nvPr>
        </p:nvSpPr>
        <p:spPr>
          <a:xfrm rot="5400000">
            <a:off x="1515745" y="669925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654" name="椭圆 131"/>
          <p:cNvSpPr/>
          <p:nvPr>
            <p:custDataLst>
              <p:tags r:id="rId36"/>
            </p:custDataLst>
          </p:nvPr>
        </p:nvSpPr>
        <p:spPr>
          <a:xfrm rot="5400000">
            <a:off x="1515745" y="648843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656" name="椭圆 130"/>
          <p:cNvSpPr/>
          <p:nvPr>
            <p:custDataLst>
              <p:tags r:id="rId37"/>
            </p:custDataLst>
          </p:nvPr>
        </p:nvSpPr>
        <p:spPr>
          <a:xfrm rot="5400000">
            <a:off x="1515745" y="627761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658" name="椭圆 129"/>
          <p:cNvSpPr/>
          <p:nvPr>
            <p:custDataLst>
              <p:tags r:id="rId38"/>
            </p:custDataLst>
          </p:nvPr>
        </p:nvSpPr>
        <p:spPr>
          <a:xfrm rot="5400000">
            <a:off x="1515745" y="606742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660" name="椭圆 128"/>
          <p:cNvSpPr/>
          <p:nvPr>
            <p:custDataLst>
              <p:tags r:id="rId39"/>
            </p:custDataLst>
          </p:nvPr>
        </p:nvSpPr>
        <p:spPr>
          <a:xfrm rot="5400000">
            <a:off x="1699895" y="669925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662" name="椭圆 127"/>
          <p:cNvSpPr/>
          <p:nvPr>
            <p:custDataLst>
              <p:tags r:id="rId40"/>
            </p:custDataLst>
          </p:nvPr>
        </p:nvSpPr>
        <p:spPr>
          <a:xfrm rot="5400000">
            <a:off x="1699895" y="648843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664" name="椭圆 126"/>
          <p:cNvSpPr/>
          <p:nvPr>
            <p:custDataLst>
              <p:tags r:id="rId41"/>
            </p:custDataLst>
          </p:nvPr>
        </p:nvSpPr>
        <p:spPr>
          <a:xfrm rot="5400000">
            <a:off x="1699895" y="627761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666" name="椭圆 125"/>
          <p:cNvSpPr/>
          <p:nvPr>
            <p:custDataLst>
              <p:tags r:id="rId42"/>
            </p:custDataLst>
          </p:nvPr>
        </p:nvSpPr>
        <p:spPr>
          <a:xfrm rot="5400000">
            <a:off x="1699895" y="606742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668" name="日期占位符 1"/>
          <p:cNvSpPr>
            <a:spLocks noGrp="1"/>
          </p:cNvSpPr>
          <p:nvPr>
            <p:ph type="dt" sz="half" idx="10"/>
            <p:custDataLst>
              <p:tags r:id="rId43"/>
            </p:custDataLst>
          </p:nvPr>
        </p:nvSpPr>
        <p:spPr/>
        <p:txBody>
          <a:bodyPr/>
          <a:p>
            <a:fld id="{760FBDFE-C587-4B4C-A407-44438C67B59E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9670" name="页脚占位符 2"/>
          <p:cNvSpPr>
            <a:spLocks noGrp="1"/>
          </p:cNvSpPr>
          <p:nvPr>
            <p:ph type="ftr" sz="quarter" idx="11"/>
            <p:custDataLst>
              <p:tags r:id="rId44"/>
            </p:custDataLst>
          </p:nvPr>
        </p:nvSpPr>
        <p:spPr/>
        <p:txBody>
          <a:bodyPr/>
          <a:p>
            <a:endParaRPr altLang="en-US" dirty="0" lang="zh-CN"/>
          </a:p>
        </p:txBody>
      </p:sp>
      <p:sp>
        <p:nvSpPr>
          <p:cNvPr id="1049672" name="灯片编号占位符 3"/>
          <p:cNvSpPr>
            <a:spLocks noGrp="1"/>
          </p:cNvSpPr>
          <p:nvPr>
            <p:ph type="sldNum" sz="quarter" idx="12"/>
            <p:custDataLst>
              <p:tags r:id="rId45"/>
            </p:custDataLst>
          </p:nvPr>
        </p:nvSpPr>
        <p:spPr/>
        <p:txBody>
          <a:bodyPr/>
          <a:p>
            <a:fld id="{49AE70B2-8BF9-45C0-BB95-33D1B9D3A854}" type="slidenum">
              <a:rPr altLang="en-US" lang="zh-CN" smtClean="0"/>
            </a:fld>
            <a:endParaRPr altLang="en-US" dirty="0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type="obj">
  <p:cSld name="仅内容">
    <p:spTree>
      <p:nvGrpSpPr>
        <p:cNvPr id="4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674" name="任意多边形: 形状 7"/>
          <p:cNvSpPr/>
          <p:nvPr userDrawn="1">
            <p:custDataLst>
              <p:tags r:id="rId1"/>
            </p:custDataLst>
          </p:nvPr>
        </p:nvSpPr>
        <p:spPr>
          <a:xfrm>
            <a:off x="10060565" y="5336500"/>
            <a:ext cx="2131435" cy="1521500"/>
          </a:xfrm>
          <a:custGeom>
            <a:avLst/>
            <a:gdLst>
              <a:gd name="connsiteX0" fmla="*/ 1626019 w 2131435"/>
              <a:gd name="connsiteY0" fmla="*/ 101 h 1521500"/>
              <a:gd name="connsiteX1" fmla="*/ 2089085 w 2131435"/>
              <a:gd name="connsiteY1" fmla="*/ 91213 h 1521500"/>
              <a:gd name="connsiteX2" fmla="*/ 2131435 w 2131435"/>
              <a:gd name="connsiteY2" fmla="*/ 113428 h 1521500"/>
              <a:gd name="connsiteX3" fmla="*/ 2131435 w 2131435"/>
              <a:gd name="connsiteY3" fmla="*/ 1521500 h 1521500"/>
              <a:gd name="connsiteX4" fmla="*/ 0 w 2131435"/>
              <a:gd name="connsiteY4" fmla="*/ 1521500 h 1521500"/>
              <a:gd name="connsiteX5" fmla="*/ 6520 w 2131435"/>
              <a:gd name="connsiteY5" fmla="*/ 1452674 h 1521500"/>
              <a:gd name="connsiteX6" fmla="*/ 521147 w 2131435"/>
              <a:gd name="connsiteY6" fmla="*/ 489350 h 1521500"/>
              <a:gd name="connsiteX7" fmla="*/ 1626019 w 2131435"/>
              <a:gd name="connsiteY7" fmla="*/ 101 h 15215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2131435" h="1521500">
                <a:moveTo>
                  <a:pt x="1626019" y="101"/>
                </a:moveTo>
                <a:cubicBezTo>
                  <a:pt x="1790692" y="-1978"/>
                  <a:pt x="1948356" y="28036"/>
                  <a:pt x="2089085" y="91213"/>
                </a:cubicBezTo>
                <a:lnTo>
                  <a:pt x="2131435" y="113428"/>
                </a:lnTo>
                <a:lnTo>
                  <a:pt x="2131435" y="1521500"/>
                </a:lnTo>
                <a:lnTo>
                  <a:pt x="0" y="1521500"/>
                </a:lnTo>
                <a:lnTo>
                  <a:pt x="6520" y="1452674"/>
                </a:lnTo>
                <a:cubicBezTo>
                  <a:pt x="53971" y="1118979"/>
                  <a:pt x="229262" y="771506"/>
                  <a:pt x="521147" y="489350"/>
                </a:cubicBezTo>
                <a:cubicBezTo>
                  <a:pt x="849518" y="171924"/>
                  <a:pt x="1255507" y="4778"/>
                  <a:pt x="1626019" y="101"/>
                </a:cubicBezTo>
                <a:close/>
              </a:path>
            </a:pathLst>
          </a:custGeom>
          <a:gradFill>
            <a:gsLst>
              <a:gs pos="0">
                <a:schemeClr val="accent2">
                  <a:lumMod val="20000"/>
                  <a:lumOff val="80000"/>
                </a:schemeClr>
              </a:gs>
              <a:gs pos="100000">
                <a:schemeClr val="accent2"/>
              </a:gs>
            </a:gsLst>
            <a:lin ang="2700000" scaled="1"/>
          </a:gra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Autofit/>
          </a:bodyPr>
          <a:p>
            <a:pPr algn="ctr"/>
            <a:endParaRPr altLang="en-US" lang="zh-CN"/>
          </a:p>
        </p:txBody>
      </p:sp>
      <p:sp>
        <p:nvSpPr>
          <p:cNvPr id="1049676" name="任意多边形: 形状 1"/>
          <p:cNvSpPr/>
          <p:nvPr userDrawn="1">
            <p:custDataLst>
              <p:tags r:id="rId2"/>
            </p:custDataLst>
          </p:nvPr>
        </p:nvSpPr>
        <p:spPr>
          <a:xfrm>
            <a:off x="0" y="2"/>
            <a:ext cx="1774368" cy="1437373"/>
          </a:xfrm>
          <a:custGeom>
            <a:avLst/>
            <a:gdLst>
              <a:gd name="connsiteX0" fmla="*/ 0 w 1774368"/>
              <a:gd name="connsiteY0" fmla="*/ 0 h 1437373"/>
              <a:gd name="connsiteX1" fmla="*/ 1774368 w 1774368"/>
              <a:gd name="connsiteY1" fmla="*/ 0 h 1437373"/>
              <a:gd name="connsiteX2" fmla="*/ 1753498 w 1774368"/>
              <a:gd name="connsiteY2" fmla="*/ 110326 h 1437373"/>
              <a:gd name="connsiteX3" fmla="*/ 1262636 w 1774368"/>
              <a:gd name="connsiteY3" fmla="*/ 948023 h 1437373"/>
              <a:gd name="connsiteX4" fmla="*/ 35728 w 1774368"/>
              <a:gd name="connsiteY4" fmla="*/ 1432797 h 1437373"/>
              <a:gd name="connsiteX5" fmla="*/ 0 w 1774368"/>
              <a:gd name="connsiteY5" fmla="*/ 1427788 h 143737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1774368" h="1437373">
                <a:moveTo>
                  <a:pt x="0" y="0"/>
                </a:moveTo>
                <a:lnTo>
                  <a:pt x="1774368" y="0"/>
                </a:lnTo>
                <a:lnTo>
                  <a:pt x="1753498" y="110326"/>
                </a:lnTo>
                <a:cubicBezTo>
                  <a:pt x="1684168" y="404241"/>
                  <a:pt x="1518035" y="701136"/>
                  <a:pt x="1262636" y="948023"/>
                </a:cubicBezTo>
                <a:cubicBezTo>
                  <a:pt x="897780" y="1300719"/>
                  <a:pt x="437098" y="1467884"/>
                  <a:pt x="35728" y="1432797"/>
                </a:cubicBezTo>
                <a:lnTo>
                  <a:pt x="0" y="1427788"/>
                </a:lnTo>
                <a:close/>
              </a:path>
            </a:pathLst>
          </a:custGeom>
          <a:gradFill>
            <a:gsLst>
              <a:gs pos="0">
                <a:schemeClr val="accent2">
                  <a:lumMod val="20000"/>
                  <a:lumOff val="80000"/>
                </a:schemeClr>
              </a:gs>
              <a:gs pos="100000">
                <a:schemeClr val="accent2"/>
              </a:gs>
            </a:gsLst>
            <a:lin ang="2700000" scaled="1"/>
          </a:gra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Autofit/>
          </a:bodyPr>
          <a:p>
            <a:pPr algn="ctr"/>
            <a:endParaRPr altLang="en-US" lang="zh-CN"/>
          </a:p>
        </p:txBody>
      </p:sp>
      <p:sp>
        <p:nvSpPr>
          <p:cNvPr id="1049678" name="正文"/>
          <p:cNvSpPr txBox="1">
            <a:spLocks noGrp="1"/>
          </p:cNvSpPr>
          <p:nvPr>
            <p:ph idx="44"/>
            <p:custDataLst>
              <p:tags r:id="rId3"/>
            </p:custDataLst>
          </p:nvPr>
        </p:nvSpPr>
        <p:spPr>
          <a:xfrm>
            <a:off x="608330" y="608330"/>
            <a:ext cx="10968990" cy="5648325"/>
          </a:xfrm>
          <a:prstGeom prst="rect"/>
          <a:ln>
            <a:noFill/>
            <a:prstDash val="sysDash"/>
          </a:ln>
        </p:spPr>
        <p:txBody>
          <a:bodyPr bIns="46800" lIns="90000" rIns="90000" rtlCol="0" tIns="46800" vert="horz">
            <a:normAutofit/>
          </a:bodyPr>
          <a:lstStyle>
            <a:lvl1pPr algn="l" defTabSz="914400" eaLnBrk="1" fontAlgn="auto" hangingPunct="1" indent="-228600" latinLnBrk="0" lvl="0" marL="228600" marR="0" rtl="0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ClrTx/>
              <a:buSzTx/>
              <a:buFont typeface="Arial" panose="02080604020202020204" pitchFamily="34" charset="0"/>
              <a:buChar char="●"/>
              <a:defRPr altLang="en-US" baseline="0" b="0" cap="none" dirty="0" sz="1800" i="0" kern="1200" kumimoji="0" lang="zh-CN" noProof="1" normalizeH="0" spc="150" strike="noStrike" u="none">
                <a:ln>
                  <a:noFill/>
                  <a:prstDash val="sysDot"/>
                </a:ln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+mn-ea"/>
                <a:cs typeface="微软雅黑" panose="020B0503020204020204" pitchFamily="34" charset="-122"/>
                <a:sym typeface="+mn-ea"/>
              </a:defRPr>
            </a:lvl1pPr>
            <a:lvl2pPr fontAlgn="auto" indent="-228600" lvl="1" marL="685800" marR="0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80604020202020204" pitchFamily="34" charset="0"/>
              <a:buChar char="●"/>
              <a:tabLst>
                <a:tab algn="l" pos="1609725"/>
              </a:tabLst>
              <a:defRPr baseline="0" b="0" cap="none" sz="1600" i="0" kumimoji="0" normalizeH="0" spc="150" strike="noStrike" u="none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ea typeface="+mn-ea"/>
              </a:defRPr>
            </a:lvl2pPr>
            <a:lvl3pPr fontAlgn="auto" indent="-228600" lvl="2" marL="1143000" marR="0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80604020202020204" pitchFamily="34" charset="0"/>
              <a:buChar char="●"/>
              <a:defRPr baseline="0" b="0" cap="none" sz="1600" i="0" kumimoji="0" normalizeH="0" spc="150" strike="noStrike" u="none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ea typeface="+mn-ea"/>
              </a:defRPr>
            </a:lvl3pPr>
            <a:lvl4pPr fontAlgn="auto" indent="-228600" lvl="3" marL="1600200" marR="0">
              <a:lnSpc>
                <a:spcPct val="120000"/>
              </a:lnSpc>
              <a:spcBef>
                <a:spcPts val="0"/>
              </a:spcBef>
              <a:spcAft>
                <a:spcPts val="300"/>
              </a:spcAft>
              <a:buFont typeface="Wingdings" panose="05000000000000000000" charset="0"/>
              <a:buChar char=""/>
              <a:defRPr baseline="0" b="0" cap="none" sz="1400" i="0" kumimoji="0" normalizeH="0" spc="150" strike="noStrike" u="none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ea typeface="+mn-ea"/>
              </a:defRPr>
            </a:lvl4pPr>
            <a:lvl5pPr fontAlgn="auto" indent="-228600" lvl="4" marL="2057400" marR="0">
              <a:lnSpc>
                <a:spcPct val="120000"/>
              </a:lnSpc>
              <a:spcBef>
                <a:spcPts val="0"/>
              </a:spcBef>
              <a:spcAft>
                <a:spcPts val="300"/>
              </a:spcAft>
              <a:buFont typeface="Arial" panose="02080604020202020204" pitchFamily="34" charset="0"/>
              <a:buChar char="•"/>
              <a:defRPr baseline="0" b="0" cap="none" sz="1400" i="0" kumimoji="0" normalizeH="0" spc="150" strike="noStrike" u="none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ea typeface="+mn-ea"/>
              </a:defRPr>
            </a:lvl5pPr>
            <a:lvl6pPr indent="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None/>
            </a:lvl6pPr>
            <a:lvl7pPr indent="-228600" marL="29718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7pPr>
            <a:lvl8pPr indent="-228600" marL="34290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8pPr>
            <a:lvl9pPr indent="-228600" marL="38862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9pPr>
          </a:lstStyle>
          <a:p>
            <a:pPr algn="l" lvl="0">
              <a:buClrTx/>
              <a:buSzTx/>
            </a:pPr>
            <a:r>
              <a:rPr>
                <a:sym typeface="+mn-ea"/>
              </a:rPr>
              <a:t>单击此处编辑母版文本样式</a:t>
            </a:r>
            <a:endParaRPr>
              <a:sym typeface="+mn-ea"/>
            </a:endParaRPr>
          </a:p>
          <a:p>
            <a:pPr algn="l" lvl="1">
              <a:buClrTx/>
              <a:buSzTx/>
            </a:pPr>
            <a:r>
              <a:rPr>
                <a:sym typeface="+mn-ea"/>
              </a:rPr>
              <a:t>第二级</a:t>
            </a:r>
            <a:endParaRPr>
              <a:sym typeface="+mn-ea"/>
            </a:endParaRPr>
          </a:p>
          <a:p>
            <a:pPr algn="l" lvl="2">
              <a:buClrTx/>
              <a:buSzTx/>
            </a:pPr>
            <a:r>
              <a:rPr>
                <a:sym typeface="+mn-ea"/>
              </a:rPr>
              <a:t>第三级</a:t>
            </a:r>
            <a:endParaRPr>
              <a:sym typeface="+mn-ea"/>
            </a:endParaRPr>
          </a:p>
          <a:p>
            <a:pPr algn="l" lvl="3">
              <a:buClrTx/>
              <a:buSzTx/>
            </a:pPr>
            <a:r>
              <a:rPr>
                <a:sym typeface="+mn-ea"/>
              </a:rPr>
              <a:t>第四级</a:t>
            </a:r>
            <a:endParaRPr>
              <a:sym typeface="+mn-ea"/>
            </a:endParaRPr>
          </a:p>
          <a:p>
            <a:pPr algn="l" lvl="4">
              <a:buClrTx/>
              <a:buSzTx/>
            </a:pPr>
            <a:r>
              <a:rPr>
                <a:sym typeface="+mn-ea"/>
              </a:rPr>
              <a:t>第五级</a:t>
            </a:r>
            <a:endParaRPr>
              <a:sym typeface="+mn-ea"/>
            </a:endParaRPr>
          </a:p>
        </p:txBody>
      </p:sp>
      <p:sp>
        <p:nvSpPr>
          <p:cNvPr id="1049680" name="椭圆 125"/>
          <p:cNvSpPr/>
          <p:nvPr>
            <p:custDataLst>
              <p:tags r:id="rId4"/>
            </p:custDataLst>
          </p:nvPr>
        </p:nvSpPr>
        <p:spPr>
          <a:xfrm rot="5400000">
            <a:off x="1699895" y="606742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682" name="椭圆 126"/>
          <p:cNvSpPr/>
          <p:nvPr>
            <p:custDataLst>
              <p:tags r:id="rId5"/>
            </p:custDataLst>
          </p:nvPr>
        </p:nvSpPr>
        <p:spPr>
          <a:xfrm rot="5400000">
            <a:off x="1699895" y="627761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684" name="椭圆 127"/>
          <p:cNvSpPr/>
          <p:nvPr>
            <p:custDataLst>
              <p:tags r:id="rId6"/>
            </p:custDataLst>
          </p:nvPr>
        </p:nvSpPr>
        <p:spPr>
          <a:xfrm rot="5400000">
            <a:off x="1699895" y="648843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686" name="椭圆 128"/>
          <p:cNvSpPr/>
          <p:nvPr>
            <p:custDataLst>
              <p:tags r:id="rId7"/>
            </p:custDataLst>
          </p:nvPr>
        </p:nvSpPr>
        <p:spPr>
          <a:xfrm rot="5400000">
            <a:off x="1699895" y="669925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688" name="椭圆 129"/>
          <p:cNvSpPr/>
          <p:nvPr>
            <p:custDataLst>
              <p:tags r:id="rId8"/>
            </p:custDataLst>
          </p:nvPr>
        </p:nvSpPr>
        <p:spPr>
          <a:xfrm rot="5400000">
            <a:off x="1515745" y="606742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690" name="椭圆 130"/>
          <p:cNvSpPr/>
          <p:nvPr>
            <p:custDataLst>
              <p:tags r:id="rId9"/>
            </p:custDataLst>
          </p:nvPr>
        </p:nvSpPr>
        <p:spPr>
          <a:xfrm rot="5400000">
            <a:off x="1515745" y="627761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692" name="椭圆 131"/>
          <p:cNvSpPr/>
          <p:nvPr>
            <p:custDataLst>
              <p:tags r:id="rId10"/>
            </p:custDataLst>
          </p:nvPr>
        </p:nvSpPr>
        <p:spPr>
          <a:xfrm rot="5400000">
            <a:off x="1515745" y="648843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694" name="椭圆 132"/>
          <p:cNvSpPr/>
          <p:nvPr>
            <p:custDataLst>
              <p:tags r:id="rId11"/>
            </p:custDataLst>
          </p:nvPr>
        </p:nvSpPr>
        <p:spPr>
          <a:xfrm rot="5400000">
            <a:off x="1515745" y="669925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696" name="椭圆 133"/>
          <p:cNvSpPr/>
          <p:nvPr>
            <p:custDataLst>
              <p:tags r:id="rId12"/>
            </p:custDataLst>
          </p:nvPr>
        </p:nvSpPr>
        <p:spPr>
          <a:xfrm rot="5400000">
            <a:off x="1332230" y="606742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698" name="椭圆 134"/>
          <p:cNvSpPr/>
          <p:nvPr>
            <p:custDataLst>
              <p:tags r:id="rId13"/>
            </p:custDataLst>
          </p:nvPr>
        </p:nvSpPr>
        <p:spPr>
          <a:xfrm rot="5400000">
            <a:off x="1332230" y="627761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700" name="椭圆 135"/>
          <p:cNvSpPr/>
          <p:nvPr>
            <p:custDataLst>
              <p:tags r:id="rId14"/>
            </p:custDataLst>
          </p:nvPr>
        </p:nvSpPr>
        <p:spPr>
          <a:xfrm rot="5400000">
            <a:off x="1332230" y="648843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702" name="椭圆 136"/>
          <p:cNvSpPr/>
          <p:nvPr>
            <p:custDataLst>
              <p:tags r:id="rId15"/>
            </p:custDataLst>
          </p:nvPr>
        </p:nvSpPr>
        <p:spPr>
          <a:xfrm rot="5400000">
            <a:off x="1332230" y="669925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704" name="椭圆 137"/>
          <p:cNvSpPr/>
          <p:nvPr>
            <p:custDataLst>
              <p:tags r:id="rId16"/>
            </p:custDataLst>
          </p:nvPr>
        </p:nvSpPr>
        <p:spPr>
          <a:xfrm rot="5400000">
            <a:off x="1148080" y="606742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706" name="椭圆 138"/>
          <p:cNvSpPr/>
          <p:nvPr>
            <p:custDataLst>
              <p:tags r:id="rId17"/>
            </p:custDataLst>
          </p:nvPr>
        </p:nvSpPr>
        <p:spPr>
          <a:xfrm rot="5400000">
            <a:off x="1148080" y="627761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708" name="椭圆 139"/>
          <p:cNvSpPr/>
          <p:nvPr>
            <p:custDataLst>
              <p:tags r:id="rId18"/>
            </p:custDataLst>
          </p:nvPr>
        </p:nvSpPr>
        <p:spPr>
          <a:xfrm rot="5400000">
            <a:off x="1148080" y="648843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710" name="椭圆 140"/>
          <p:cNvSpPr/>
          <p:nvPr>
            <p:custDataLst>
              <p:tags r:id="rId19"/>
            </p:custDataLst>
          </p:nvPr>
        </p:nvSpPr>
        <p:spPr>
          <a:xfrm rot="5400000">
            <a:off x="1148080" y="669925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712" name="椭圆 141"/>
          <p:cNvSpPr/>
          <p:nvPr>
            <p:custDataLst>
              <p:tags r:id="rId20"/>
            </p:custDataLst>
          </p:nvPr>
        </p:nvSpPr>
        <p:spPr>
          <a:xfrm rot="5400000">
            <a:off x="964565" y="606742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714" name="椭圆 142"/>
          <p:cNvSpPr/>
          <p:nvPr>
            <p:custDataLst>
              <p:tags r:id="rId21"/>
            </p:custDataLst>
          </p:nvPr>
        </p:nvSpPr>
        <p:spPr>
          <a:xfrm rot="5400000">
            <a:off x="964565" y="627761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716" name="椭圆 143"/>
          <p:cNvSpPr/>
          <p:nvPr>
            <p:custDataLst>
              <p:tags r:id="rId22"/>
            </p:custDataLst>
          </p:nvPr>
        </p:nvSpPr>
        <p:spPr>
          <a:xfrm rot="5400000">
            <a:off x="964565" y="648843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718" name="椭圆 144"/>
          <p:cNvSpPr/>
          <p:nvPr>
            <p:custDataLst>
              <p:tags r:id="rId23"/>
            </p:custDataLst>
          </p:nvPr>
        </p:nvSpPr>
        <p:spPr>
          <a:xfrm rot="5400000">
            <a:off x="964565" y="669925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720" name="椭圆 145"/>
          <p:cNvSpPr/>
          <p:nvPr>
            <p:custDataLst>
              <p:tags r:id="rId24"/>
            </p:custDataLst>
          </p:nvPr>
        </p:nvSpPr>
        <p:spPr>
          <a:xfrm rot="5400000">
            <a:off x="2609850" y="607187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722" name="椭圆 146"/>
          <p:cNvSpPr/>
          <p:nvPr>
            <p:custDataLst>
              <p:tags r:id="rId25"/>
            </p:custDataLst>
          </p:nvPr>
        </p:nvSpPr>
        <p:spPr>
          <a:xfrm rot="5400000">
            <a:off x="2609850" y="628269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724" name="椭圆 147"/>
          <p:cNvSpPr/>
          <p:nvPr>
            <p:custDataLst>
              <p:tags r:id="rId26"/>
            </p:custDataLst>
          </p:nvPr>
        </p:nvSpPr>
        <p:spPr>
          <a:xfrm rot="5400000">
            <a:off x="2609850" y="649287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726" name="椭圆 148"/>
          <p:cNvSpPr/>
          <p:nvPr>
            <p:custDataLst>
              <p:tags r:id="rId27"/>
            </p:custDataLst>
          </p:nvPr>
        </p:nvSpPr>
        <p:spPr>
          <a:xfrm rot="5400000">
            <a:off x="2609850" y="670369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728" name="椭圆 149"/>
          <p:cNvSpPr/>
          <p:nvPr>
            <p:custDataLst>
              <p:tags r:id="rId28"/>
            </p:custDataLst>
          </p:nvPr>
        </p:nvSpPr>
        <p:spPr>
          <a:xfrm rot="5400000">
            <a:off x="2425700" y="607187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730" name="椭圆 150"/>
          <p:cNvSpPr/>
          <p:nvPr>
            <p:custDataLst>
              <p:tags r:id="rId29"/>
            </p:custDataLst>
          </p:nvPr>
        </p:nvSpPr>
        <p:spPr>
          <a:xfrm rot="5400000">
            <a:off x="2425700" y="628269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732" name="椭圆 151"/>
          <p:cNvSpPr/>
          <p:nvPr>
            <p:custDataLst>
              <p:tags r:id="rId30"/>
            </p:custDataLst>
          </p:nvPr>
        </p:nvSpPr>
        <p:spPr>
          <a:xfrm rot="5400000">
            <a:off x="2425700" y="649287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734" name="椭圆 152"/>
          <p:cNvSpPr/>
          <p:nvPr>
            <p:custDataLst>
              <p:tags r:id="rId31"/>
            </p:custDataLst>
          </p:nvPr>
        </p:nvSpPr>
        <p:spPr>
          <a:xfrm rot="5400000">
            <a:off x="2425700" y="670369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736" name="椭圆 153"/>
          <p:cNvSpPr/>
          <p:nvPr>
            <p:custDataLst>
              <p:tags r:id="rId32"/>
            </p:custDataLst>
          </p:nvPr>
        </p:nvSpPr>
        <p:spPr>
          <a:xfrm rot="5400000">
            <a:off x="2242185" y="607187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738" name="椭圆 154"/>
          <p:cNvSpPr/>
          <p:nvPr>
            <p:custDataLst>
              <p:tags r:id="rId33"/>
            </p:custDataLst>
          </p:nvPr>
        </p:nvSpPr>
        <p:spPr>
          <a:xfrm rot="5400000">
            <a:off x="2242185" y="628269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740" name="椭圆 191"/>
          <p:cNvSpPr/>
          <p:nvPr>
            <p:custDataLst>
              <p:tags r:id="rId34"/>
            </p:custDataLst>
          </p:nvPr>
        </p:nvSpPr>
        <p:spPr>
          <a:xfrm rot="5400000">
            <a:off x="2242185" y="649287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742" name="椭圆 192"/>
          <p:cNvSpPr/>
          <p:nvPr>
            <p:custDataLst>
              <p:tags r:id="rId35"/>
            </p:custDataLst>
          </p:nvPr>
        </p:nvSpPr>
        <p:spPr>
          <a:xfrm rot="5400000">
            <a:off x="2242185" y="670369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744" name="椭圆 194"/>
          <p:cNvSpPr/>
          <p:nvPr>
            <p:custDataLst>
              <p:tags r:id="rId36"/>
            </p:custDataLst>
          </p:nvPr>
        </p:nvSpPr>
        <p:spPr>
          <a:xfrm rot="5400000">
            <a:off x="2058035" y="607187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746" name="椭圆 195"/>
          <p:cNvSpPr/>
          <p:nvPr>
            <p:custDataLst>
              <p:tags r:id="rId37"/>
            </p:custDataLst>
          </p:nvPr>
        </p:nvSpPr>
        <p:spPr>
          <a:xfrm rot="5400000">
            <a:off x="2058035" y="628269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748" name="椭圆 196"/>
          <p:cNvSpPr/>
          <p:nvPr>
            <p:custDataLst>
              <p:tags r:id="rId38"/>
            </p:custDataLst>
          </p:nvPr>
        </p:nvSpPr>
        <p:spPr>
          <a:xfrm rot="5400000">
            <a:off x="2058035" y="649287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750" name="椭圆 197"/>
          <p:cNvSpPr/>
          <p:nvPr>
            <p:custDataLst>
              <p:tags r:id="rId39"/>
            </p:custDataLst>
          </p:nvPr>
        </p:nvSpPr>
        <p:spPr>
          <a:xfrm rot="5400000">
            <a:off x="2058035" y="670369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752" name="椭圆 198"/>
          <p:cNvSpPr/>
          <p:nvPr>
            <p:custDataLst>
              <p:tags r:id="rId40"/>
            </p:custDataLst>
          </p:nvPr>
        </p:nvSpPr>
        <p:spPr>
          <a:xfrm rot="5400000">
            <a:off x="1874520" y="607187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754" name="椭圆 199"/>
          <p:cNvSpPr/>
          <p:nvPr>
            <p:custDataLst>
              <p:tags r:id="rId41"/>
            </p:custDataLst>
          </p:nvPr>
        </p:nvSpPr>
        <p:spPr>
          <a:xfrm rot="5400000">
            <a:off x="1874520" y="628269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756" name="椭圆 200"/>
          <p:cNvSpPr/>
          <p:nvPr>
            <p:custDataLst>
              <p:tags r:id="rId42"/>
            </p:custDataLst>
          </p:nvPr>
        </p:nvSpPr>
        <p:spPr>
          <a:xfrm rot="5400000">
            <a:off x="1874520" y="649287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758" name="椭圆 201"/>
          <p:cNvSpPr/>
          <p:nvPr>
            <p:custDataLst>
              <p:tags r:id="rId43"/>
            </p:custDataLst>
          </p:nvPr>
        </p:nvSpPr>
        <p:spPr>
          <a:xfrm rot="5400000">
            <a:off x="1874520" y="670369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760" name="日期占位符 3"/>
          <p:cNvSpPr>
            <a:spLocks noGrp="1"/>
          </p:cNvSpPr>
          <p:nvPr>
            <p:ph type="dt" sz="half" idx="10"/>
            <p:custDataLst>
              <p:tags r:id="rId44"/>
            </p:custDataLst>
          </p:nvPr>
        </p:nvSpPr>
        <p:spPr>
          <a:xfrm>
            <a:off x="612000" y="6314400"/>
            <a:ext cx="2700000" cy="316800"/>
          </a:xfrm>
        </p:spPr>
        <p:txBody>
          <a:bodyPr/>
          <a:p>
            <a:fld id="{760FBDFE-C587-4B4C-A407-44438C67B59E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9762" name="页脚占位符 4"/>
          <p:cNvSpPr>
            <a:spLocks noGrp="1"/>
          </p:cNvSpPr>
          <p:nvPr>
            <p:ph type="ftr" sz="quarter" idx="11"/>
            <p:custDataLst>
              <p:tags r:id="rId45"/>
            </p:custDataLst>
          </p:nvPr>
        </p:nvSpPr>
        <p:spPr>
          <a:xfrm>
            <a:off x="4116000" y="6314400"/>
            <a:ext cx="3960000" cy="316800"/>
          </a:xfrm>
        </p:spPr>
        <p:txBody>
          <a:bodyPr/>
          <a:p>
            <a:endParaRPr altLang="en-US" dirty="0" lang="zh-CN"/>
          </a:p>
        </p:txBody>
      </p:sp>
      <p:sp>
        <p:nvSpPr>
          <p:cNvPr id="1049764" name="灯片编号占位符 5"/>
          <p:cNvSpPr>
            <a:spLocks noGrp="1"/>
          </p:cNvSpPr>
          <p:nvPr>
            <p:ph type="sldNum" sz="quarter" idx="12"/>
            <p:custDataLst>
              <p:tags r:id="rId46"/>
            </p:custDataLst>
          </p:nvPr>
        </p:nvSpPr>
        <p:spPr>
          <a:xfrm>
            <a:off x="8877600" y="6314400"/>
            <a:ext cx="2700000" cy="316800"/>
          </a:xfrm>
        </p:spPr>
        <p:txBody>
          <a:bodyPr/>
          <a:p>
            <a:fld id="{49AE70B2-8BF9-45C0-BB95-33D1B9D3A854}" type="slidenum">
              <a:rPr altLang="en-US" lang="zh-CN" smtClean="0"/>
            </a:fld>
            <a:endParaRPr altLang="en-US" dirty="0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type="titleOnly">
  <p:cSld name="标题和副标题">
    <p:spTree>
      <p:nvGrpSpPr>
        <p:cNvPr id="5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766" name="任意多边形: 形状 8"/>
          <p:cNvSpPr/>
          <p:nvPr userDrawn="1">
            <p:custDataLst>
              <p:tags r:id="rId1"/>
            </p:custDataLst>
          </p:nvPr>
        </p:nvSpPr>
        <p:spPr>
          <a:xfrm>
            <a:off x="10060565" y="5336500"/>
            <a:ext cx="2131435" cy="1521500"/>
          </a:xfrm>
          <a:custGeom>
            <a:avLst/>
            <a:gdLst>
              <a:gd name="connsiteX0" fmla="*/ 1626019 w 2131435"/>
              <a:gd name="connsiteY0" fmla="*/ 101 h 1521500"/>
              <a:gd name="connsiteX1" fmla="*/ 2089085 w 2131435"/>
              <a:gd name="connsiteY1" fmla="*/ 91213 h 1521500"/>
              <a:gd name="connsiteX2" fmla="*/ 2131435 w 2131435"/>
              <a:gd name="connsiteY2" fmla="*/ 113428 h 1521500"/>
              <a:gd name="connsiteX3" fmla="*/ 2131435 w 2131435"/>
              <a:gd name="connsiteY3" fmla="*/ 1521500 h 1521500"/>
              <a:gd name="connsiteX4" fmla="*/ 0 w 2131435"/>
              <a:gd name="connsiteY4" fmla="*/ 1521500 h 1521500"/>
              <a:gd name="connsiteX5" fmla="*/ 6520 w 2131435"/>
              <a:gd name="connsiteY5" fmla="*/ 1452674 h 1521500"/>
              <a:gd name="connsiteX6" fmla="*/ 521147 w 2131435"/>
              <a:gd name="connsiteY6" fmla="*/ 489350 h 1521500"/>
              <a:gd name="connsiteX7" fmla="*/ 1626019 w 2131435"/>
              <a:gd name="connsiteY7" fmla="*/ 101 h 15215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2131435" h="1521500">
                <a:moveTo>
                  <a:pt x="1626019" y="101"/>
                </a:moveTo>
                <a:cubicBezTo>
                  <a:pt x="1790692" y="-1978"/>
                  <a:pt x="1948356" y="28036"/>
                  <a:pt x="2089085" y="91213"/>
                </a:cubicBezTo>
                <a:lnTo>
                  <a:pt x="2131435" y="113428"/>
                </a:lnTo>
                <a:lnTo>
                  <a:pt x="2131435" y="1521500"/>
                </a:lnTo>
                <a:lnTo>
                  <a:pt x="0" y="1521500"/>
                </a:lnTo>
                <a:lnTo>
                  <a:pt x="6520" y="1452674"/>
                </a:lnTo>
                <a:cubicBezTo>
                  <a:pt x="53971" y="1118979"/>
                  <a:pt x="229262" y="771506"/>
                  <a:pt x="521147" y="489350"/>
                </a:cubicBezTo>
                <a:cubicBezTo>
                  <a:pt x="849518" y="171924"/>
                  <a:pt x="1255507" y="4778"/>
                  <a:pt x="1626019" y="101"/>
                </a:cubicBezTo>
                <a:close/>
              </a:path>
            </a:pathLst>
          </a:custGeom>
          <a:gradFill>
            <a:gsLst>
              <a:gs pos="0">
                <a:schemeClr val="accent2">
                  <a:lumMod val="20000"/>
                  <a:lumOff val="80000"/>
                </a:schemeClr>
              </a:gs>
              <a:gs pos="100000">
                <a:schemeClr val="accent2"/>
              </a:gs>
            </a:gsLst>
            <a:lin ang="2700000" scaled="1"/>
          </a:gra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Autofit/>
          </a:bodyPr>
          <a:p>
            <a:pPr algn="ctr"/>
            <a:endParaRPr altLang="en-US" lang="zh-CN"/>
          </a:p>
        </p:txBody>
      </p:sp>
      <p:sp>
        <p:nvSpPr>
          <p:cNvPr id="1049768" name="任意多边形: 形状 1"/>
          <p:cNvSpPr/>
          <p:nvPr userDrawn="1">
            <p:custDataLst>
              <p:tags r:id="rId2"/>
            </p:custDataLst>
          </p:nvPr>
        </p:nvSpPr>
        <p:spPr>
          <a:xfrm>
            <a:off x="0" y="2"/>
            <a:ext cx="1774368" cy="1437373"/>
          </a:xfrm>
          <a:custGeom>
            <a:avLst/>
            <a:gdLst>
              <a:gd name="connsiteX0" fmla="*/ 0 w 1774368"/>
              <a:gd name="connsiteY0" fmla="*/ 0 h 1437373"/>
              <a:gd name="connsiteX1" fmla="*/ 1774368 w 1774368"/>
              <a:gd name="connsiteY1" fmla="*/ 0 h 1437373"/>
              <a:gd name="connsiteX2" fmla="*/ 1753498 w 1774368"/>
              <a:gd name="connsiteY2" fmla="*/ 110326 h 1437373"/>
              <a:gd name="connsiteX3" fmla="*/ 1262636 w 1774368"/>
              <a:gd name="connsiteY3" fmla="*/ 948023 h 1437373"/>
              <a:gd name="connsiteX4" fmla="*/ 35728 w 1774368"/>
              <a:gd name="connsiteY4" fmla="*/ 1432797 h 1437373"/>
              <a:gd name="connsiteX5" fmla="*/ 0 w 1774368"/>
              <a:gd name="connsiteY5" fmla="*/ 1427788 h 143737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1774368" h="1437373">
                <a:moveTo>
                  <a:pt x="0" y="0"/>
                </a:moveTo>
                <a:lnTo>
                  <a:pt x="1774368" y="0"/>
                </a:lnTo>
                <a:lnTo>
                  <a:pt x="1753498" y="110326"/>
                </a:lnTo>
                <a:cubicBezTo>
                  <a:pt x="1684168" y="404241"/>
                  <a:pt x="1518035" y="701136"/>
                  <a:pt x="1262636" y="948023"/>
                </a:cubicBezTo>
                <a:cubicBezTo>
                  <a:pt x="897780" y="1300719"/>
                  <a:pt x="437098" y="1467884"/>
                  <a:pt x="35728" y="1432797"/>
                </a:cubicBezTo>
                <a:lnTo>
                  <a:pt x="0" y="1427788"/>
                </a:lnTo>
                <a:close/>
              </a:path>
            </a:pathLst>
          </a:custGeom>
          <a:gradFill>
            <a:gsLst>
              <a:gs pos="0">
                <a:schemeClr val="accent2">
                  <a:lumMod val="20000"/>
                  <a:lumOff val="80000"/>
                </a:schemeClr>
              </a:gs>
              <a:gs pos="100000">
                <a:schemeClr val="accent2"/>
              </a:gs>
            </a:gsLst>
            <a:lin ang="2700000" scaled="1"/>
          </a:gra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Autofit/>
          </a:bodyPr>
          <a:p>
            <a:pPr algn="ctr"/>
            <a:endParaRPr altLang="en-US" lang="zh-CN"/>
          </a:p>
        </p:txBody>
      </p:sp>
      <p:sp>
        <p:nvSpPr>
          <p:cNvPr id="1049770" name="副标题"/>
          <p:cNvSpPr txBox="1">
            <a:spLocks noGrp="1"/>
          </p:cNvSpPr>
          <p:nvPr>
            <p:ph type="body" idx="45" hasCustomPrompt="1"/>
            <p:custDataLst>
              <p:tags r:id="rId3"/>
            </p:custDataLst>
          </p:nvPr>
        </p:nvSpPr>
        <p:spPr>
          <a:xfrm>
            <a:off x="608400" y="1237350"/>
            <a:ext cx="10969200" cy="400050"/>
          </a:xfrm>
          <a:prstGeom prst="rect"/>
          <a:noFill/>
          <a:ln>
            <a:noFill/>
            <a:prstDash val="sysDash"/>
          </a:ln>
        </p:spPr>
        <p:txBody>
          <a:bodyPr rtlCol="0" wrap="square">
            <a:normAutofit/>
          </a:bodyPr>
          <a:lstStyle>
            <a:lvl1pPr algn="l" defTabSz="914400" eaLnBrk="1" fontAlgn="auto" hangingPunct="1" latinLnBrk="0" marL="0" marR="0" rtl="0">
              <a:lnSpc>
                <a:spcPct val="100000"/>
              </a:lnSpc>
              <a:buClrTx/>
              <a:buSzTx/>
              <a:buFontTx/>
              <a:buNone/>
              <a:defRPr altLang="en-US" baseline="0" b="0" cap="none" dirty="0" sz="2000" i="0" kern="1200" kumimoji="0" lang="zh-CN" noProof="1" normalizeH="0" spc="300" strike="noStrike" u="none">
                <a:solidFill>
                  <a:schemeClr val="tx1">
                    <a:lumMod val="75000"/>
                    <a:lumOff val="25000"/>
                  </a:schemeClr>
                </a:solidFill>
                <a:latin typeface="+mj-ea"/>
                <a:ea typeface="+mj-ea"/>
                <a:cs typeface="微软雅黑" panose="020B0503020204020204" pitchFamily="34" charset="-122"/>
              </a:defRPr>
            </a:lvl1pPr>
          </a:lstStyle>
          <a:p>
            <a:pPr algn="l" lvl="0"/>
            <a:r>
              <a:rPr dirty="0">
                <a:sym typeface="+mn-ea"/>
              </a:rPr>
              <a:t>单击此处编辑母版副标题样式</a:t>
            </a:r>
            <a:endParaRPr dirty="0">
              <a:sym typeface="+mn-ea"/>
            </a:endParaRPr>
          </a:p>
        </p:txBody>
      </p:sp>
      <p:sp>
        <p:nvSpPr>
          <p:cNvPr id="1049772" name="椭圆 125"/>
          <p:cNvSpPr/>
          <p:nvPr>
            <p:custDataLst>
              <p:tags r:id="rId4"/>
            </p:custDataLst>
          </p:nvPr>
        </p:nvSpPr>
        <p:spPr>
          <a:xfrm rot="5400000">
            <a:off x="1699895" y="606742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774" name="椭圆 126"/>
          <p:cNvSpPr/>
          <p:nvPr>
            <p:custDataLst>
              <p:tags r:id="rId5"/>
            </p:custDataLst>
          </p:nvPr>
        </p:nvSpPr>
        <p:spPr>
          <a:xfrm rot="5400000">
            <a:off x="1699895" y="627761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776" name="椭圆 127"/>
          <p:cNvSpPr/>
          <p:nvPr>
            <p:custDataLst>
              <p:tags r:id="rId6"/>
            </p:custDataLst>
          </p:nvPr>
        </p:nvSpPr>
        <p:spPr>
          <a:xfrm rot="5400000">
            <a:off x="1699895" y="648843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778" name="椭圆 128"/>
          <p:cNvSpPr/>
          <p:nvPr>
            <p:custDataLst>
              <p:tags r:id="rId7"/>
            </p:custDataLst>
          </p:nvPr>
        </p:nvSpPr>
        <p:spPr>
          <a:xfrm rot="5400000">
            <a:off x="1699895" y="669925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780" name="椭圆 129"/>
          <p:cNvSpPr/>
          <p:nvPr>
            <p:custDataLst>
              <p:tags r:id="rId8"/>
            </p:custDataLst>
          </p:nvPr>
        </p:nvSpPr>
        <p:spPr>
          <a:xfrm rot="5400000">
            <a:off x="1515745" y="606742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782" name="椭圆 130"/>
          <p:cNvSpPr/>
          <p:nvPr>
            <p:custDataLst>
              <p:tags r:id="rId9"/>
            </p:custDataLst>
          </p:nvPr>
        </p:nvSpPr>
        <p:spPr>
          <a:xfrm rot="5400000">
            <a:off x="1515745" y="627761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784" name="椭圆 131"/>
          <p:cNvSpPr/>
          <p:nvPr>
            <p:custDataLst>
              <p:tags r:id="rId10"/>
            </p:custDataLst>
          </p:nvPr>
        </p:nvSpPr>
        <p:spPr>
          <a:xfrm rot="5400000">
            <a:off x="1515745" y="648843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786" name="椭圆 132"/>
          <p:cNvSpPr/>
          <p:nvPr>
            <p:custDataLst>
              <p:tags r:id="rId11"/>
            </p:custDataLst>
          </p:nvPr>
        </p:nvSpPr>
        <p:spPr>
          <a:xfrm rot="5400000">
            <a:off x="1515745" y="669925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788" name="椭圆 133"/>
          <p:cNvSpPr/>
          <p:nvPr>
            <p:custDataLst>
              <p:tags r:id="rId12"/>
            </p:custDataLst>
          </p:nvPr>
        </p:nvSpPr>
        <p:spPr>
          <a:xfrm rot="5400000">
            <a:off x="1332230" y="606742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790" name="椭圆 134"/>
          <p:cNvSpPr/>
          <p:nvPr>
            <p:custDataLst>
              <p:tags r:id="rId13"/>
            </p:custDataLst>
          </p:nvPr>
        </p:nvSpPr>
        <p:spPr>
          <a:xfrm rot="5400000">
            <a:off x="1332230" y="627761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792" name="椭圆 135"/>
          <p:cNvSpPr/>
          <p:nvPr>
            <p:custDataLst>
              <p:tags r:id="rId14"/>
            </p:custDataLst>
          </p:nvPr>
        </p:nvSpPr>
        <p:spPr>
          <a:xfrm rot="5400000">
            <a:off x="1332230" y="648843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794" name="椭圆 136"/>
          <p:cNvSpPr/>
          <p:nvPr>
            <p:custDataLst>
              <p:tags r:id="rId15"/>
            </p:custDataLst>
          </p:nvPr>
        </p:nvSpPr>
        <p:spPr>
          <a:xfrm rot="5400000">
            <a:off x="1332230" y="669925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796" name="椭圆 137"/>
          <p:cNvSpPr/>
          <p:nvPr>
            <p:custDataLst>
              <p:tags r:id="rId16"/>
            </p:custDataLst>
          </p:nvPr>
        </p:nvSpPr>
        <p:spPr>
          <a:xfrm rot="5400000">
            <a:off x="1148080" y="606742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798" name="椭圆 138"/>
          <p:cNvSpPr/>
          <p:nvPr>
            <p:custDataLst>
              <p:tags r:id="rId17"/>
            </p:custDataLst>
          </p:nvPr>
        </p:nvSpPr>
        <p:spPr>
          <a:xfrm rot="5400000">
            <a:off x="1148080" y="627761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800" name="椭圆 139"/>
          <p:cNvSpPr/>
          <p:nvPr>
            <p:custDataLst>
              <p:tags r:id="rId18"/>
            </p:custDataLst>
          </p:nvPr>
        </p:nvSpPr>
        <p:spPr>
          <a:xfrm rot="5400000">
            <a:off x="1148080" y="648843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802" name="椭圆 140"/>
          <p:cNvSpPr/>
          <p:nvPr>
            <p:custDataLst>
              <p:tags r:id="rId19"/>
            </p:custDataLst>
          </p:nvPr>
        </p:nvSpPr>
        <p:spPr>
          <a:xfrm rot="5400000">
            <a:off x="1148080" y="669925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804" name="椭圆 141"/>
          <p:cNvSpPr/>
          <p:nvPr>
            <p:custDataLst>
              <p:tags r:id="rId20"/>
            </p:custDataLst>
          </p:nvPr>
        </p:nvSpPr>
        <p:spPr>
          <a:xfrm rot="5400000">
            <a:off x="964565" y="606742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806" name="椭圆 142"/>
          <p:cNvSpPr/>
          <p:nvPr>
            <p:custDataLst>
              <p:tags r:id="rId21"/>
            </p:custDataLst>
          </p:nvPr>
        </p:nvSpPr>
        <p:spPr>
          <a:xfrm rot="5400000">
            <a:off x="964565" y="627761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808" name="椭圆 143"/>
          <p:cNvSpPr/>
          <p:nvPr>
            <p:custDataLst>
              <p:tags r:id="rId22"/>
            </p:custDataLst>
          </p:nvPr>
        </p:nvSpPr>
        <p:spPr>
          <a:xfrm rot="5400000">
            <a:off x="964565" y="648843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810" name="椭圆 144"/>
          <p:cNvSpPr/>
          <p:nvPr>
            <p:custDataLst>
              <p:tags r:id="rId23"/>
            </p:custDataLst>
          </p:nvPr>
        </p:nvSpPr>
        <p:spPr>
          <a:xfrm rot="5400000">
            <a:off x="964565" y="669925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812" name="椭圆 145"/>
          <p:cNvSpPr/>
          <p:nvPr>
            <p:custDataLst>
              <p:tags r:id="rId24"/>
            </p:custDataLst>
          </p:nvPr>
        </p:nvSpPr>
        <p:spPr>
          <a:xfrm rot="5400000">
            <a:off x="2609850" y="607187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814" name="椭圆 146"/>
          <p:cNvSpPr/>
          <p:nvPr>
            <p:custDataLst>
              <p:tags r:id="rId25"/>
            </p:custDataLst>
          </p:nvPr>
        </p:nvSpPr>
        <p:spPr>
          <a:xfrm rot="5400000">
            <a:off x="2609850" y="628269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816" name="椭圆 147"/>
          <p:cNvSpPr/>
          <p:nvPr>
            <p:custDataLst>
              <p:tags r:id="rId26"/>
            </p:custDataLst>
          </p:nvPr>
        </p:nvSpPr>
        <p:spPr>
          <a:xfrm rot="5400000">
            <a:off x="2609850" y="649287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818" name="椭圆 148"/>
          <p:cNvSpPr/>
          <p:nvPr>
            <p:custDataLst>
              <p:tags r:id="rId27"/>
            </p:custDataLst>
          </p:nvPr>
        </p:nvSpPr>
        <p:spPr>
          <a:xfrm rot="5400000">
            <a:off x="2609850" y="670369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820" name="椭圆 149"/>
          <p:cNvSpPr/>
          <p:nvPr>
            <p:custDataLst>
              <p:tags r:id="rId28"/>
            </p:custDataLst>
          </p:nvPr>
        </p:nvSpPr>
        <p:spPr>
          <a:xfrm rot="5400000">
            <a:off x="2425700" y="607187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822" name="椭圆 150"/>
          <p:cNvSpPr/>
          <p:nvPr>
            <p:custDataLst>
              <p:tags r:id="rId29"/>
            </p:custDataLst>
          </p:nvPr>
        </p:nvSpPr>
        <p:spPr>
          <a:xfrm rot="5400000">
            <a:off x="2425700" y="628269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824" name="椭圆 151"/>
          <p:cNvSpPr/>
          <p:nvPr>
            <p:custDataLst>
              <p:tags r:id="rId30"/>
            </p:custDataLst>
          </p:nvPr>
        </p:nvSpPr>
        <p:spPr>
          <a:xfrm rot="5400000">
            <a:off x="2425700" y="649287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826" name="椭圆 152"/>
          <p:cNvSpPr/>
          <p:nvPr>
            <p:custDataLst>
              <p:tags r:id="rId31"/>
            </p:custDataLst>
          </p:nvPr>
        </p:nvSpPr>
        <p:spPr>
          <a:xfrm rot="5400000">
            <a:off x="2425700" y="670369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828" name="椭圆 153"/>
          <p:cNvSpPr/>
          <p:nvPr>
            <p:custDataLst>
              <p:tags r:id="rId32"/>
            </p:custDataLst>
          </p:nvPr>
        </p:nvSpPr>
        <p:spPr>
          <a:xfrm rot="5400000">
            <a:off x="2242185" y="607187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830" name="椭圆 154"/>
          <p:cNvSpPr/>
          <p:nvPr>
            <p:custDataLst>
              <p:tags r:id="rId33"/>
            </p:custDataLst>
          </p:nvPr>
        </p:nvSpPr>
        <p:spPr>
          <a:xfrm rot="5400000">
            <a:off x="2242185" y="628269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832" name="椭圆 191"/>
          <p:cNvSpPr/>
          <p:nvPr>
            <p:custDataLst>
              <p:tags r:id="rId34"/>
            </p:custDataLst>
          </p:nvPr>
        </p:nvSpPr>
        <p:spPr>
          <a:xfrm rot="5400000">
            <a:off x="2242185" y="649287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834" name="椭圆 192"/>
          <p:cNvSpPr/>
          <p:nvPr>
            <p:custDataLst>
              <p:tags r:id="rId35"/>
            </p:custDataLst>
          </p:nvPr>
        </p:nvSpPr>
        <p:spPr>
          <a:xfrm rot="5400000">
            <a:off x="2242185" y="670369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836" name="椭圆 194"/>
          <p:cNvSpPr/>
          <p:nvPr>
            <p:custDataLst>
              <p:tags r:id="rId36"/>
            </p:custDataLst>
          </p:nvPr>
        </p:nvSpPr>
        <p:spPr>
          <a:xfrm rot="5400000">
            <a:off x="2058035" y="607187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838" name="椭圆 195"/>
          <p:cNvSpPr/>
          <p:nvPr>
            <p:custDataLst>
              <p:tags r:id="rId37"/>
            </p:custDataLst>
          </p:nvPr>
        </p:nvSpPr>
        <p:spPr>
          <a:xfrm rot="5400000">
            <a:off x="2058035" y="628269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840" name="椭圆 196"/>
          <p:cNvSpPr/>
          <p:nvPr>
            <p:custDataLst>
              <p:tags r:id="rId38"/>
            </p:custDataLst>
          </p:nvPr>
        </p:nvSpPr>
        <p:spPr>
          <a:xfrm rot="5400000">
            <a:off x="2058035" y="649287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842" name="椭圆 197"/>
          <p:cNvSpPr/>
          <p:nvPr>
            <p:custDataLst>
              <p:tags r:id="rId39"/>
            </p:custDataLst>
          </p:nvPr>
        </p:nvSpPr>
        <p:spPr>
          <a:xfrm rot="5400000">
            <a:off x="2058035" y="670369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844" name="椭圆 198"/>
          <p:cNvSpPr/>
          <p:nvPr>
            <p:custDataLst>
              <p:tags r:id="rId40"/>
            </p:custDataLst>
          </p:nvPr>
        </p:nvSpPr>
        <p:spPr>
          <a:xfrm rot="5400000">
            <a:off x="1874520" y="607187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846" name="椭圆 199"/>
          <p:cNvSpPr/>
          <p:nvPr>
            <p:custDataLst>
              <p:tags r:id="rId41"/>
            </p:custDataLst>
          </p:nvPr>
        </p:nvSpPr>
        <p:spPr>
          <a:xfrm rot="5400000">
            <a:off x="1874520" y="628269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848" name="椭圆 200"/>
          <p:cNvSpPr/>
          <p:nvPr>
            <p:custDataLst>
              <p:tags r:id="rId42"/>
            </p:custDataLst>
          </p:nvPr>
        </p:nvSpPr>
        <p:spPr>
          <a:xfrm rot="5400000">
            <a:off x="1874520" y="649287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850" name="椭圆 201"/>
          <p:cNvSpPr/>
          <p:nvPr>
            <p:custDataLst>
              <p:tags r:id="rId43"/>
            </p:custDataLst>
          </p:nvPr>
        </p:nvSpPr>
        <p:spPr>
          <a:xfrm rot="5400000">
            <a:off x="1874520" y="670369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852" name="标题"/>
          <p:cNvSpPr txBox="1">
            <a:spLocks noGrp="1"/>
          </p:cNvSpPr>
          <p:nvPr>
            <p:ph type="title" idx="1"/>
            <p:custDataLst>
              <p:tags r:id="rId44"/>
            </p:custDataLst>
          </p:nvPr>
        </p:nvSpPr>
        <p:spPr>
          <a:xfrm>
            <a:off x="608400" y="458590"/>
            <a:ext cx="10969200" cy="646331"/>
          </a:xfrm>
          <a:prstGeom prst="rect"/>
          <a:noFill/>
        </p:spPr>
        <p:txBody>
          <a:bodyPr rtlCol="0" vert="horz" wrap="square">
            <a:spAutoFit/>
          </a:bodyPr>
          <a:lstStyle>
            <a:defPPr>
              <a:defRPr lang="zh-CN"/>
            </a:defPPr>
            <a:lvl1pPr algn="ctr" defTabSz="914400" eaLnBrk="1" fontAlgn="auto" hangingPunct="1" latinLnBrk="0" lvl="0" marL="0" marR="0" rtl="0">
              <a:lnSpc>
                <a:spcPct val="100000"/>
              </a:lnSpc>
              <a:buClrTx/>
              <a:buSzTx/>
              <a:buFontTx/>
              <a:buNone/>
              <a:defRPr altLang="en-US" baseline="0" b="1" cap="none" dirty="0" sz="3600" i="0" kern="1200" kumimoji="0" lang="zh-CN" normalizeH="0" spc="0" strike="noStrike" u="none">
                <a:gradFill flip="none" rotWithShape="1">
                  <a:gsLst>
                    <a:gs pos="0">
                      <a:schemeClr val="accent1"/>
                    </a:gs>
                    <a:gs pos="100000">
                      <a:schemeClr val="accent2"/>
                    </a:gs>
                  </a:gsLst>
                  <a:lin ang="10800000" scaled="1"/>
                </a:gradFill>
                <a:latin typeface="+mj-ea"/>
                <a:ea typeface="+mj-ea"/>
                <a:cs typeface="微软雅黑" panose="020B0503020204020204" pitchFamily="34" charset="-122"/>
                <a:sym typeface="+mn-ea"/>
              </a:defRPr>
            </a:lvl1pPr>
          </a:lstStyle>
          <a:p>
            <a:pPr algn="ctr" lvl="0">
              <a:buClrTx/>
              <a:buSzTx/>
              <a:buFontTx/>
            </a:pPr>
            <a:r>
              <a:rPr dirty="0">
                <a:sym typeface="+mn-ea"/>
              </a:rPr>
              <a:t>单击此处编辑母版标题样式</a:t>
            </a:r>
            <a:endParaRPr dirty="0">
              <a:sym typeface="+mn-ea"/>
            </a:endParaRPr>
          </a:p>
        </p:txBody>
      </p:sp>
      <p:sp>
        <p:nvSpPr>
          <p:cNvPr id="1049854" name="日期占位符 2"/>
          <p:cNvSpPr>
            <a:spLocks noGrp="1"/>
          </p:cNvSpPr>
          <p:nvPr>
            <p:ph type="dt" sz="half" idx="10"/>
            <p:custDataLst>
              <p:tags r:id="rId45"/>
            </p:custDataLst>
          </p:nvPr>
        </p:nvSpPr>
        <p:spPr>
          <a:xfrm>
            <a:off x="612000" y="6314400"/>
            <a:ext cx="2700000" cy="316800"/>
          </a:xfrm>
        </p:spPr>
        <p:txBody>
          <a:bodyPr/>
          <a:p>
            <a:fld id="{760FBDFE-C587-4B4C-A407-44438C67B59E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9856" name="页脚占位符 3"/>
          <p:cNvSpPr>
            <a:spLocks noGrp="1"/>
          </p:cNvSpPr>
          <p:nvPr>
            <p:ph type="ftr" sz="quarter" idx="11"/>
            <p:custDataLst>
              <p:tags r:id="rId46"/>
            </p:custDataLst>
          </p:nvPr>
        </p:nvSpPr>
        <p:spPr>
          <a:xfrm>
            <a:off x="4116000" y="6314400"/>
            <a:ext cx="3960000" cy="316800"/>
          </a:xfrm>
        </p:spPr>
        <p:txBody>
          <a:bodyPr/>
          <a:p>
            <a:endParaRPr altLang="en-US" dirty="0" lang="zh-CN"/>
          </a:p>
        </p:txBody>
      </p:sp>
      <p:sp>
        <p:nvSpPr>
          <p:cNvPr id="1049858" name="灯片编号占位符 4"/>
          <p:cNvSpPr>
            <a:spLocks noGrp="1"/>
          </p:cNvSpPr>
          <p:nvPr>
            <p:ph type="sldNum" sz="quarter" idx="12"/>
            <p:custDataLst>
              <p:tags r:id="rId47"/>
            </p:custDataLst>
          </p:nvPr>
        </p:nvSpPr>
        <p:spPr>
          <a:xfrm>
            <a:off x="8877600" y="6314400"/>
            <a:ext cx="2700000" cy="316800"/>
          </a:xfrm>
        </p:spPr>
        <p:txBody>
          <a:bodyPr/>
          <a:p>
            <a:fld id="{49AE70B2-8BF9-45C0-BB95-33D1B9D3A854}" type="slidenum">
              <a:rPr altLang="en-US" lang="zh-CN" smtClean="0"/>
            </a:fld>
            <a:endParaRPr altLang="en-US" dirty="0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type="obj">
  <p:cSld name="末尾幻灯片">
    <p:spTree>
      <p:nvGrpSpPr>
        <p:cNvPr id="5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860" name="矩形: 圆角 1"/>
          <p:cNvSpPr/>
          <p:nvPr>
            <p:custDataLst>
              <p:tags r:id="rId1"/>
            </p:custDataLst>
          </p:nvPr>
        </p:nvSpPr>
        <p:spPr>
          <a:xfrm>
            <a:off x="0" y="0"/>
            <a:ext cx="12192000" cy="6858000"/>
          </a:xfrm>
          <a:prstGeom prst="roundRect">
            <a:avLst>
              <a:gd name="adj" fmla="val 0"/>
            </a:avLst>
          </a:prstGeom>
          <a:gradFill flip="none" rotWithShape="1">
            <a:gsLst>
              <a:gs pos="0">
                <a:schemeClr val="accent2">
                  <a:lumMod val="20000"/>
                  <a:lumOff val="80000"/>
                </a:schemeClr>
              </a:gs>
              <a:gs pos="100000">
                <a:schemeClr val="accent2"/>
              </a:gs>
            </a:gsLst>
            <a:lin ang="2700000" scaled="1"/>
          </a:gradFill>
          <a:ln w="12700" cap="flat" cmpd="sng" algn="ctr">
            <a:noFill/>
            <a:prstDash val="solid"/>
            <a:miter lim="800000"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862" name="任意多边形: 形状 5"/>
          <p:cNvSpPr/>
          <p:nvPr>
            <p:custDataLst>
              <p:tags r:id="rId2"/>
            </p:custDataLst>
          </p:nvPr>
        </p:nvSpPr>
        <p:spPr>
          <a:xfrm>
            <a:off x="1142998" y="0"/>
            <a:ext cx="11049002" cy="6858000"/>
          </a:xfrm>
          <a:custGeom>
            <a:avLst/>
            <a:gdLst>
              <a:gd name="connsiteX0" fmla="*/ 6387353 w 11049002"/>
              <a:gd name="connsiteY0" fmla="*/ 634894 h 6858000"/>
              <a:gd name="connsiteX1" fmla="*/ 3556734 w 11049002"/>
              <a:gd name="connsiteY1" fmla="*/ 3465513 h 6858000"/>
              <a:gd name="connsiteX2" fmla="*/ 6387353 w 11049002"/>
              <a:gd name="connsiteY2" fmla="*/ 6296132 h 6858000"/>
              <a:gd name="connsiteX3" fmla="*/ 9217972 w 11049002"/>
              <a:gd name="connsiteY3" fmla="*/ 3465513 h 6858000"/>
              <a:gd name="connsiteX4" fmla="*/ 6387353 w 11049002"/>
              <a:gd name="connsiteY4" fmla="*/ 634894 h 6858000"/>
              <a:gd name="connsiteX5" fmla="*/ 1023086 w 11049002"/>
              <a:gd name="connsiteY5" fmla="*/ 0 h 6858000"/>
              <a:gd name="connsiteX6" fmla="*/ 11049002 w 11049002"/>
              <a:gd name="connsiteY6" fmla="*/ 0 h 6858000"/>
              <a:gd name="connsiteX7" fmla="*/ 11049002 w 11049002"/>
              <a:gd name="connsiteY7" fmla="*/ 6858000 h 6858000"/>
              <a:gd name="connsiteX8" fmla="*/ 976270 w 11049002"/>
              <a:gd name="connsiteY8" fmla="*/ 6858000 h 6858000"/>
              <a:gd name="connsiteX9" fmla="*/ 924719 w 11049002"/>
              <a:gd name="connsiteY9" fmla="*/ 6777588 h 6858000"/>
              <a:gd name="connsiteX10" fmla="*/ 0 w 11049002"/>
              <a:gd name="connsiteY10" fmla="*/ 3465513 h 6858000"/>
              <a:gd name="connsiteX11" fmla="*/ 924719 w 11049002"/>
              <a:gd name="connsiteY11" fmla="*/ 153438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11049002" h="6858000">
                <a:moveTo>
                  <a:pt x="6387353" y="634894"/>
                </a:moveTo>
                <a:cubicBezTo>
                  <a:pt x="4824045" y="634894"/>
                  <a:pt x="3556734" y="1902205"/>
                  <a:pt x="3556734" y="3465513"/>
                </a:cubicBezTo>
                <a:cubicBezTo>
                  <a:pt x="3556734" y="5028821"/>
                  <a:pt x="4824045" y="6296132"/>
                  <a:pt x="6387353" y="6296132"/>
                </a:cubicBezTo>
                <a:cubicBezTo>
                  <a:pt x="7950661" y="6296132"/>
                  <a:pt x="9217972" y="5028821"/>
                  <a:pt x="9217972" y="3465513"/>
                </a:cubicBezTo>
                <a:cubicBezTo>
                  <a:pt x="9217972" y="1902205"/>
                  <a:pt x="7950661" y="634894"/>
                  <a:pt x="6387353" y="634894"/>
                </a:cubicBezTo>
                <a:close/>
                <a:moveTo>
                  <a:pt x="1023086" y="0"/>
                </a:moveTo>
                <a:lnTo>
                  <a:pt x="11049002" y="0"/>
                </a:lnTo>
                <a:lnTo>
                  <a:pt x="11049002" y="6858000"/>
                </a:lnTo>
                <a:lnTo>
                  <a:pt x="976270" y="6858000"/>
                </a:lnTo>
                <a:lnTo>
                  <a:pt x="924719" y="6777588"/>
                </a:lnTo>
                <a:cubicBezTo>
                  <a:pt x="337916" y="5811840"/>
                  <a:pt x="0" y="4678139"/>
                  <a:pt x="0" y="3465513"/>
                </a:cubicBezTo>
                <a:cubicBezTo>
                  <a:pt x="0" y="2252888"/>
                  <a:pt x="337916" y="1119187"/>
                  <a:pt x="924719" y="153438"/>
                </a:cubicBezTo>
                <a:close/>
              </a:path>
            </a:pathLst>
          </a:custGeom>
          <a:solidFill>
            <a:schemeClr val="bg1"/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rmAutofit/>
          </a:bodyPr>
          <a:p>
            <a:pPr algn="ctr"/>
            <a:endParaRPr altLang="en-US" lang="zh-CN">
              <a:solidFill>
                <a:schemeClr val="tx1"/>
              </a:solidFill>
              <a:cs typeface="微软雅黑" panose="020B0503020204020204" pitchFamily="34" charset="-122"/>
            </a:endParaRPr>
          </a:p>
        </p:txBody>
      </p:sp>
      <p:pic>
        <p:nvPicPr>
          <p:cNvPr id="2097159" name="图片 258" descr="亮着灯的房子  低可信度描述已自动生成"/>
          <p:cNvPicPr>
            <a:picLocks noChangeAspect="1"/>
          </p:cNvPicPr>
          <p:nvPr>
            <p:custDataLst>
              <p:tags r:id="rId3"/>
            </p:custDataLst>
          </p:nvPr>
        </p:nvPicPr>
        <p:blipFill>
          <a:blip xmlns:r="http://schemas.openxmlformats.org/officeDocument/2006/relationships" r:embed="rId4"/>
          <a:srcRect l="11828" b="24782"/>
          <a:stretch>
            <a:fillRect/>
          </a:stretch>
        </p:blipFill>
        <p:spPr>
          <a:xfrm flipH="1">
            <a:off x="3938872" y="1225475"/>
            <a:ext cx="8253129" cy="5632525"/>
          </a:xfrm>
          <a:custGeom>
            <a:avLst/>
            <a:gdLst>
              <a:gd name="connsiteX0" fmla="*/ 8253129 w 8253129"/>
              <a:gd name="connsiteY0" fmla="*/ 0 h 5632525"/>
              <a:gd name="connsiteX1" fmla="*/ 0 w 8253129"/>
              <a:gd name="connsiteY1" fmla="*/ 0 h 5632525"/>
              <a:gd name="connsiteX2" fmla="*/ 0 w 8253129"/>
              <a:gd name="connsiteY2" fmla="*/ 5632525 h 5632525"/>
              <a:gd name="connsiteX3" fmla="*/ 8253129 w 8253129"/>
              <a:gd name="connsiteY3" fmla="*/ 5632525 h 563252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8253129" h="5632525">
                <a:moveTo>
                  <a:pt x="8253129" y="0"/>
                </a:moveTo>
                <a:lnTo>
                  <a:pt x="0" y="0"/>
                </a:lnTo>
                <a:lnTo>
                  <a:pt x="0" y="5632525"/>
                </a:lnTo>
                <a:lnTo>
                  <a:pt x="8253129" y="5632525"/>
                </a:lnTo>
                <a:close/>
              </a:path>
            </a:pathLst>
          </a:custGeom>
        </p:spPr>
      </p:pic>
      <p:sp>
        <p:nvSpPr>
          <p:cNvPr id="1049864" name="椭圆 265"/>
          <p:cNvSpPr/>
          <p:nvPr>
            <p:custDataLst>
              <p:tags r:id="rId5"/>
            </p:custDataLst>
          </p:nvPr>
        </p:nvSpPr>
        <p:spPr>
          <a:xfrm>
            <a:off x="8498840" y="318135"/>
            <a:ext cx="90170" cy="90170"/>
          </a:xfrm>
          <a:prstGeom prst="ellipse"/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866" name="椭圆 268"/>
          <p:cNvSpPr/>
          <p:nvPr>
            <p:custDataLst>
              <p:tags r:id="rId6"/>
            </p:custDataLst>
          </p:nvPr>
        </p:nvSpPr>
        <p:spPr>
          <a:xfrm>
            <a:off x="8709025" y="318135"/>
            <a:ext cx="90170" cy="90170"/>
          </a:xfrm>
          <a:prstGeom prst="ellipse"/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868" name="椭圆 273"/>
          <p:cNvSpPr/>
          <p:nvPr>
            <p:custDataLst>
              <p:tags r:id="rId7"/>
            </p:custDataLst>
          </p:nvPr>
        </p:nvSpPr>
        <p:spPr>
          <a:xfrm>
            <a:off x="8919845" y="318135"/>
            <a:ext cx="90170" cy="90170"/>
          </a:xfrm>
          <a:prstGeom prst="ellipse"/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870" name="椭圆 274"/>
          <p:cNvSpPr/>
          <p:nvPr>
            <p:custDataLst>
              <p:tags r:id="rId8"/>
            </p:custDataLst>
          </p:nvPr>
        </p:nvSpPr>
        <p:spPr>
          <a:xfrm>
            <a:off x="9130030" y="318135"/>
            <a:ext cx="90170" cy="90170"/>
          </a:xfrm>
          <a:prstGeom prst="ellipse"/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872" name="椭圆 275"/>
          <p:cNvSpPr/>
          <p:nvPr>
            <p:custDataLst>
              <p:tags r:id="rId9"/>
            </p:custDataLst>
          </p:nvPr>
        </p:nvSpPr>
        <p:spPr>
          <a:xfrm>
            <a:off x="9340850" y="318135"/>
            <a:ext cx="90170" cy="90170"/>
          </a:xfrm>
          <a:prstGeom prst="ellipse"/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874" name="椭圆 276"/>
          <p:cNvSpPr/>
          <p:nvPr>
            <p:custDataLst>
              <p:tags r:id="rId10"/>
            </p:custDataLst>
          </p:nvPr>
        </p:nvSpPr>
        <p:spPr>
          <a:xfrm>
            <a:off x="9551035" y="318135"/>
            <a:ext cx="90170" cy="90170"/>
          </a:xfrm>
          <a:prstGeom prst="ellipse"/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876" name="椭圆 277"/>
          <p:cNvSpPr/>
          <p:nvPr>
            <p:custDataLst>
              <p:tags r:id="rId11"/>
            </p:custDataLst>
          </p:nvPr>
        </p:nvSpPr>
        <p:spPr>
          <a:xfrm>
            <a:off x="8498840" y="502285"/>
            <a:ext cx="90170" cy="90170"/>
          </a:xfrm>
          <a:prstGeom prst="ellipse"/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878" name="椭圆 278"/>
          <p:cNvSpPr/>
          <p:nvPr>
            <p:custDataLst>
              <p:tags r:id="rId12"/>
            </p:custDataLst>
          </p:nvPr>
        </p:nvSpPr>
        <p:spPr>
          <a:xfrm>
            <a:off x="8709025" y="502285"/>
            <a:ext cx="90170" cy="90170"/>
          </a:xfrm>
          <a:prstGeom prst="ellipse"/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880" name="椭圆 279"/>
          <p:cNvSpPr/>
          <p:nvPr>
            <p:custDataLst>
              <p:tags r:id="rId13"/>
            </p:custDataLst>
          </p:nvPr>
        </p:nvSpPr>
        <p:spPr>
          <a:xfrm>
            <a:off x="8919845" y="502285"/>
            <a:ext cx="90170" cy="90170"/>
          </a:xfrm>
          <a:prstGeom prst="ellipse"/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882" name="椭圆 280"/>
          <p:cNvSpPr/>
          <p:nvPr>
            <p:custDataLst>
              <p:tags r:id="rId14"/>
            </p:custDataLst>
          </p:nvPr>
        </p:nvSpPr>
        <p:spPr>
          <a:xfrm>
            <a:off x="9130030" y="502285"/>
            <a:ext cx="90170" cy="90170"/>
          </a:xfrm>
          <a:prstGeom prst="ellipse"/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884" name="椭圆 281"/>
          <p:cNvSpPr/>
          <p:nvPr>
            <p:custDataLst>
              <p:tags r:id="rId15"/>
            </p:custDataLst>
          </p:nvPr>
        </p:nvSpPr>
        <p:spPr>
          <a:xfrm>
            <a:off x="9340850" y="502285"/>
            <a:ext cx="90170" cy="90170"/>
          </a:xfrm>
          <a:prstGeom prst="ellipse"/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886" name="椭圆 282"/>
          <p:cNvSpPr/>
          <p:nvPr>
            <p:custDataLst>
              <p:tags r:id="rId16"/>
            </p:custDataLst>
          </p:nvPr>
        </p:nvSpPr>
        <p:spPr>
          <a:xfrm>
            <a:off x="9551035" y="502285"/>
            <a:ext cx="90170" cy="90170"/>
          </a:xfrm>
          <a:prstGeom prst="ellipse"/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888" name="椭圆 283"/>
          <p:cNvSpPr/>
          <p:nvPr>
            <p:custDataLst>
              <p:tags r:id="rId17"/>
            </p:custDataLst>
          </p:nvPr>
        </p:nvSpPr>
        <p:spPr>
          <a:xfrm>
            <a:off x="8498840" y="685800"/>
            <a:ext cx="90170" cy="90170"/>
          </a:xfrm>
          <a:prstGeom prst="ellipse"/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890" name="椭圆 284"/>
          <p:cNvSpPr/>
          <p:nvPr>
            <p:custDataLst>
              <p:tags r:id="rId18"/>
            </p:custDataLst>
          </p:nvPr>
        </p:nvSpPr>
        <p:spPr>
          <a:xfrm>
            <a:off x="8709025" y="685800"/>
            <a:ext cx="90170" cy="90170"/>
          </a:xfrm>
          <a:prstGeom prst="ellipse"/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892" name="椭圆 285"/>
          <p:cNvSpPr/>
          <p:nvPr>
            <p:custDataLst>
              <p:tags r:id="rId19"/>
            </p:custDataLst>
          </p:nvPr>
        </p:nvSpPr>
        <p:spPr>
          <a:xfrm>
            <a:off x="8919845" y="685800"/>
            <a:ext cx="90170" cy="90170"/>
          </a:xfrm>
          <a:prstGeom prst="ellipse"/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894" name="椭圆 286"/>
          <p:cNvSpPr/>
          <p:nvPr>
            <p:custDataLst>
              <p:tags r:id="rId20"/>
            </p:custDataLst>
          </p:nvPr>
        </p:nvSpPr>
        <p:spPr>
          <a:xfrm>
            <a:off x="9130030" y="685800"/>
            <a:ext cx="90170" cy="90170"/>
          </a:xfrm>
          <a:prstGeom prst="ellipse"/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896" name="椭圆 287"/>
          <p:cNvSpPr/>
          <p:nvPr>
            <p:custDataLst>
              <p:tags r:id="rId21"/>
            </p:custDataLst>
          </p:nvPr>
        </p:nvSpPr>
        <p:spPr>
          <a:xfrm>
            <a:off x="9340850" y="685800"/>
            <a:ext cx="90170" cy="90170"/>
          </a:xfrm>
          <a:prstGeom prst="ellipse"/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898" name="椭圆 288"/>
          <p:cNvSpPr/>
          <p:nvPr>
            <p:custDataLst>
              <p:tags r:id="rId22"/>
            </p:custDataLst>
          </p:nvPr>
        </p:nvSpPr>
        <p:spPr>
          <a:xfrm>
            <a:off x="9551035" y="685800"/>
            <a:ext cx="90170" cy="90170"/>
          </a:xfrm>
          <a:prstGeom prst="ellipse"/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900" name="椭圆 289"/>
          <p:cNvSpPr/>
          <p:nvPr>
            <p:custDataLst>
              <p:tags r:id="rId23"/>
            </p:custDataLst>
          </p:nvPr>
        </p:nvSpPr>
        <p:spPr>
          <a:xfrm>
            <a:off x="8498840" y="869950"/>
            <a:ext cx="90170" cy="90170"/>
          </a:xfrm>
          <a:prstGeom prst="ellipse"/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902" name="椭圆 290"/>
          <p:cNvSpPr/>
          <p:nvPr>
            <p:custDataLst>
              <p:tags r:id="rId24"/>
            </p:custDataLst>
          </p:nvPr>
        </p:nvSpPr>
        <p:spPr>
          <a:xfrm>
            <a:off x="8709025" y="869950"/>
            <a:ext cx="90170" cy="90170"/>
          </a:xfrm>
          <a:prstGeom prst="ellipse"/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904" name="椭圆 291"/>
          <p:cNvSpPr/>
          <p:nvPr>
            <p:custDataLst>
              <p:tags r:id="rId25"/>
            </p:custDataLst>
          </p:nvPr>
        </p:nvSpPr>
        <p:spPr>
          <a:xfrm>
            <a:off x="8919845" y="869950"/>
            <a:ext cx="90170" cy="90170"/>
          </a:xfrm>
          <a:prstGeom prst="ellipse"/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906" name="椭圆 292"/>
          <p:cNvSpPr/>
          <p:nvPr>
            <p:custDataLst>
              <p:tags r:id="rId26"/>
            </p:custDataLst>
          </p:nvPr>
        </p:nvSpPr>
        <p:spPr>
          <a:xfrm>
            <a:off x="9130030" y="869950"/>
            <a:ext cx="90170" cy="90170"/>
          </a:xfrm>
          <a:prstGeom prst="ellipse"/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908" name="椭圆 293"/>
          <p:cNvSpPr/>
          <p:nvPr>
            <p:custDataLst>
              <p:tags r:id="rId27"/>
            </p:custDataLst>
          </p:nvPr>
        </p:nvSpPr>
        <p:spPr>
          <a:xfrm>
            <a:off x="9340850" y="869950"/>
            <a:ext cx="90170" cy="90170"/>
          </a:xfrm>
          <a:prstGeom prst="ellipse"/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910" name="椭圆 294"/>
          <p:cNvSpPr/>
          <p:nvPr>
            <p:custDataLst>
              <p:tags r:id="rId28"/>
            </p:custDataLst>
          </p:nvPr>
        </p:nvSpPr>
        <p:spPr>
          <a:xfrm>
            <a:off x="9551035" y="869950"/>
            <a:ext cx="90170" cy="90170"/>
          </a:xfrm>
          <a:prstGeom prst="ellipse"/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912" name="椭圆 295"/>
          <p:cNvSpPr/>
          <p:nvPr>
            <p:custDataLst>
              <p:tags r:id="rId29"/>
            </p:custDataLst>
          </p:nvPr>
        </p:nvSpPr>
        <p:spPr>
          <a:xfrm>
            <a:off x="8498840" y="1053465"/>
            <a:ext cx="90170" cy="90170"/>
          </a:xfrm>
          <a:prstGeom prst="ellipse"/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914" name="椭圆 296"/>
          <p:cNvSpPr/>
          <p:nvPr>
            <p:custDataLst>
              <p:tags r:id="rId30"/>
            </p:custDataLst>
          </p:nvPr>
        </p:nvSpPr>
        <p:spPr>
          <a:xfrm>
            <a:off x="8709025" y="1053465"/>
            <a:ext cx="90170" cy="90170"/>
          </a:xfrm>
          <a:prstGeom prst="ellipse"/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916" name="椭圆 297"/>
          <p:cNvSpPr/>
          <p:nvPr>
            <p:custDataLst>
              <p:tags r:id="rId31"/>
            </p:custDataLst>
          </p:nvPr>
        </p:nvSpPr>
        <p:spPr>
          <a:xfrm>
            <a:off x="8919845" y="1053465"/>
            <a:ext cx="90170" cy="90170"/>
          </a:xfrm>
          <a:prstGeom prst="ellipse"/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918" name="椭圆 298"/>
          <p:cNvSpPr/>
          <p:nvPr>
            <p:custDataLst>
              <p:tags r:id="rId32"/>
            </p:custDataLst>
          </p:nvPr>
        </p:nvSpPr>
        <p:spPr>
          <a:xfrm>
            <a:off x="9130030" y="1053465"/>
            <a:ext cx="90170" cy="90170"/>
          </a:xfrm>
          <a:prstGeom prst="ellipse"/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920" name="椭圆 299"/>
          <p:cNvSpPr/>
          <p:nvPr>
            <p:custDataLst>
              <p:tags r:id="rId33"/>
            </p:custDataLst>
          </p:nvPr>
        </p:nvSpPr>
        <p:spPr>
          <a:xfrm>
            <a:off x="9340850" y="1053465"/>
            <a:ext cx="90170" cy="90170"/>
          </a:xfrm>
          <a:prstGeom prst="ellipse"/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922" name="椭圆 300"/>
          <p:cNvSpPr/>
          <p:nvPr>
            <p:custDataLst>
              <p:tags r:id="rId34"/>
            </p:custDataLst>
          </p:nvPr>
        </p:nvSpPr>
        <p:spPr>
          <a:xfrm>
            <a:off x="9551035" y="1053465"/>
            <a:ext cx="90170" cy="90170"/>
          </a:xfrm>
          <a:prstGeom prst="ellipse"/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924" name="任意多边形: 形状 301"/>
          <p:cNvSpPr/>
          <p:nvPr>
            <p:custDataLst>
              <p:tags r:id="rId35"/>
            </p:custDataLst>
          </p:nvPr>
        </p:nvSpPr>
        <p:spPr>
          <a:xfrm>
            <a:off x="8503285" y="0"/>
            <a:ext cx="90170" cy="50165"/>
          </a:xfrm>
          <a:custGeom>
            <a:avLst/>
            <a:gdLst>
              <a:gd name="connsiteX0" fmla="*/ 2084 w 90432"/>
              <a:gd name="connsiteY0" fmla="*/ 0 h 50248"/>
              <a:gd name="connsiteX1" fmla="*/ 88348 w 90432"/>
              <a:gd name="connsiteY1" fmla="*/ 0 h 50248"/>
              <a:gd name="connsiteX2" fmla="*/ 90432 w 90432"/>
              <a:gd name="connsiteY2" fmla="*/ 5032 h 50248"/>
              <a:gd name="connsiteX3" fmla="*/ 45216 w 90432"/>
              <a:gd name="connsiteY3" fmla="*/ 50248 h 50248"/>
              <a:gd name="connsiteX4" fmla="*/ 0 w 90432"/>
              <a:gd name="connsiteY4" fmla="*/ 5032 h 5024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90432" h="50248">
                <a:moveTo>
                  <a:pt x="2084" y="0"/>
                </a:moveTo>
                <a:lnTo>
                  <a:pt x="88348" y="0"/>
                </a:lnTo>
                <a:lnTo>
                  <a:pt x="90432" y="5032"/>
                </a:lnTo>
                <a:cubicBezTo>
                  <a:pt x="90432" y="30004"/>
                  <a:pt x="70188" y="50248"/>
                  <a:pt x="45216" y="50248"/>
                </a:cubicBezTo>
                <a:cubicBezTo>
                  <a:pt x="20244" y="50248"/>
                  <a:pt x="0" y="30004"/>
                  <a:pt x="0" y="5032"/>
                </a:cubicBezTo>
                <a:close/>
              </a:path>
            </a:pathLst>
          </a:custGeom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926" name="任意多边形: 形状 302"/>
          <p:cNvSpPr/>
          <p:nvPr>
            <p:custDataLst>
              <p:tags r:id="rId36"/>
            </p:custDataLst>
          </p:nvPr>
        </p:nvSpPr>
        <p:spPr>
          <a:xfrm>
            <a:off x="8713470" y="0"/>
            <a:ext cx="90170" cy="50165"/>
          </a:xfrm>
          <a:custGeom>
            <a:avLst/>
            <a:gdLst>
              <a:gd name="connsiteX0" fmla="*/ 2084 w 90432"/>
              <a:gd name="connsiteY0" fmla="*/ 0 h 50248"/>
              <a:gd name="connsiteX1" fmla="*/ 88348 w 90432"/>
              <a:gd name="connsiteY1" fmla="*/ 0 h 50248"/>
              <a:gd name="connsiteX2" fmla="*/ 90432 w 90432"/>
              <a:gd name="connsiteY2" fmla="*/ 5032 h 50248"/>
              <a:gd name="connsiteX3" fmla="*/ 45216 w 90432"/>
              <a:gd name="connsiteY3" fmla="*/ 50248 h 50248"/>
              <a:gd name="connsiteX4" fmla="*/ 0 w 90432"/>
              <a:gd name="connsiteY4" fmla="*/ 5032 h 5024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90432" h="50248">
                <a:moveTo>
                  <a:pt x="2084" y="0"/>
                </a:moveTo>
                <a:lnTo>
                  <a:pt x="88348" y="0"/>
                </a:lnTo>
                <a:lnTo>
                  <a:pt x="90432" y="5032"/>
                </a:lnTo>
                <a:cubicBezTo>
                  <a:pt x="90432" y="30004"/>
                  <a:pt x="70188" y="50248"/>
                  <a:pt x="45216" y="50248"/>
                </a:cubicBezTo>
                <a:cubicBezTo>
                  <a:pt x="20244" y="50248"/>
                  <a:pt x="0" y="30004"/>
                  <a:pt x="0" y="5032"/>
                </a:cubicBezTo>
                <a:close/>
              </a:path>
            </a:pathLst>
          </a:custGeom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928" name="任意多边形: 形状 303"/>
          <p:cNvSpPr/>
          <p:nvPr>
            <p:custDataLst>
              <p:tags r:id="rId37"/>
            </p:custDataLst>
          </p:nvPr>
        </p:nvSpPr>
        <p:spPr>
          <a:xfrm>
            <a:off x="8924290" y="0"/>
            <a:ext cx="90170" cy="50165"/>
          </a:xfrm>
          <a:custGeom>
            <a:avLst/>
            <a:gdLst>
              <a:gd name="connsiteX0" fmla="*/ 2084 w 90432"/>
              <a:gd name="connsiteY0" fmla="*/ 0 h 50248"/>
              <a:gd name="connsiteX1" fmla="*/ 88348 w 90432"/>
              <a:gd name="connsiteY1" fmla="*/ 0 h 50248"/>
              <a:gd name="connsiteX2" fmla="*/ 90432 w 90432"/>
              <a:gd name="connsiteY2" fmla="*/ 5032 h 50248"/>
              <a:gd name="connsiteX3" fmla="*/ 45216 w 90432"/>
              <a:gd name="connsiteY3" fmla="*/ 50248 h 50248"/>
              <a:gd name="connsiteX4" fmla="*/ 0 w 90432"/>
              <a:gd name="connsiteY4" fmla="*/ 5032 h 5024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90432" h="50248">
                <a:moveTo>
                  <a:pt x="2084" y="0"/>
                </a:moveTo>
                <a:lnTo>
                  <a:pt x="88348" y="0"/>
                </a:lnTo>
                <a:lnTo>
                  <a:pt x="90432" y="5032"/>
                </a:lnTo>
                <a:cubicBezTo>
                  <a:pt x="90432" y="30004"/>
                  <a:pt x="70188" y="50248"/>
                  <a:pt x="45216" y="50248"/>
                </a:cubicBezTo>
                <a:cubicBezTo>
                  <a:pt x="20244" y="50248"/>
                  <a:pt x="0" y="30004"/>
                  <a:pt x="0" y="5032"/>
                </a:cubicBezTo>
                <a:close/>
              </a:path>
            </a:pathLst>
          </a:custGeom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930" name="任意多边形: 形状 304"/>
          <p:cNvSpPr/>
          <p:nvPr>
            <p:custDataLst>
              <p:tags r:id="rId38"/>
            </p:custDataLst>
          </p:nvPr>
        </p:nvSpPr>
        <p:spPr>
          <a:xfrm>
            <a:off x="9134475" y="0"/>
            <a:ext cx="90170" cy="50165"/>
          </a:xfrm>
          <a:custGeom>
            <a:avLst/>
            <a:gdLst>
              <a:gd name="connsiteX0" fmla="*/ 2084 w 90432"/>
              <a:gd name="connsiteY0" fmla="*/ 0 h 50248"/>
              <a:gd name="connsiteX1" fmla="*/ 88348 w 90432"/>
              <a:gd name="connsiteY1" fmla="*/ 0 h 50248"/>
              <a:gd name="connsiteX2" fmla="*/ 90432 w 90432"/>
              <a:gd name="connsiteY2" fmla="*/ 5032 h 50248"/>
              <a:gd name="connsiteX3" fmla="*/ 45216 w 90432"/>
              <a:gd name="connsiteY3" fmla="*/ 50248 h 50248"/>
              <a:gd name="connsiteX4" fmla="*/ 0 w 90432"/>
              <a:gd name="connsiteY4" fmla="*/ 5032 h 5024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90432" h="50248">
                <a:moveTo>
                  <a:pt x="2084" y="0"/>
                </a:moveTo>
                <a:lnTo>
                  <a:pt x="88348" y="0"/>
                </a:lnTo>
                <a:lnTo>
                  <a:pt x="90432" y="5032"/>
                </a:lnTo>
                <a:cubicBezTo>
                  <a:pt x="90432" y="30004"/>
                  <a:pt x="70188" y="50248"/>
                  <a:pt x="45216" y="50248"/>
                </a:cubicBezTo>
                <a:cubicBezTo>
                  <a:pt x="20244" y="50248"/>
                  <a:pt x="0" y="30004"/>
                  <a:pt x="0" y="5032"/>
                </a:cubicBezTo>
                <a:close/>
              </a:path>
            </a:pathLst>
          </a:custGeom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932" name="任意多边形: 形状 305"/>
          <p:cNvSpPr/>
          <p:nvPr>
            <p:custDataLst>
              <p:tags r:id="rId39"/>
            </p:custDataLst>
          </p:nvPr>
        </p:nvSpPr>
        <p:spPr>
          <a:xfrm>
            <a:off x="9345295" y="0"/>
            <a:ext cx="90170" cy="50165"/>
          </a:xfrm>
          <a:custGeom>
            <a:avLst/>
            <a:gdLst>
              <a:gd name="connsiteX0" fmla="*/ 2084 w 90432"/>
              <a:gd name="connsiteY0" fmla="*/ 0 h 50248"/>
              <a:gd name="connsiteX1" fmla="*/ 88348 w 90432"/>
              <a:gd name="connsiteY1" fmla="*/ 0 h 50248"/>
              <a:gd name="connsiteX2" fmla="*/ 90432 w 90432"/>
              <a:gd name="connsiteY2" fmla="*/ 5032 h 50248"/>
              <a:gd name="connsiteX3" fmla="*/ 45216 w 90432"/>
              <a:gd name="connsiteY3" fmla="*/ 50248 h 50248"/>
              <a:gd name="connsiteX4" fmla="*/ 0 w 90432"/>
              <a:gd name="connsiteY4" fmla="*/ 5032 h 5024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90432" h="50248">
                <a:moveTo>
                  <a:pt x="2084" y="0"/>
                </a:moveTo>
                <a:lnTo>
                  <a:pt x="88348" y="0"/>
                </a:lnTo>
                <a:lnTo>
                  <a:pt x="90432" y="5032"/>
                </a:lnTo>
                <a:cubicBezTo>
                  <a:pt x="90432" y="30004"/>
                  <a:pt x="70188" y="50248"/>
                  <a:pt x="45216" y="50248"/>
                </a:cubicBezTo>
                <a:cubicBezTo>
                  <a:pt x="20244" y="50248"/>
                  <a:pt x="0" y="30004"/>
                  <a:pt x="0" y="5032"/>
                </a:cubicBezTo>
                <a:close/>
              </a:path>
            </a:pathLst>
          </a:custGeom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934" name="任意多边形: 形状 306"/>
          <p:cNvSpPr/>
          <p:nvPr>
            <p:custDataLst>
              <p:tags r:id="rId40"/>
            </p:custDataLst>
          </p:nvPr>
        </p:nvSpPr>
        <p:spPr>
          <a:xfrm>
            <a:off x="9555480" y="0"/>
            <a:ext cx="90170" cy="50165"/>
          </a:xfrm>
          <a:custGeom>
            <a:avLst/>
            <a:gdLst>
              <a:gd name="connsiteX0" fmla="*/ 2084 w 90432"/>
              <a:gd name="connsiteY0" fmla="*/ 0 h 50248"/>
              <a:gd name="connsiteX1" fmla="*/ 88348 w 90432"/>
              <a:gd name="connsiteY1" fmla="*/ 0 h 50248"/>
              <a:gd name="connsiteX2" fmla="*/ 90432 w 90432"/>
              <a:gd name="connsiteY2" fmla="*/ 5032 h 50248"/>
              <a:gd name="connsiteX3" fmla="*/ 45216 w 90432"/>
              <a:gd name="connsiteY3" fmla="*/ 50248 h 50248"/>
              <a:gd name="connsiteX4" fmla="*/ 0 w 90432"/>
              <a:gd name="connsiteY4" fmla="*/ 5032 h 5024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90432" h="50248">
                <a:moveTo>
                  <a:pt x="2084" y="0"/>
                </a:moveTo>
                <a:lnTo>
                  <a:pt x="88348" y="0"/>
                </a:lnTo>
                <a:lnTo>
                  <a:pt x="90432" y="5032"/>
                </a:lnTo>
                <a:cubicBezTo>
                  <a:pt x="90432" y="30004"/>
                  <a:pt x="70188" y="50248"/>
                  <a:pt x="45216" y="50248"/>
                </a:cubicBezTo>
                <a:cubicBezTo>
                  <a:pt x="20244" y="50248"/>
                  <a:pt x="0" y="30004"/>
                  <a:pt x="0" y="5032"/>
                </a:cubicBezTo>
                <a:close/>
              </a:path>
            </a:pathLst>
          </a:custGeom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936" name="椭圆 307"/>
          <p:cNvSpPr/>
          <p:nvPr>
            <p:custDataLst>
              <p:tags r:id="rId41"/>
            </p:custDataLst>
          </p:nvPr>
        </p:nvSpPr>
        <p:spPr>
          <a:xfrm>
            <a:off x="8503285" y="143510"/>
            <a:ext cx="90170" cy="90170"/>
          </a:xfrm>
          <a:prstGeom prst="ellipse"/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938" name="椭圆 308"/>
          <p:cNvSpPr/>
          <p:nvPr>
            <p:custDataLst>
              <p:tags r:id="rId42"/>
            </p:custDataLst>
          </p:nvPr>
        </p:nvSpPr>
        <p:spPr>
          <a:xfrm>
            <a:off x="8713470" y="143510"/>
            <a:ext cx="90170" cy="90170"/>
          </a:xfrm>
          <a:prstGeom prst="ellipse"/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940" name="椭圆 309"/>
          <p:cNvSpPr/>
          <p:nvPr>
            <p:custDataLst>
              <p:tags r:id="rId43"/>
            </p:custDataLst>
          </p:nvPr>
        </p:nvSpPr>
        <p:spPr>
          <a:xfrm>
            <a:off x="8924290" y="143510"/>
            <a:ext cx="90170" cy="90170"/>
          </a:xfrm>
          <a:prstGeom prst="ellipse"/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942" name="椭圆 310"/>
          <p:cNvSpPr/>
          <p:nvPr>
            <p:custDataLst>
              <p:tags r:id="rId44"/>
            </p:custDataLst>
          </p:nvPr>
        </p:nvSpPr>
        <p:spPr>
          <a:xfrm>
            <a:off x="9134475" y="143510"/>
            <a:ext cx="90170" cy="90170"/>
          </a:xfrm>
          <a:prstGeom prst="ellipse"/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944" name="椭圆 311"/>
          <p:cNvSpPr/>
          <p:nvPr>
            <p:custDataLst>
              <p:tags r:id="rId45"/>
            </p:custDataLst>
          </p:nvPr>
        </p:nvSpPr>
        <p:spPr>
          <a:xfrm>
            <a:off x="9345295" y="143510"/>
            <a:ext cx="90170" cy="90170"/>
          </a:xfrm>
          <a:prstGeom prst="ellipse"/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946" name="椭圆 312"/>
          <p:cNvSpPr/>
          <p:nvPr>
            <p:custDataLst>
              <p:tags r:id="rId46"/>
            </p:custDataLst>
          </p:nvPr>
        </p:nvSpPr>
        <p:spPr>
          <a:xfrm>
            <a:off x="9555480" y="143510"/>
            <a:ext cx="90170" cy="90170"/>
          </a:xfrm>
          <a:prstGeom prst="ellipse"/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948" name="椭圆 314"/>
          <p:cNvSpPr/>
          <p:nvPr>
            <p:custDataLst>
              <p:tags r:id="rId47"/>
            </p:custDataLst>
          </p:nvPr>
        </p:nvSpPr>
        <p:spPr>
          <a:xfrm rot="5400000">
            <a:off x="1512570" y="6071870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950" name="椭圆 315"/>
          <p:cNvSpPr/>
          <p:nvPr>
            <p:custDataLst>
              <p:tags r:id="rId48"/>
            </p:custDataLst>
          </p:nvPr>
        </p:nvSpPr>
        <p:spPr>
          <a:xfrm rot="5400000">
            <a:off x="1512570" y="6282055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952" name="椭圆 316"/>
          <p:cNvSpPr/>
          <p:nvPr>
            <p:custDataLst>
              <p:tags r:id="rId49"/>
            </p:custDataLst>
          </p:nvPr>
        </p:nvSpPr>
        <p:spPr>
          <a:xfrm rot="5400000">
            <a:off x="1512570" y="6492875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954" name="椭圆 317"/>
          <p:cNvSpPr/>
          <p:nvPr>
            <p:custDataLst>
              <p:tags r:id="rId50"/>
            </p:custDataLst>
          </p:nvPr>
        </p:nvSpPr>
        <p:spPr>
          <a:xfrm rot="5400000">
            <a:off x="1512570" y="6703695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956" name="椭圆 318"/>
          <p:cNvSpPr/>
          <p:nvPr>
            <p:custDataLst>
              <p:tags r:id="rId51"/>
            </p:custDataLst>
          </p:nvPr>
        </p:nvSpPr>
        <p:spPr>
          <a:xfrm rot="5400000">
            <a:off x="1328420" y="6071870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958" name="椭圆 319"/>
          <p:cNvSpPr/>
          <p:nvPr>
            <p:custDataLst>
              <p:tags r:id="rId52"/>
            </p:custDataLst>
          </p:nvPr>
        </p:nvSpPr>
        <p:spPr>
          <a:xfrm rot="5400000">
            <a:off x="1328420" y="6282055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960" name="椭圆 320"/>
          <p:cNvSpPr/>
          <p:nvPr>
            <p:custDataLst>
              <p:tags r:id="rId53"/>
            </p:custDataLst>
          </p:nvPr>
        </p:nvSpPr>
        <p:spPr>
          <a:xfrm rot="5400000">
            <a:off x="1328420" y="6492875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962" name="椭圆 321"/>
          <p:cNvSpPr/>
          <p:nvPr>
            <p:custDataLst>
              <p:tags r:id="rId54"/>
            </p:custDataLst>
          </p:nvPr>
        </p:nvSpPr>
        <p:spPr>
          <a:xfrm rot="5400000">
            <a:off x="1328420" y="6703695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964" name="椭圆 322"/>
          <p:cNvSpPr/>
          <p:nvPr>
            <p:custDataLst>
              <p:tags r:id="rId55"/>
            </p:custDataLst>
          </p:nvPr>
        </p:nvSpPr>
        <p:spPr>
          <a:xfrm rot="5400000">
            <a:off x="1144905" y="6071870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966" name="椭圆 323"/>
          <p:cNvSpPr/>
          <p:nvPr>
            <p:custDataLst>
              <p:tags r:id="rId56"/>
            </p:custDataLst>
          </p:nvPr>
        </p:nvSpPr>
        <p:spPr>
          <a:xfrm rot="5400000">
            <a:off x="1144905" y="6282055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968" name="椭圆 324"/>
          <p:cNvSpPr/>
          <p:nvPr>
            <p:custDataLst>
              <p:tags r:id="rId57"/>
            </p:custDataLst>
          </p:nvPr>
        </p:nvSpPr>
        <p:spPr>
          <a:xfrm rot="5400000">
            <a:off x="1144905" y="6492875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970" name="椭圆 325"/>
          <p:cNvSpPr/>
          <p:nvPr>
            <p:custDataLst>
              <p:tags r:id="rId58"/>
            </p:custDataLst>
          </p:nvPr>
        </p:nvSpPr>
        <p:spPr>
          <a:xfrm rot="5400000">
            <a:off x="1144905" y="6703695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972" name="椭圆 326"/>
          <p:cNvSpPr/>
          <p:nvPr>
            <p:custDataLst>
              <p:tags r:id="rId59"/>
            </p:custDataLst>
          </p:nvPr>
        </p:nvSpPr>
        <p:spPr>
          <a:xfrm rot="5400000">
            <a:off x="960755" y="6071870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974" name="椭圆 327"/>
          <p:cNvSpPr/>
          <p:nvPr>
            <p:custDataLst>
              <p:tags r:id="rId60"/>
            </p:custDataLst>
          </p:nvPr>
        </p:nvSpPr>
        <p:spPr>
          <a:xfrm rot="5400000">
            <a:off x="960755" y="6282055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976" name="椭圆 328"/>
          <p:cNvSpPr/>
          <p:nvPr>
            <p:custDataLst>
              <p:tags r:id="rId61"/>
            </p:custDataLst>
          </p:nvPr>
        </p:nvSpPr>
        <p:spPr>
          <a:xfrm rot="5400000">
            <a:off x="960755" y="6492875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978" name="椭圆 329"/>
          <p:cNvSpPr/>
          <p:nvPr>
            <p:custDataLst>
              <p:tags r:id="rId62"/>
            </p:custDataLst>
          </p:nvPr>
        </p:nvSpPr>
        <p:spPr>
          <a:xfrm rot="5400000">
            <a:off x="960755" y="6703695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980" name="椭圆 330"/>
          <p:cNvSpPr/>
          <p:nvPr>
            <p:custDataLst>
              <p:tags r:id="rId63"/>
            </p:custDataLst>
          </p:nvPr>
        </p:nvSpPr>
        <p:spPr>
          <a:xfrm rot="5400000">
            <a:off x="777240" y="6071870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982" name="椭圆 331"/>
          <p:cNvSpPr/>
          <p:nvPr>
            <p:custDataLst>
              <p:tags r:id="rId64"/>
            </p:custDataLst>
          </p:nvPr>
        </p:nvSpPr>
        <p:spPr>
          <a:xfrm rot="5400000">
            <a:off x="777240" y="6282055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984" name="椭圆 332"/>
          <p:cNvSpPr/>
          <p:nvPr>
            <p:custDataLst>
              <p:tags r:id="rId65"/>
            </p:custDataLst>
          </p:nvPr>
        </p:nvSpPr>
        <p:spPr>
          <a:xfrm rot="5400000">
            <a:off x="777240" y="6492875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986" name="椭圆 333"/>
          <p:cNvSpPr/>
          <p:nvPr>
            <p:custDataLst>
              <p:tags r:id="rId66"/>
            </p:custDataLst>
          </p:nvPr>
        </p:nvSpPr>
        <p:spPr>
          <a:xfrm rot="5400000">
            <a:off x="777240" y="6703695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988" name="椭圆 334"/>
          <p:cNvSpPr/>
          <p:nvPr>
            <p:custDataLst>
              <p:tags r:id="rId67"/>
            </p:custDataLst>
          </p:nvPr>
        </p:nvSpPr>
        <p:spPr>
          <a:xfrm rot="5400000">
            <a:off x="2422525" y="6076315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990" name="椭圆 335"/>
          <p:cNvSpPr/>
          <p:nvPr>
            <p:custDataLst>
              <p:tags r:id="rId68"/>
            </p:custDataLst>
          </p:nvPr>
        </p:nvSpPr>
        <p:spPr>
          <a:xfrm rot="5400000">
            <a:off x="2422525" y="6287135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992" name="椭圆 336"/>
          <p:cNvSpPr/>
          <p:nvPr>
            <p:custDataLst>
              <p:tags r:id="rId69"/>
            </p:custDataLst>
          </p:nvPr>
        </p:nvSpPr>
        <p:spPr>
          <a:xfrm rot="5400000">
            <a:off x="2422525" y="6497320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994" name="椭圆 337"/>
          <p:cNvSpPr/>
          <p:nvPr>
            <p:custDataLst>
              <p:tags r:id="rId70"/>
            </p:custDataLst>
          </p:nvPr>
        </p:nvSpPr>
        <p:spPr>
          <a:xfrm rot="5400000">
            <a:off x="2422525" y="6708140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996" name="椭圆 338"/>
          <p:cNvSpPr/>
          <p:nvPr>
            <p:custDataLst>
              <p:tags r:id="rId71"/>
            </p:custDataLst>
          </p:nvPr>
        </p:nvSpPr>
        <p:spPr>
          <a:xfrm rot="5400000">
            <a:off x="2238375" y="6076315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998" name="椭圆 339"/>
          <p:cNvSpPr/>
          <p:nvPr>
            <p:custDataLst>
              <p:tags r:id="rId72"/>
            </p:custDataLst>
          </p:nvPr>
        </p:nvSpPr>
        <p:spPr>
          <a:xfrm rot="5400000">
            <a:off x="2238375" y="6287135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50000" name="椭圆 340"/>
          <p:cNvSpPr/>
          <p:nvPr>
            <p:custDataLst>
              <p:tags r:id="rId73"/>
            </p:custDataLst>
          </p:nvPr>
        </p:nvSpPr>
        <p:spPr>
          <a:xfrm rot="5400000">
            <a:off x="2238375" y="6497320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50002" name="椭圆 341"/>
          <p:cNvSpPr/>
          <p:nvPr>
            <p:custDataLst>
              <p:tags r:id="rId74"/>
            </p:custDataLst>
          </p:nvPr>
        </p:nvSpPr>
        <p:spPr>
          <a:xfrm rot="5400000">
            <a:off x="2238375" y="6708140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50004" name="椭圆 342"/>
          <p:cNvSpPr/>
          <p:nvPr>
            <p:custDataLst>
              <p:tags r:id="rId75"/>
            </p:custDataLst>
          </p:nvPr>
        </p:nvSpPr>
        <p:spPr>
          <a:xfrm rot="5400000">
            <a:off x="2054860" y="6076315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50006" name="椭圆 343"/>
          <p:cNvSpPr/>
          <p:nvPr>
            <p:custDataLst>
              <p:tags r:id="rId76"/>
            </p:custDataLst>
          </p:nvPr>
        </p:nvSpPr>
        <p:spPr>
          <a:xfrm rot="5400000">
            <a:off x="2054860" y="6287135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50008" name="椭圆 344"/>
          <p:cNvSpPr/>
          <p:nvPr>
            <p:custDataLst>
              <p:tags r:id="rId77"/>
            </p:custDataLst>
          </p:nvPr>
        </p:nvSpPr>
        <p:spPr>
          <a:xfrm rot="5400000">
            <a:off x="2054860" y="6497320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50010" name="椭圆 345"/>
          <p:cNvSpPr/>
          <p:nvPr>
            <p:custDataLst>
              <p:tags r:id="rId78"/>
            </p:custDataLst>
          </p:nvPr>
        </p:nvSpPr>
        <p:spPr>
          <a:xfrm rot="5400000">
            <a:off x="2054860" y="6708140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50012" name="椭圆 346"/>
          <p:cNvSpPr/>
          <p:nvPr>
            <p:custDataLst>
              <p:tags r:id="rId79"/>
            </p:custDataLst>
          </p:nvPr>
        </p:nvSpPr>
        <p:spPr>
          <a:xfrm rot="5400000">
            <a:off x="1870710" y="6076315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50014" name="椭圆 347"/>
          <p:cNvSpPr/>
          <p:nvPr>
            <p:custDataLst>
              <p:tags r:id="rId80"/>
            </p:custDataLst>
          </p:nvPr>
        </p:nvSpPr>
        <p:spPr>
          <a:xfrm rot="5400000">
            <a:off x="1870710" y="6287135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50016" name="椭圆 348"/>
          <p:cNvSpPr/>
          <p:nvPr>
            <p:custDataLst>
              <p:tags r:id="rId81"/>
            </p:custDataLst>
          </p:nvPr>
        </p:nvSpPr>
        <p:spPr>
          <a:xfrm rot="5400000">
            <a:off x="1870710" y="6497320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50018" name="椭圆 349"/>
          <p:cNvSpPr/>
          <p:nvPr>
            <p:custDataLst>
              <p:tags r:id="rId82"/>
            </p:custDataLst>
          </p:nvPr>
        </p:nvSpPr>
        <p:spPr>
          <a:xfrm rot="5400000">
            <a:off x="1870710" y="6708140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50020" name="椭圆 350"/>
          <p:cNvSpPr/>
          <p:nvPr>
            <p:custDataLst>
              <p:tags r:id="rId83"/>
            </p:custDataLst>
          </p:nvPr>
        </p:nvSpPr>
        <p:spPr>
          <a:xfrm rot="5400000">
            <a:off x="1687195" y="6076315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50022" name="椭圆 351"/>
          <p:cNvSpPr/>
          <p:nvPr>
            <p:custDataLst>
              <p:tags r:id="rId84"/>
            </p:custDataLst>
          </p:nvPr>
        </p:nvSpPr>
        <p:spPr>
          <a:xfrm rot="5400000">
            <a:off x="1687195" y="6287135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50024" name="椭圆 352"/>
          <p:cNvSpPr/>
          <p:nvPr>
            <p:custDataLst>
              <p:tags r:id="rId85"/>
            </p:custDataLst>
          </p:nvPr>
        </p:nvSpPr>
        <p:spPr>
          <a:xfrm rot="5400000">
            <a:off x="1687195" y="6497320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50026" name="椭圆 353"/>
          <p:cNvSpPr/>
          <p:nvPr>
            <p:custDataLst>
              <p:tags r:id="rId86"/>
            </p:custDataLst>
          </p:nvPr>
        </p:nvSpPr>
        <p:spPr>
          <a:xfrm rot="5400000">
            <a:off x="1687195" y="6708140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50028" name="标题"/>
          <p:cNvSpPr txBox="1">
            <a:spLocks noGrp="1"/>
          </p:cNvSpPr>
          <p:nvPr>
            <p:ph type="title" idx="2" hasCustomPrompt="1"/>
            <p:custDataLst>
              <p:tags r:id="rId87"/>
            </p:custDataLst>
          </p:nvPr>
        </p:nvSpPr>
        <p:spPr>
          <a:xfrm>
            <a:off x="1856740" y="1411605"/>
            <a:ext cx="5520055" cy="1870075"/>
          </a:xfrm>
          <a:prstGeom prst="rect"/>
          <a:noFill/>
        </p:spPr>
        <p:txBody>
          <a:bodyPr anchor="b" anchorCtr="0" bIns="45720" lIns="91440" rIns="91440" rtlCol="0" tIns="45720" vert="horz" wrap="none">
            <a:normAutofit/>
          </a:bodyPr>
          <a:lstStyle>
            <a:defPPr>
              <a:defRPr lang="zh-CN"/>
            </a:defPPr>
            <a:lvl1pPr algn="l" defTabSz="914400" eaLnBrk="1" fontAlgn="auto" hangingPunct="1" latinLnBrk="0" lvl="0" marL="0" marR="0" rtl="0">
              <a:lnSpc>
                <a:spcPct val="100000"/>
              </a:lnSpc>
              <a:buClrTx/>
              <a:buSzTx/>
              <a:buFontTx/>
              <a:buNone/>
              <a:defRPr altLang="en-US" baseline="0" b="1" cap="none" dirty="0" sz="6600" i="0" kern="1200" kumimoji="0" lang="zh-CN" noProof="1" normalizeH="0" spc="0" strike="noStrike" u="none">
                <a:gradFill flip="none" rotWithShape="1">
                  <a:gsLst>
                    <a:gs pos="0">
                      <a:schemeClr val="accent1"/>
                    </a:gs>
                    <a:gs pos="100000">
                      <a:schemeClr val="accent2"/>
                    </a:gs>
                  </a:gsLst>
                  <a:lin ang="10800000" scaled="1"/>
                </a:gradFill>
                <a:latin typeface="+mj-ea"/>
                <a:ea typeface="+mj-ea"/>
                <a:cs typeface="微软雅黑" panose="020B0503020204020204" pitchFamily="34" charset="-122"/>
                <a:sym typeface="+mn-ea"/>
              </a:defRPr>
            </a:lvl1pPr>
          </a:lstStyle>
          <a:p>
            <a:pPr algn="l" lvl="0">
              <a:buClrTx/>
              <a:buSzTx/>
              <a:buFontTx/>
            </a:pPr>
            <a:r>
              <a:rPr dirty="0">
                <a:sym typeface="+mn-ea"/>
              </a:rPr>
              <a:t>单击编辑标题</a:t>
            </a:r>
            <a:endParaRPr dirty="0">
              <a:sym typeface="+mn-ea"/>
            </a:endParaRPr>
          </a:p>
        </p:txBody>
      </p:sp>
      <p:sp>
        <p:nvSpPr>
          <p:cNvPr id="1050030" name="署名"/>
          <p:cNvSpPr>
            <a:spLocks noGrp="1"/>
          </p:cNvSpPr>
          <p:nvPr>
            <p:ph type="body" idx="1" hasCustomPrompt="1"/>
            <p:custDataLst>
              <p:tags r:id="rId88"/>
            </p:custDataLst>
          </p:nvPr>
        </p:nvSpPr>
        <p:spPr>
          <a:xfrm>
            <a:off x="1971040" y="3584575"/>
            <a:ext cx="2402205" cy="483235"/>
          </a:xfrm>
          <a:prstGeom prst="roundRect">
            <a:avLst>
              <a:gd name="adj" fmla="val 20105"/>
            </a:avLst>
          </a:prstGeom>
          <a:gradFill>
            <a:gsLst>
              <a:gs pos="0">
                <a:schemeClr val="accent1"/>
              </a:gs>
              <a:gs pos="100000">
                <a:schemeClr val="accent2"/>
              </a:gs>
            </a:gsLst>
            <a:lin ang="10800000" scaled="1"/>
          </a:gradFill>
          <a:ln>
            <a:noFill/>
            <a:prstDash val="solid"/>
          </a:ln>
          <a:effectLst>
            <a:outerShdw algn="t" blurRad="165100" dir="5400000" dist="38100" rotWithShape="0" sx="97000" sy="97000">
              <a:schemeClr val="bg2">
                <a:lumMod val="50000"/>
                <a:alpha val="32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bIns="45720" compatLnSpc="1" forceAA="0" fromWordArt="0" horzOverflow="overflow" lIns="91440" numCol="1" rIns="91440" rtlCol="0" spcCol="0" tIns="45720" vert="horz" vertOverflow="overflow" wrap="square">
            <a:normAutofit/>
          </a:bodyPr>
          <a:lstStyle>
            <a:lvl1pPr algn="ctr" defTabSz="914400" eaLnBrk="1" fontAlgn="auto" hangingPunct="1" latinLnBrk="0" lvl="0" marL="0" marR="0" rtl="0">
              <a:lnSpc>
                <a:spcPct val="100000"/>
              </a:lnSpc>
              <a:buClrTx/>
              <a:buSzTx/>
              <a:buFontTx/>
              <a:buNone/>
              <a:defRPr altLang="en-US" baseline="0" b="0" cap="none" sz="1800" i="0" kern="1200" kumimoji="0" lang="zh-CN" noProof="1" normalizeH="0" spc="0" strike="noStrike" u="none">
                <a:solidFill>
                  <a:schemeClr val="lt1">
                    <a:lumMod val="100000"/>
                  </a:schemeClr>
                </a:solidFill>
                <a:latin typeface="+mn-lt"/>
                <a:ea typeface="+mn-ea"/>
                <a:cs typeface="微软雅黑" panose="020B0503020204020204" pitchFamily="34" charset="-122"/>
                <a:sym typeface="+mn-ea"/>
              </a:defRPr>
            </a:lvl1pPr>
          </a:lstStyle>
          <a:p>
            <a:pPr algn="ctr" lvl="0">
              <a:buClrTx/>
              <a:buSzTx/>
              <a:buFontTx/>
            </a:pPr>
            <a:r>
              <a:rPr dirty="0">
                <a:sym typeface="+mn-ea"/>
              </a:rPr>
              <a:t>单击此处编辑文本</a:t>
            </a:r>
            <a:endParaRPr dirty="0">
              <a:sym typeface="+mn-ea"/>
            </a:endParaRPr>
          </a:p>
        </p:txBody>
      </p:sp>
      <p:sp>
        <p:nvSpPr>
          <p:cNvPr id="1050032" name="日期占位符 3"/>
          <p:cNvSpPr>
            <a:spLocks noGrp="1"/>
          </p:cNvSpPr>
          <p:nvPr>
            <p:ph type="dt" sz="half" idx="10"/>
            <p:custDataLst>
              <p:tags r:id="rId89"/>
            </p:custDataLst>
          </p:nvPr>
        </p:nvSpPr>
        <p:spPr>
          <a:xfrm>
            <a:off x="612000" y="6314400"/>
            <a:ext cx="2700000" cy="316800"/>
          </a:xfrm>
        </p:spPr>
        <p:txBody>
          <a:bodyPr>
            <a:normAutofit/>
          </a:bodyPr>
          <a:p>
            <a:fld id="{760FBDFE-C587-4B4C-A407-44438C67B59E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50034" name="页脚占位符 4"/>
          <p:cNvSpPr>
            <a:spLocks noGrp="1"/>
          </p:cNvSpPr>
          <p:nvPr>
            <p:ph type="ftr" sz="quarter" idx="11"/>
            <p:custDataLst>
              <p:tags r:id="rId90"/>
            </p:custDataLst>
          </p:nvPr>
        </p:nvSpPr>
        <p:spPr>
          <a:xfrm>
            <a:off x="4116000" y="6314400"/>
            <a:ext cx="3960000" cy="316800"/>
          </a:xfrm>
        </p:spPr>
        <p:txBody>
          <a:bodyPr>
            <a:normAutofit/>
          </a:bodyPr>
          <a:p>
            <a:endParaRPr altLang="en-US" dirty="0" lang="zh-CN"/>
          </a:p>
        </p:txBody>
      </p:sp>
      <p:sp>
        <p:nvSpPr>
          <p:cNvPr id="1050036" name="灯片编号占位符 5"/>
          <p:cNvSpPr>
            <a:spLocks noGrp="1"/>
          </p:cNvSpPr>
          <p:nvPr>
            <p:ph type="sldNum" sz="quarter" idx="12"/>
            <p:custDataLst>
              <p:tags r:id="rId91"/>
            </p:custDataLst>
          </p:nvPr>
        </p:nvSpPr>
        <p:spPr>
          <a:xfrm>
            <a:off x="8877600" y="6314400"/>
            <a:ext cx="2700000" cy="316800"/>
          </a:xfrm>
        </p:spPr>
        <p:txBody>
          <a:bodyPr>
            <a:normAutofit/>
          </a:bodyPr>
          <a:p>
            <a:fld id="{49AE70B2-8BF9-45C0-BB95-33D1B9D3A854}" type="slidenum">
              <a:rPr altLang="en-US" lang="zh-CN" smtClean="0"/>
            </a:fld>
            <a:endParaRPr altLang="en-US" dirty="0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_rels/slideMaster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slideLayout" Target="../slideLayouts/slideLayout13.xml"/><Relationship Id="rId3" Type="http://schemas.openxmlformats.org/officeDocument/2006/relationships/slideLayout" Target="../slideLayouts/slideLayout14.xml"/><Relationship Id="rId4" Type="http://schemas.openxmlformats.org/officeDocument/2006/relationships/slideLayout" Target="../slideLayouts/slideLayout15.xml"/><Relationship Id="rId5" Type="http://schemas.openxmlformats.org/officeDocument/2006/relationships/slideLayout" Target="../slideLayouts/slideLayout16.xml"/><Relationship Id="rId6" Type="http://schemas.openxmlformats.org/officeDocument/2006/relationships/slideLayout" Target="../slideLayouts/slideLayout17.xml"/><Relationship Id="rId7" Type="http://schemas.openxmlformats.org/officeDocument/2006/relationships/slideLayout" Target="../slideLayouts/slideLayout18.xml"/><Relationship Id="rId8" Type="http://schemas.openxmlformats.org/officeDocument/2006/relationships/slideLayout" Target="../slideLayouts/slideLayout19.xml"/><Relationship Id="rId9" Type="http://schemas.openxmlformats.org/officeDocument/2006/relationships/slideLayout" Target="../slideLayouts/slideLayout20.xml"/><Relationship Id="rId10" Type="http://schemas.openxmlformats.org/officeDocument/2006/relationships/slideLayout" Target="../slideLayouts/slideLayout21.xml"/><Relationship Id="rId11" Type="http://schemas.openxmlformats.org/officeDocument/2006/relationships/slideLayout" Target="../slideLayouts/slideLayout22.xml"/><Relationship Id="rId12" Type="http://schemas.openxmlformats.org/officeDocument/2006/relationships/tags" Target="../tags/tag649.xml"/><Relationship Id="rId13" Type="http://schemas.openxmlformats.org/officeDocument/2006/relationships/tags" Target="../tags/tag650.xml"/><Relationship Id="rId14" Type="http://schemas.openxmlformats.org/officeDocument/2006/relationships/tags" Target="../tags/tag651.xml"/><Relationship Id="rId15" Type="http://schemas.openxmlformats.org/officeDocument/2006/relationships/tags" Target="../tags/tag652.xml"/><Relationship Id="rId16" Type="http://schemas.openxmlformats.org/officeDocument/2006/relationships/tags" Target="../tags/tag653.xml"/><Relationship Id="rId17" Type="http://schemas.openxmlformats.org/officeDocument/2006/relationships/tags" Target="../tags/tag654.xml"/><Relationship Id="rId18" Type="http://schemas.openxmlformats.org/officeDocument/2006/relationships/tags" Target="../tags/tag655.xml"/><Relationship Id="rId19" Type="http://schemas.openxmlformats.org/officeDocument/2006/relationships/tags" Target="../tags/tag656.xml"/><Relationship Id="rId20" Type="http://schemas.openxmlformats.org/officeDocument/2006/relationships/tags" Target="../tags/tag657.xml"/><Relationship Id="rId21" Type="http://schemas.openxmlformats.org/officeDocument/2006/relationships/tags" Target="../tags/tag658.xml"/><Relationship Id="rId22" Type="http://schemas.openxmlformats.org/officeDocument/2006/relationships/tags" Target="../tags/tag659.xml"/><Relationship Id="rId23" Type="http://schemas.openxmlformats.org/officeDocument/2006/relationships/tags" Target="../tags/tag660.xml"/><Relationship Id="rId24" Type="http://schemas.openxmlformats.org/officeDocument/2006/relationships/tags" Target="../tags/tag661.xml"/><Relationship Id="rId25" Type="http://schemas.openxmlformats.org/officeDocument/2006/relationships/tags" Target="../tags/tag662.xml"/><Relationship Id="rId26" Type="http://schemas.openxmlformats.org/officeDocument/2006/relationships/tags" Target="../tags/tag663.xml"/><Relationship Id="rId27" Type="http://schemas.openxmlformats.org/officeDocument/2006/relationships/tags" Target="../tags/tag664.xml"/><Relationship Id="rId28" Type="http://schemas.openxmlformats.org/officeDocument/2006/relationships/tags" Target="../tags/tag665.xml"/><Relationship Id="rId29" Type="http://schemas.openxmlformats.org/officeDocument/2006/relationships/tags" Target="../tags/tag666.xml"/><Relationship Id="rId30" Type="http://schemas.openxmlformats.org/officeDocument/2006/relationships/tags" Target="../tags/tag667.xml"/><Relationship Id="rId31" Type="http://schemas.openxmlformats.org/officeDocument/2006/relationships/tags" Target="../tags/tag668.xml"/><Relationship Id="rId32" Type="http://schemas.openxmlformats.org/officeDocument/2006/relationships/tags" Target="../tags/tag669.xml"/><Relationship Id="rId33" Type="http://schemas.openxmlformats.org/officeDocument/2006/relationships/tags" Target="../tags/tag670.xml"/><Relationship Id="rId34" Type="http://schemas.openxmlformats.org/officeDocument/2006/relationships/tags" Target="../tags/tag671.xml"/><Relationship Id="rId35" Type="http://schemas.openxmlformats.org/officeDocument/2006/relationships/tags" Target="../tags/tag672.xml"/><Relationship Id="rId36" Type="http://schemas.openxmlformats.org/officeDocument/2006/relationships/tags" Target="../tags/tag673.xml"/><Relationship Id="rId37" Type="http://schemas.openxmlformats.org/officeDocument/2006/relationships/tags" Target="../tags/tag674.xml"/><Relationship Id="rId38" Type="http://schemas.openxmlformats.org/officeDocument/2006/relationships/tags" Target="../tags/tag675.xml"/><Relationship Id="rId39" Type="http://schemas.openxmlformats.org/officeDocument/2006/relationships/tags" Target="../tags/tag676.xml"/><Relationship Id="rId40" Type="http://schemas.openxmlformats.org/officeDocument/2006/relationships/tags" Target="../tags/tag677.xml"/><Relationship Id="rId41" Type="http://schemas.openxmlformats.org/officeDocument/2006/relationships/tags" Target="../tags/tag678.xml"/><Relationship Id="rId42" Type="http://schemas.openxmlformats.org/officeDocument/2006/relationships/tags" Target="../tags/tag679.xml"/><Relationship Id="rId43" Type="http://schemas.openxmlformats.org/officeDocument/2006/relationships/tags" Target="../tags/tag680.xml"/><Relationship Id="rId44" Type="http://schemas.openxmlformats.org/officeDocument/2006/relationships/tags" Target="../tags/tag681.xml"/><Relationship Id="rId45" Type="http://schemas.openxmlformats.org/officeDocument/2006/relationships/tags" Target="../tags/tag682.xml"/><Relationship Id="rId46" Type="http://schemas.openxmlformats.org/officeDocument/2006/relationships/tags" Target="../tags/tag683.xml"/><Relationship Id="rId47" Type="http://schemas.openxmlformats.org/officeDocument/2006/relationships/tags" Target="../tags/tag684.xml"/><Relationship Id="rId48" Type="http://schemas.openxmlformats.org/officeDocument/2006/relationships/tags" Target="../tags/tag685.xml"/><Relationship Id="rId49" Type="http://schemas.openxmlformats.org/officeDocument/2006/relationships/tags" Target="../tags/tag686.xml"/><Relationship Id="rId50" Type="http://schemas.openxmlformats.org/officeDocument/2006/relationships/tags" Target="../tags/tag687.xml"/><Relationship Id="rId51" Type="http://schemas.openxmlformats.org/officeDocument/2006/relationships/tags" Target="../tags/tag688.xml"/><Relationship Id="rId52" Type="http://schemas.openxmlformats.org/officeDocument/2006/relationships/tags" Target="../tags/tag689.xml"/><Relationship Id="rId53" Type="http://schemas.openxmlformats.org/officeDocument/2006/relationships/tags" Target="../tags/tag690.xml"/><Relationship Id="rId54" Type="http://schemas.openxmlformats.org/officeDocument/2006/relationships/tags" Target="../tags/tag691.xml"/><Relationship Id="rId55" Type="http://schemas.openxmlformats.org/officeDocument/2006/relationships/tags" Target="../tags/tag692.xml"/><Relationship Id="rId56" Type="http://schemas.openxmlformats.org/officeDocument/2006/relationships/tags" Target="../tags/tag693.xml"/><Relationship Id="rId57" Type="http://schemas.openxmlformats.org/officeDocument/2006/relationships/tags" Target="../tags/tag694.xml"/><Relationship Id="rId58" Type="http://schemas.openxmlformats.org/officeDocument/2006/relationships/tags" Target="../tags/tag695.xml"/><Relationship Id="rId59" Type="http://schemas.openxmlformats.org/officeDocument/2006/relationships/tags" Target="../tags/tag696.xml"/><Relationship Id="rId60" Type="http://schemas.openxmlformats.org/officeDocument/2006/relationships/theme" Target="../theme/theme2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2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576" name="Title Placeholder 1"/>
          <p:cNvSpPr>
            <a:spLocks noGrp="1"/>
          </p:cNvSpPr>
          <p:nvPr>
            <p:ph type="title"/>
          </p:nvPr>
        </p:nvSpPr>
        <p:spPr>
          <a:xfrm>
            <a:off x="838200" y="365126"/>
            <a:ext cx="10515600" cy="1325563"/>
          </a:xfrm>
          <a:prstGeom prst="rect"/>
        </p:spPr>
        <p:txBody>
          <a:bodyPr anchor="ctr" bIns="45720" lIns="91440" rIns="91440" rtlCol="0" tIns="45720" vert="horz">
            <a:normAutofit/>
          </a:bodyPr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577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/>
        </p:spPr>
        <p:txBody>
          <a:bodyPr bIns="45720" lIns="91440" rIns="91440" rtlCol="0" tIns="45720" vert="horz">
            <a:normAutofit/>
          </a:bodyPr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578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1"/>
            <a:ext cx="2743200" cy="365125"/>
          </a:xfrm>
          <a:prstGeom prst="rect"/>
        </p:spPr>
        <p:txBody>
          <a:bodyPr anchor="ctr" bIns="45720" lIns="91440" rIns="91440" rtlCol="0" tIns="45720" vert="horz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579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1"/>
            <a:ext cx="4114800" cy="365125"/>
          </a:xfrm>
          <a:prstGeom prst="rect"/>
        </p:spPr>
        <p:txBody>
          <a:bodyPr anchor="ctr" bIns="45720" lIns="91440" rIns="91440" rtlCol="0" tIns="45720" vert="horz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altLang="en-US" lang="zh-CN"/>
          </a:p>
        </p:txBody>
      </p:sp>
      <p:sp>
        <p:nvSpPr>
          <p:cNvPr id="1048580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1"/>
            <a:ext cx="2743200" cy="365125"/>
          </a:xfrm>
          <a:prstGeom prst="rect"/>
        </p:spPr>
        <p:txBody>
          <a:bodyPr anchor="ctr" bIns="45720" lIns="91440" rIns="91440" rtlCol="0" tIns="45720" vert="horz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 accent1="accent1" accent2="accent2" accent3="accent3" accent4="accent4" accent5="accent5" accent6="accent6" bg1="lt1" bg2="lt2" tx1="dk1" tx2="dk2" hlink="hlink" folHlink="folHlink"/>
  <p:sldLayoutIdLst>
    <p:sldLayoutId id="2147483868" r:id="rId1"/>
    <p:sldLayoutId id="2147483869" r:id="rId2"/>
    <p:sldLayoutId id="2147483870" r:id="rId3"/>
    <p:sldLayoutId id="2147483871" r:id="rId4"/>
    <p:sldLayoutId id="2147483872" r:id="rId5"/>
    <p:sldLayoutId id="2147483873" r:id="rId6"/>
    <p:sldLayoutId id="2147483874" r:id="rId7"/>
    <p:sldLayoutId id="2147483875" r:id="rId8"/>
    <p:sldLayoutId id="2147483876" r:id="rId9"/>
    <p:sldLayoutId id="2147483877" r:id="rId10"/>
    <p:sldLayoutId id="2147483878" r:id="rId11"/>
  </p:sldLayoutIdLst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  <p:txStyles>
    <p:titleStyle>
      <a:lvl1pPr algn="l" defTabSz="914400" eaLnBrk="1" hangingPunct="1" latinLnBrk="0" rtl="0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algn="l" defTabSz="914400" eaLnBrk="1" hangingPunct="1" indent="-228600" latinLnBrk="0" marL="228600" rtl="0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algn="l" defTabSz="914400" eaLnBrk="1" hangingPunct="1" indent="-228600" latinLnBrk="0" marL="6858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algn="l" defTabSz="914400" eaLnBrk="1" hangingPunct="1" indent="-228600" latinLnBrk="0" marL="11430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algn="l" defTabSz="914400" eaLnBrk="1" hangingPunct="1" indent="-228600" latinLnBrk="0" marL="16002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algn="l" defTabSz="914400" eaLnBrk="1" hangingPunct="1" indent="-228600" latinLnBrk="0" marL="20574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algn="l" defTabSz="914400" eaLnBrk="1" hangingPunct="1" indent="-228600" latinLnBrk="0" marL="25146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algn="l" defTabSz="914400" eaLnBrk="1" hangingPunct="1" indent="-228600" latinLnBrk="0" marL="29718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algn="l" defTabSz="914400" eaLnBrk="1" hangingPunct="1" indent="-228600" latinLnBrk="0" marL="34290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algn="l" defTabSz="914400" eaLnBrk="1" hangingPunct="1" indent="-228600" latinLnBrk="0" marL="38862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algn="l" defTabSz="914400" eaLnBrk="1" hangingPunct="1" latinLnBrk="0" marL="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algn="l" defTabSz="914400" eaLnBrk="1" hangingPunct="1" latinLnBrk="0" marL="4572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algn="l" defTabSz="914400" eaLnBrk="1" hangingPunct="1" latinLnBrk="0" marL="9144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algn="l" defTabSz="914400" eaLnBrk="1" hangingPunct="1" latinLnBrk="0" marL="13716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algn="l" defTabSz="914400" eaLnBrk="1" hangingPunct="1" latinLnBrk="0" marL="18288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algn="l" defTabSz="914400" eaLnBrk="1" hangingPunct="1" latinLnBrk="0" marL="22860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algn="l" defTabSz="914400" eaLnBrk="1" hangingPunct="1" latinLnBrk="0" marL="27432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algn="l" defTabSz="914400" eaLnBrk="1" hangingPunct="1" latinLnBrk="0" marL="32004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algn="l" defTabSz="914400" eaLnBrk="1" hangingPunct="1" latinLnBrk="0" marL="36576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3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54" name="任意多边形: 形状 3"/>
          <p:cNvSpPr/>
          <p:nvPr userDrawn="1">
            <p:custDataLst>
              <p:tags r:id="rId12"/>
            </p:custDataLst>
          </p:nvPr>
        </p:nvSpPr>
        <p:spPr>
          <a:xfrm>
            <a:off x="10060565" y="5336500"/>
            <a:ext cx="2131435" cy="1521500"/>
          </a:xfrm>
          <a:custGeom>
            <a:avLst/>
            <a:gdLst>
              <a:gd name="connsiteX0" fmla="*/ 1626019 w 2131435"/>
              <a:gd name="connsiteY0" fmla="*/ 101 h 1521500"/>
              <a:gd name="connsiteX1" fmla="*/ 2089085 w 2131435"/>
              <a:gd name="connsiteY1" fmla="*/ 91213 h 1521500"/>
              <a:gd name="connsiteX2" fmla="*/ 2131435 w 2131435"/>
              <a:gd name="connsiteY2" fmla="*/ 113428 h 1521500"/>
              <a:gd name="connsiteX3" fmla="*/ 2131435 w 2131435"/>
              <a:gd name="connsiteY3" fmla="*/ 1521500 h 1521500"/>
              <a:gd name="connsiteX4" fmla="*/ 0 w 2131435"/>
              <a:gd name="connsiteY4" fmla="*/ 1521500 h 1521500"/>
              <a:gd name="connsiteX5" fmla="*/ 6520 w 2131435"/>
              <a:gd name="connsiteY5" fmla="*/ 1452674 h 1521500"/>
              <a:gd name="connsiteX6" fmla="*/ 521147 w 2131435"/>
              <a:gd name="connsiteY6" fmla="*/ 489350 h 1521500"/>
              <a:gd name="connsiteX7" fmla="*/ 1626019 w 2131435"/>
              <a:gd name="connsiteY7" fmla="*/ 101 h 15215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2131435" h="1521500">
                <a:moveTo>
                  <a:pt x="1626019" y="101"/>
                </a:moveTo>
                <a:cubicBezTo>
                  <a:pt x="1790692" y="-1978"/>
                  <a:pt x="1948356" y="28036"/>
                  <a:pt x="2089085" y="91213"/>
                </a:cubicBezTo>
                <a:lnTo>
                  <a:pt x="2131435" y="113428"/>
                </a:lnTo>
                <a:lnTo>
                  <a:pt x="2131435" y="1521500"/>
                </a:lnTo>
                <a:lnTo>
                  <a:pt x="0" y="1521500"/>
                </a:lnTo>
                <a:lnTo>
                  <a:pt x="6520" y="1452674"/>
                </a:lnTo>
                <a:cubicBezTo>
                  <a:pt x="53971" y="1118979"/>
                  <a:pt x="229262" y="771506"/>
                  <a:pt x="521147" y="489350"/>
                </a:cubicBezTo>
                <a:cubicBezTo>
                  <a:pt x="849518" y="171924"/>
                  <a:pt x="1255507" y="4778"/>
                  <a:pt x="1626019" y="101"/>
                </a:cubicBezTo>
                <a:close/>
              </a:path>
            </a:pathLst>
          </a:custGeom>
          <a:gradFill>
            <a:gsLst>
              <a:gs pos="0">
                <a:schemeClr val="accent2">
                  <a:lumMod val="20000"/>
                  <a:lumOff val="80000"/>
                </a:schemeClr>
              </a:gs>
              <a:gs pos="100000">
                <a:schemeClr val="accent2"/>
              </a:gs>
            </a:gsLst>
            <a:lin ang="2700000" scaled="1"/>
          </a:gra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rmAutofit/>
          </a:bodyPr>
          <a:p>
            <a:pPr algn="ctr"/>
            <a:endParaRPr altLang="en-US" lang="zh-CN"/>
          </a:p>
        </p:txBody>
      </p:sp>
      <p:sp>
        <p:nvSpPr>
          <p:cNvPr id="1048656" name="任意多边形: 形状 12"/>
          <p:cNvSpPr/>
          <p:nvPr userDrawn="1">
            <p:custDataLst>
              <p:tags r:id="rId13"/>
            </p:custDataLst>
          </p:nvPr>
        </p:nvSpPr>
        <p:spPr>
          <a:xfrm>
            <a:off x="0" y="2"/>
            <a:ext cx="1774368" cy="1437373"/>
          </a:xfrm>
          <a:custGeom>
            <a:avLst/>
            <a:gdLst>
              <a:gd name="connsiteX0" fmla="*/ 0 w 1774368"/>
              <a:gd name="connsiteY0" fmla="*/ 0 h 1437373"/>
              <a:gd name="connsiteX1" fmla="*/ 1774368 w 1774368"/>
              <a:gd name="connsiteY1" fmla="*/ 0 h 1437373"/>
              <a:gd name="connsiteX2" fmla="*/ 1753498 w 1774368"/>
              <a:gd name="connsiteY2" fmla="*/ 110326 h 1437373"/>
              <a:gd name="connsiteX3" fmla="*/ 1262636 w 1774368"/>
              <a:gd name="connsiteY3" fmla="*/ 948023 h 1437373"/>
              <a:gd name="connsiteX4" fmla="*/ 35728 w 1774368"/>
              <a:gd name="connsiteY4" fmla="*/ 1432797 h 1437373"/>
              <a:gd name="connsiteX5" fmla="*/ 0 w 1774368"/>
              <a:gd name="connsiteY5" fmla="*/ 1427788 h 143737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1774368" h="1437373">
                <a:moveTo>
                  <a:pt x="0" y="0"/>
                </a:moveTo>
                <a:lnTo>
                  <a:pt x="1774368" y="0"/>
                </a:lnTo>
                <a:lnTo>
                  <a:pt x="1753498" y="110326"/>
                </a:lnTo>
                <a:cubicBezTo>
                  <a:pt x="1684168" y="404241"/>
                  <a:pt x="1518035" y="701136"/>
                  <a:pt x="1262636" y="948023"/>
                </a:cubicBezTo>
                <a:cubicBezTo>
                  <a:pt x="897780" y="1300719"/>
                  <a:pt x="437098" y="1467884"/>
                  <a:pt x="35728" y="1432797"/>
                </a:cubicBezTo>
                <a:lnTo>
                  <a:pt x="0" y="1427788"/>
                </a:lnTo>
                <a:close/>
              </a:path>
            </a:pathLst>
          </a:custGeom>
          <a:gradFill>
            <a:gsLst>
              <a:gs pos="0">
                <a:schemeClr val="accent2">
                  <a:lumMod val="20000"/>
                  <a:lumOff val="80000"/>
                </a:schemeClr>
              </a:gs>
              <a:gs pos="100000">
                <a:schemeClr val="accent2"/>
              </a:gs>
            </a:gsLst>
            <a:lin ang="2700000" scaled="1"/>
          </a:gra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rmAutofit/>
          </a:bodyPr>
          <a:p>
            <a:pPr algn="ctr"/>
            <a:endParaRPr altLang="en-US" lang="zh-CN"/>
          </a:p>
        </p:txBody>
      </p:sp>
      <p:sp>
        <p:nvSpPr>
          <p:cNvPr id="1048658" name="椭圆 125"/>
          <p:cNvSpPr/>
          <p:nvPr>
            <p:custDataLst>
              <p:tags r:id="rId14"/>
            </p:custDataLst>
          </p:nvPr>
        </p:nvSpPr>
        <p:spPr>
          <a:xfrm rot="5400000">
            <a:off x="1699895" y="606742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latin typeface="微软雅黑" panose="020B0503020204020204" pitchFamily="34" charset="-122"/>
              <a:cs typeface="微软雅黑" panose="020B0503020204020204" pitchFamily="34" charset="-122"/>
            </a:endParaRPr>
          </a:p>
        </p:txBody>
      </p:sp>
      <p:sp>
        <p:nvSpPr>
          <p:cNvPr id="1048660" name="椭圆 126"/>
          <p:cNvSpPr/>
          <p:nvPr>
            <p:custDataLst>
              <p:tags r:id="rId15"/>
            </p:custDataLst>
          </p:nvPr>
        </p:nvSpPr>
        <p:spPr>
          <a:xfrm rot="5400000">
            <a:off x="1699895" y="627761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latin typeface="微软雅黑" panose="020B0503020204020204" pitchFamily="34" charset="-122"/>
              <a:cs typeface="微软雅黑" panose="020B0503020204020204" pitchFamily="34" charset="-122"/>
            </a:endParaRPr>
          </a:p>
        </p:txBody>
      </p:sp>
      <p:sp>
        <p:nvSpPr>
          <p:cNvPr id="1048662" name="椭圆 127"/>
          <p:cNvSpPr/>
          <p:nvPr>
            <p:custDataLst>
              <p:tags r:id="rId16"/>
            </p:custDataLst>
          </p:nvPr>
        </p:nvSpPr>
        <p:spPr>
          <a:xfrm rot="5400000">
            <a:off x="1699895" y="648843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latin typeface="微软雅黑" panose="020B0503020204020204" pitchFamily="34" charset="-122"/>
              <a:cs typeface="微软雅黑" panose="020B0503020204020204" pitchFamily="34" charset="-122"/>
            </a:endParaRPr>
          </a:p>
        </p:txBody>
      </p:sp>
      <p:sp>
        <p:nvSpPr>
          <p:cNvPr id="1048664" name="椭圆 128"/>
          <p:cNvSpPr/>
          <p:nvPr>
            <p:custDataLst>
              <p:tags r:id="rId17"/>
            </p:custDataLst>
          </p:nvPr>
        </p:nvSpPr>
        <p:spPr>
          <a:xfrm rot="5400000">
            <a:off x="1699895" y="669925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latin typeface="微软雅黑" panose="020B0503020204020204" pitchFamily="34" charset="-122"/>
              <a:cs typeface="微软雅黑" panose="020B0503020204020204" pitchFamily="34" charset="-122"/>
            </a:endParaRPr>
          </a:p>
        </p:txBody>
      </p:sp>
      <p:sp>
        <p:nvSpPr>
          <p:cNvPr id="1048666" name="椭圆 129"/>
          <p:cNvSpPr/>
          <p:nvPr>
            <p:custDataLst>
              <p:tags r:id="rId18"/>
            </p:custDataLst>
          </p:nvPr>
        </p:nvSpPr>
        <p:spPr>
          <a:xfrm rot="5400000">
            <a:off x="1515745" y="606742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latin typeface="微软雅黑" panose="020B0503020204020204" pitchFamily="34" charset="-122"/>
              <a:cs typeface="微软雅黑" panose="020B0503020204020204" pitchFamily="34" charset="-122"/>
            </a:endParaRPr>
          </a:p>
        </p:txBody>
      </p:sp>
      <p:sp>
        <p:nvSpPr>
          <p:cNvPr id="1048668" name="椭圆 130"/>
          <p:cNvSpPr/>
          <p:nvPr>
            <p:custDataLst>
              <p:tags r:id="rId19"/>
            </p:custDataLst>
          </p:nvPr>
        </p:nvSpPr>
        <p:spPr>
          <a:xfrm rot="5400000">
            <a:off x="1515745" y="627761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latin typeface="微软雅黑" panose="020B0503020204020204" pitchFamily="34" charset="-122"/>
              <a:cs typeface="微软雅黑" panose="020B0503020204020204" pitchFamily="34" charset="-122"/>
            </a:endParaRPr>
          </a:p>
        </p:txBody>
      </p:sp>
      <p:sp>
        <p:nvSpPr>
          <p:cNvPr id="1048670" name="椭圆 131"/>
          <p:cNvSpPr/>
          <p:nvPr>
            <p:custDataLst>
              <p:tags r:id="rId20"/>
            </p:custDataLst>
          </p:nvPr>
        </p:nvSpPr>
        <p:spPr>
          <a:xfrm rot="5400000">
            <a:off x="1515745" y="648843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latin typeface="微软雅黑" panose="020B0503020204020204" pitchFamily="34" charset="-122"/>
              <a:cs typeface="微软雅黑" panose="020B0503020204020204" pitchFamily="34" charset="-122"/>
            </a:endParaRPr>
          </a:p>
        </p:txBody>
      </p:sp>
      <p:sp>
        <p:nvSpPr>
          <p:cNvPr id="1048672" name="椭圆 132"/>
          <p:cNvSpPr/>
          <p:nvPr>
            <p:custDataLst>
              <p:tags r:id="rId21"/>
            </p:custDataLst>
          </p:nvPr>
        </p:nvSpPr>
        <p:spPr>
          <a:xfrm rot="5400000">
            <a:off x="1515745" y="669925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latin typeface="微软雅黑" panose="020B0503020204020204" pitchFamily="34" charset="-122"/>
              <a:cs typeface="微软雅黑" panose="020B0503020204020204" pitchFamily="34" charset="-122"/>
            </a:endParaRPr>
          </a:p>
        </p:txBody>
      </p:sp>
      <p:sp>
        <p:nvSpPr>
          <p:cNvPr id="1048674" name="椭圆 133"/>
          <p:cNvSpPr/>
          <p:nvPr>
            <p:custDataLst>
              <p:tags r:id="rId22"/>
            </p:custDataLst>
          </p:nvPr>
        </p:nvSpPr>
        <p:spPr>
          <a:xfrm rot="5400000">
            <a:off x="1332230" y="606742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latin typeface="微软雅黑" panose="020B0503020204020204" pitchFamily="34" charset="-122"/>
              <a:cs typeface="微软雅黑" panose="020B0503020204020204" pitchFamily="34" charset="-122"/>
            </a:endParaRPr>
          </a:p>
        </p:txBody>
      </p:sp>
      <p:sp>
        <p:nvSpPr>
          <p:cNvPr id="1048676" name="椭圆 134"/>
          <p:cNvSpPr/>
          <p:nvPr>
            <p:custDataLst>
              <p:tags r:id="rId23"/>
            </p:custDataLst>
          </p:nvPr>
        </p:nvSpPr>
        <p:spPr>
          <a:xfrm rot="5400000">
            <a:off x="1332230" y="627761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latin typeface="微软雅黑" panose="020B0503020204020204" pitchFamily="34" charset="-122"/>
              <a:cs typeface="微软雅黑" panose="020B0503020204020204" pitchFamily="34" charset="-122"/>
            </a:endParaRPr>
          </a:p>
        </p:txBody>
      </p:sp>
      <p:sp>
        <p:nvSpPr>
          <p:cNvPr id="1048678" name="椭圆 135"/>
          <p:cNvSpPr/>
          <p:nvPr>
            <p:custDataLst>
              <p:tags r:id="rId24"/>
            </p:custDataLst>
          </p:nvPr>
        </p:nvSpPr>
        <p:spPr>
          <a:xfrm rot="5400000">
            <a:off x="1332230" y="648843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latin typeface="微软雅黑" panose="020B0503020204020204" pitchFamily="34" charset="-122"/>
              <a:cs typeface="微软雅黑" panose="020B0503020204020204" pitchFamily="34" charset="-122"/>
            </a:endParaRPr>
          </a:p>
        </p:txBody>
      </p:sp>
      <p:sp>
        <p:nvSpPr>
          <p:cNvPr id="1048680" name="椭圆 136"/>
          <p:cNvSpPr/>
          <p:nvPr>
            <p:custDataLst>
              <p:tags r:id="rId25"/>
            </p:custDataLst>
          </p:nvPr>
        </p:nvSpPr>
        <p:spPr>
          <a:xfrm rot="5400000">
            <a:off x="1332230" y="669925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latin typeface="微软雅黑" panose="020B0503020204020204" pitchFamily="34" charset="-122"/>
              <a:cs typeface="微软雅黑" panose="020B0503020204020204" pitchFamily="34" charset="-122"/>
            </a:endParaRPr>
          </a:p>
        </p:txBody>
      </p:sp>
      <p:sp>
        <p:nvSpPr>
          <p:cNvPr id="1048682" name="椭圆 137"/>
          <p:cNvSpPr/>
          <p:nvPr>
            <p:custDataLst>
              <p:tags r:id="rId26"/>
            </p:custDataLst>
          </p:nvPr>
        </p:nvSpPr>
        <p:spPr>
          <a:xfrm rot="5400000">
            <a:off x="1148080" y="606742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latin typeface="微软雅黑" panose="020B0503020204020204" pitchFamily="34" charset="-122"/>
              <a:cs typeface="微软雅黑" panose="020B0503020204020204" pitchFamily="34" charset="-122"/>
            </a:endParaRPr>
          </a:p>
        </p:txBody>
      </p:sp>
      <p:sp>
        <p:nvSpPr>
          <p:cNvPr id="1048684" name="椭圆 138"/>
          <p:cNvSpPr/>
          <p:nvPr>
            <p:custDataLst>
              <p:tags r:id="rId27"/>
            </p:custDataLst>
          </p:nvPr>
        </p:nvSpPr>
        <p:spPr>
          <a:xfrm rot="5400000">
            <a:off x="1148080" y="627761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latin typeface="微软雅黑" panose="020B0503020204020204" pitchFamily="34" charset="-122"/>
              <a:cs typeface="微软雅黑" panose="020B0503020204020204" pitchFamily="34" charset="-122"/>
            </a:endParaRPr>
          </a:p>
        </p:txBody>
      </p:sp>
      <p:sp>
        <p:nvSpPr>
          <p:cNvPr id="1048686" name="椭圆 139"/>
          <p:cNvSpPr/>
          <p:nvPr>
            <p:custDataLst>
              <p:tags r:id="rId28"/>
            </p:custDataLst>
          </p:nvPr>
        </p:nvSpPr>
        <p:spPr>
          <a:xfrm rot="5400000">
            <a:off x="1148080" y="648843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latin typeface="微软雅黑" panose="020B0503020204020204" pitchFamily="34" charset="-122"/>
              <a:cs typeface="微软雅黑" panose="020B0503020204020204" pitchFamily="34" charset="-122"/>
            </a:endParaRPr>
          </a:p>
        </p:txBody>
      </p:sp>
      <p:sp>
        <p:nvSpPr>
          <p:cNvPr id="1048688" name="椭圆 140"/>
          <p:cNvSpPr/>
          <p:nvPr>
            <p:custDataLst>
              <p:tags r:id="rId29"/>
            </p:custDataLst>
          </p:nvPr>
        </p:nvSpPr>
        <p:spPr>
          <a:xfrm rot="5400000">
            <a:off x="1148080" y="669925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latin typeface="微软雅黑" panose="020B0503020204020204" pitchFamily="34" charset="-122"/>
              <a:cs typeface="微软雅黑" panose="020B0503020204020204" pitchFamily="34" charset="-122"/>
            </a:endParaRPr>
          </a:p>
        </p:txBody>
      </p:sp>
      <p:sp>
        <p:nvSpPr>
          <p:cNvPr id="1048690" name="椭圆 141"/>
          <p:cNvSpPr/>
          <p:nvPr>
            <p:custDataLst>
              <p:tags r:id="rId30"/>
            </p:custDataLst>
          </p:nvPr>
        </p:nvSpPr>
        <p:spPr>
          <a:xfrm rot="5400000">
            <a:off x="964565" y="606742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latin typeface="微软雅黑" panose="020B0503020204020204" pitchFamily="34" charset="-122"/>
              <a:cs typeface="微软雅黑" panose="020B0503020204020204" pitchFamily="34" charset="-122"/>
            </a:endParaRPr>
          </a:p>
        </p:txBody>
      </p:sp>
      <p:sp>
        <p:nvSpPr>
          <p:cNvPr id="1048692" name="椭圆 142"/>
          <p:cNvSpPr/>
          <p:nvPr>
            <p:custDataLst>
              <p:tags r:id="rId31"/>
            </p:custDataLst>
          </p:nvPr>
        </p:nvSpPr>
        <p:spPr>
          <a:xfrm rot="5400000">
            <a:off x="964565" y="627761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latin typeface="微软雅黑" panose="020B0503020204020204" pitchFamily="34" charset="-122"/>
              <a:cs typeface="微软雅黑" panose="020B0503020204020204" pitchFamily="34" charset="-122"/>
            </a:endParaRPr>
          </a:p>
        </p:txBody>
      </p:sp>
      <p:sp>
        <p:nvSpPr>
          <p:cNvPr id="1048694" name="椭圆 143"/>
          <p:cNvSpPr/>
          <p:nvPr>
            <p:custDataLst>
              <p:tags r:id="rId32"/>
            </p:custDataLst>
          </p:nvPr>
        </p:nvSpPr>
        <p:spPr>
          <a:xfrm rot="5400000">
            <a:off x="964565" y="648843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latin typeface="微软雅黑" panose="020B0503020204020204" pitchFamily="34" charset="-122"/>
              <a:cs typeface="微软雅黑" panose="020B0503020204020204" pitchFamily="34" charset="-122"/>
            </a:endParaRPr>
          </a:p>
        </p:txBody>
      </p:sp>
      <p:sp>
        <p:nvSpPr>
          <p:cNvPr id="1048696" name="椭圆 144"/>
          <p:cNvSpPr/>
          <p:nvPr>
            <p:custDataLst>
              <p:tags r:id="rId33"/>
            </p:custDataLst>
          </p:nvPr>
        </p:nvSpPr>
        <p:spPr>
          <a:xfrm rot="5400000">
            <a:off x="964565" y="669925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latin typeface="微软雅黑" panose="020B0503020204020204" pitchFamily="34" charset="-122"/>
              <a:cs typeface="微软雅黑" panose="020B0503020204020204" pitchFamily="34" charset="-122"/>
            </a:endParaRPr>
          </a:p>
        </p:txBody>
      </p:sp>
      <p:sp>
        <p:nvSpPr>
          <p:cNvPr id="1048698" name="椭圆 145"/>
          <p:cNvSpPr/>
          <p:nvPr>
            <p:custDataLst>
              <p:tags r:id="rId34"/>
            </p:custDataLst>
          </p:nvPr>
        </p:nvSpPr>
        <p:spPr>
          <a:xfrm rot="5400000">
            <a:off x="2609850" y="607187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latin typeface="微软雅黑" panose="020B0503020204020204" pitchFamily="34" charset="-122"/>
              <a:cs typeface="微软雅黑" panose="020B0503020204020204" pitchFamily="34" charset="-122"/>
            </a:endParaRPr>
          </a:p>
        </p:txBody>
      </p:sp>
      <p:sp>
        <p:nvSpPr>
          <p:cNvPr id="1048700" name="椭圆 146"/>
          <p:cNvSpPr/>
          <p:nvPr>
            <p:custDataLst>
              <p:tags r:id="rId35"/>
            </p:custDataLst>
          </p:nvPr>
        </p:nvSpPr>
        <p:spPr>
          <a:xfrm rot="5400000">
            <a:off x="2609850" y="628269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latin typeface="微软雅黑" panose="020B0503020204020204" pitchFamily="34" charset="-122"/>
              <a:cs typeface="微软雅黑" panose="020B0503020204020204" pitchFamily="34" charset="-122"/>
            </a:endParaRPr>
          </a:p>
        </p:txBody>
      </p:sp>
      <p:sp>
        <p:nvSpPr>
          <p:cNvPr id="1048702" name="椭圆 147"/>
          <p:cNvSpPr/>
          <p:nvPr>
            <p:custDataLst>
              <p:tags r:id="rId36"/>
            </p:custDataLst>
          </p:nvPr>
        </p:nvSpPr>
        <p:spPr>
          <a:xfrm rot="5400000">
            <a:off x="2609850" y="649287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latin typeface="微软雅黑" panose="020B0503020204020204" pitchFamily="34" charset="-122"/>
              <a:cs typeface="微软雅黑" panose="020B0503020204020204" pitchFamily="34" charset="-122"/>
            </a:endParaRPr>
          </a:p>
        </p:txBody>
      </p:sp>
      <p:sp>
        <p:nvSpPr>
          <p:cNvPr id="1048704" name="椭圆 148"/>
          <p:cNvSpPr/>
          <p:nvPr>
            <p:custDataLst>
              <p:tags r:id="rId37"/>
            </p:custDataLst>
          </p:nvPr>
        </p:nvSpPr>
        <p:spPr>
          <a:xfrm rot="5400000">
            <a:off x="2609850" y="670369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latin typeface="微软雅黑" panose="020B0503020204020204" pitchFamily="34" charset="-122"/>
              <a:cs typeface="微软雅黑" panose="020B0503020204020204" pitchFamily="34" charset="-122"/>
            </a:endParaRPr>
          </a:p>
        </p:txBody>
      </p:sp>
      <p:sp>
        <p:nvSpPr>
          <p:cNvPr id="1048706" name="椭圆 149"/>
          <p:cNvSpPr/>
          <p:nvPr>
            <p:custDataLst>
              <p:tags r:id="rId38"/>
            </p:custDataLst>
          </p:nvPr>
        </p:nvSpPr>
        <p:spPr>
          <a:xfrm rot="5400000">
            <a:off x="2425700" y="607187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latin typeface="微软雅黑" panose="020B0503020204020204" pitchFamily="34" charset="-122"/>
              <a:cs typeface="微软雅黑" panose="020B0503020204020204" pitchFamily="34" charset="-122"/>
            </a:endParaRPr>
          </a:p>
        </p:txBody>
      </p:sp>
      <p:sp>
        <p:nvSpPr>
          <p:cNvPr id="1048708" name="椭圆 150"/>
          <p:cNvSpPr/>
          <p:nvPr>
            <p:custDataLst>
              <p:tags r:id="rId39"/>
            </p:custDataLst>
          </p:nvPr>
        </p:nvSpPr>
        <p:spPr>
          <a:xfrm rot="5400000">
            <a:off x="2425700" y="628269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latin typeface="微软雅黑" panose="020B0503020204020204" pitchFamily="34" charset="-122"/>
              <a:cs typeface="微软雅黑" panose="020B0503020204020204" pitchFamily="34" charset="-122"/>
            </a:endParaRPr>
          </a:p>
        </p:txBody>
      </p:sp>
      <p:sp>
        <p:nvSpPr>
          <p:cNvPr id="1048710" name="椭圆 151"/>
          <p:cNvSpPr/>
          <p:nvPr>
            <p:custDataLst>
              <p:tags r:id="rId40"/>
            </p:custDataLst>
          </p:nvPr>
        </p:nvSpPr>
        <p:spPr>
          <a:xfrm rot="5400000">
            <a:off x="2425700" y="649287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latin typeface="微软雅黑" panose="020B0503020204020204" pitchFamily="34" charset="-122"/>
              <a:cs typeface="微软雅黑" panose="020B0503020204020204" pitchFamily="34" charset="-122"/>
            </a:endParaRPr>
          </a:p>
        </p:txBody>
      </p:sp>
      <p:sp>
        <p:nvSpPr>
          <p:cNvPr id="1048712" name="椭圆 152"/>
          <p:cNvSpPr/>
          <p:nvPr>
            <p:custDataLst>
              <p:tags r:id="rId41"/>
            </p:custDataLst>
          </p:nvPr>
        </p:nvSpPr>
        <p:spPr>
          <a:xfrm rot="5400000">
            <a:off x="2425700" y="670369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latin typeface="微软雅黑" panose="020B0503020204020204" pitchFamily="34" charset="-122"/>
              <a:cs typeface="微软雅黑" panose="020B0503020204020204" pitchFamily="34" charset="-122"/>
            </a:endParaRPr>
          </a:p>
        </p:txBody>
      </p:sp>
      <p:sp>
        <p:nvSpPr>
          <p:cNvPr id="1048714" name="椭圆 153"/>
          <p:cNvSpPr/>
          <p:nvPr>
            <p:custDataLst>
              <p:tags r:id="rId42"/>
            </p:custDataLst>
          </p:nvPr>
        </p:nvSpPr>
        <p:spPr>
          <a:xfrm rot="5400000">
            <a:off x="2242185" y="607187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latin typeface="微软雅黑" panose="020B0503020204020204" pitchFamily="34" charset="-122"/>
              <a:cs typeface="微软雅黑" panose="020B0503020204020204" pitchFamily="34" charset="-122"/>
            </a:endParaRPr>
          </a:p>
        </p:txBody>
      </p:sp>
      <p:sp>
        <p:nvSpPr>
          <p:cNvPr id="1048716" name="椭圆 154"/>
          <p:cNvSpPr/>
          <p:nvPr>
            <p:custDataLst>
              <p:tags r:id="rId43"/>
            </p:custDataLst>
          </p:nvPr>
        </p:nvSpPr>
        <p:spPr>
          <a:xfrm rot="5400000">
            <a:off x="2242185" y="628269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latin typeface="微软雅黑" panose="020B0503020204020204" pitchFamily="34" charset="-122"/>
              <a:cs typeface="微软雅黑" panose="020B0503020204020204" pitchFamily="34" charset="-122"/>
            </a:endParaRPr>
          </a:p>
        </p:txBody>
      </p:sp>
      <p:sp>
        <p:nvSpPr>
          <p:cNvPr id="1048718" name="椭圆 191"/>
          <p:cNvSpPr/>
          <p:nvPr>
            <p:custDataLst>
              <p:tags r:id="rId44"/>
            </p:custDataLst>
          </p:nvPr>
        </p:nvSpPr>
        <p:spPr>
          <a:xfrm rot="5400000">
            <a:off x="2242185" y="649287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latin typeface="微软雅黑" panose="020B0503020204020204" pitchFamily="34" charset="-122"/>
              <a:cs typeface="微软雅黑" panose="020B0503020204020204" pitchFamily="34" charset="-122"/>
            </a:endParaRPr>
          </a:p>
        </p:txBody>
      </p:sp>
      <p:sp>
        <p:nvSpPr>
          <p:cNvPr id="1048720" name="椭圆 192"/>
          <p:cNvSpPr/>
          <p:nvPr>
            <p:custDataLst>
              <p:tags r:id="rId45"/>
            </p:custDataLst>
          </p:nvPr>
        </p:nvSpPr>
        <p:spPr>
          <a:xfrm rot="5400000">
            <a:off x="2242185" y="670369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latin typeface="微软雅黑" panose="020B0503020204020204" pitchFamily="34" charset="-122"/>
              <a:cs typeface="微软雅黑" panose="020B0503020204020204" pitchFamily="34" charset="-122"/>
            </a:endParaRPr>
          </a:p>
        </p:txBody>
      </p:sp>
      <p:sp>
        <p:nvSpPr>
          <p:cNvPr id="1048722" name="椭圆 194"/>
          <p:cNvSpPr/>
          <p:nvPr>
            <p:custDataLst>
              <p:tags r:id="rId46"/>
            </p:custDataLst>
          </p:nvPr>
        </p:nvSpPr>
        <p:spPr>
          <a:xfrm rot="5400000">
            <a:off x="2058035" y="607187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latin typeface="微软雅黑" panose="020B0503020204020204" pitchFamily="34" charset="-122"/>
              <a:cs typeface="微软雅黑" panose="020B0503020204020204" pitchFamily="34" charset="-122"/>
            </a:endParaRPr>
          </a:p>
        </p:txBody>
      </p:sp>
      <p:sp>
        <p:nvSpPr>
          <p:cNvPr id="1048724" name="椭圆 195"/>
          <p:cNvSpPr/>
          <p:nvPr>
            <p:custDataLst>
              <p:tags r:id="rId47"/>
            </p:custDataLst>
          </p:nvPr>
        </p:nvSpPr>
        <p:spPr>
          <a:xfrm rot="5400000">
            <a:off x="2058035" y="628269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latin typeface="微软雅黑" panose="020B0503020204020204" pitchFamily="34" charset="-122"/>
              <a:cs typeface="微软雅黑" panose="020B0503020204020204" pitchFamily="34" charset="-122"/>
            </a:endParaRPr>
          </a:p>
        </p:txBody>
      </p:sp>
      <p:sp>
        <p:nvSpPr>
          <p:cNvPr id="1048726" name="椭圆 196"/>
          <p:cNvSpPr/>
          <p:nvPr>
            <p:custDataLst>
              <p:tags r:id="rId48"/>
            </p:custDataLst>
          </p:nvPr>
        </p:nvSpPr>
        <p:spPr>
          <a:xfrm rot="5400000">
            <a:off x="2058035" y="649287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latin typeface="微软雅黑" panose="020B0503020204020204" pitchFamily="34" charset="-122"/>
              <a:cs typeface="微软雅黑" panose="020B0503020204020204" pitchFamily="34" charset="-122"/>
            </a:endParaRPr>
          </a:p>
        </p:txBody>
      </p:sp>
      <p:sp>
        <p:nvSpPr>
          <p:cNvPr id="1048728" name="椭圆 197"/>
          <p:cNvSpPr/>
          <p:nvPr>
            <p:custDataLst>
              <p:tags r:id="rId49"/>
            </p:custDataLst>
          </p:nvPr>
        </p:nvSpPr>
        <p:spPr>
          <a:xfrm rot="5400000">
            <a:off x="2058035" y="670369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latin typeface="微软雅黑" panose="020B0503020204020204" pitchFamily="34" charset="-122"/>
              <a:cs typeface="微软雅黑" panose="020B0503020204020204" pitchFamily="34" charset="-122"/>
            </a:endParaRPr>
          </a:p>
        </p:txBody>
      </p:sp>
      <p:sp>
        <p:nvSpPr>
          <p:cNvPr id="1048730" name="椭圆 198"/>
          <p:cNvSpPr/>
          <p:nvPr>
            <p:custDataLst>
              <p:tags r:id="rId50"/>
            </p:custDataLst>
          </p:nvPr>
        </p:nvSpPr>
        <p:spPr>
          <a:xfrm rot="5400000">
            <a:off x="1874520" y="607187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latin typeface="微软雅黑" panose="020B0503020204020204" pitchFamily="34" charset="-122"/>
              <a:cs typeface="微软雅黑" panose="020B0503020204020204" pitchFamily="34" charset="-122"/>
            </a:endParaRPr>
          </a:p>
        </p:txBody>
      </p:sp>
      <p:sp>
        <p:nvSpPr>
          <p:cNvPr id="1048732" name="椭圆 199"/>
          <p:cNvSpPr/>
          <p:nvPr>
            <p:custDataLst>
              <p:tags r:id="rId51"/>
            </p:custDataLst>
          </p:nvPr>
        </p:nvSpPr>
        <p:spPr>
          <a:xfrm rot="5400000">
            <a:off x="1874520" y="628269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latin typeface="微软雅黑" panose="020B0503020204020204" pitchFamily="34" charset="-122"/>
              <a:cs typeface="微软雅黑" panose="020B0503020204020204" pitchFamily="34" charset="-122"/>
            </a:endParaRPr>
          </a:p>
        </p:txBody>
      </p:sp>
      <p:sp>
        <p:nvSpPr>
          <p:cNvPr id="1048734" name="椭圆 200"/>
          <p:cNvSpPr/>
          <p:nvPr>
            <p:custDataLst>
              <p:tags r:id="rId52"/>
            </p:custDataLst>
          </p:nvPr>
        </p:nvSpPr>
        <p:spPr>
          <a:xfrm rot="5400000">
            <a:off x="1874520" y="649287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latin typeface="微软雅黑" panose="020B0503020204020204" pitchFamily="34" charset="-122"/>
              <a:cs typeface="微软雅黑" panose="020B0503020204020204" pitchFamily="34" charset="-122"/>
            </a:endParaRPr>
          </a:p>
        </p:txBody>
      </p:sp>
      <p:sp>
        <p:nvSpPr>
          <p:cNvPr id="1048736" name="椭圆 201"/>
          <p:cNvSpPr/>
          <p:nvPr>
            <p:custDataLst>
              <p:tags r:id="rId53"/>
            </p:custDataLst>
          </p:nvPr>
        </p:nvSpPr>
        <p:spPr>
          <a:xfrm rot="5400000">
            <a:off x="1874520" y="670369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latin typeface="微软雅黑" panose="020B0503020204020204" pitchFamily="34" charset="-122"/>
              <a:cs typeface="微软雅黑" panose="020B0503020204020204" pitchFamily="34" charset="-122"/>
            </a:endParaRPr>
          </a:p>
        </p:txBody>
      </p:sp>
      <p:sp>
        <p:nvSpPr>
          <p:cNvPr id="1048738" name="日期占位符 9"/>
          <p:cNvSpPr>
            <a:spLocks noGrp="1"/>
          </p:cNvSpPr>
          <p:nvPr>
            <p:ph type="dt" sz="half" idx="10"/>
            <p:custDataLst>
              <p:tags r:id="rId54"/>
            </p:custDataLst>
          </p:nvPr>
        </p:nvSpPr>
        <p:spPr>
          <a:xfrm>
            <a:off x="612000" y="6314400"/>
            <a:ext cx="2700000" cy="316800"/>
          </a:xfrm>
        </p:spPr>
        <p:txBody>
          <a:bodyPr>
            <a:normAutofit/>
          </a:bodyPr>
          <a:lstStyle>
            <a:lvl1pPr>
              <a:defRPr>
                <a:latin typeface="微软雅黑" panose="020B0503020204020204" pitchFamily="34" charset="-122"/>
                <a:cs typeface="微软雅黑" panose="020B0503020204020204" pitchFamily="34" charset="-122"/>
              </a:defRPr>
            </a:lvl1pPr>
          </a:lstStyle>
          <a:p>
            <a:fld id="{760FBDFE-C587-4B4C-A407-44438C67B59E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740" name="页脚占位符 10"/>
          <p:cNvSpPr>
            <a:spLocks noGrp="1"/>
          </p:cNvSpPr>
          <p:nvPr>
            <p:ph type="ftr" sz="quarter" idx="11"/>
            <p:custDataLst>
              <p:tags r:id="rId55"/>
            </p:custDataLst>
          </p:nvPr>
        </p:nvSpPr>
        <p:spPr>
          <a:xfrm>
            <a:off x="4116000" y="6314400"/>
            <a:ext cx="3960000" cy="316800"/>
          </a:xfrm>
        </p:spPr>
        <p:txBody>
          <a:bodyPr>
            <a:normAutofit/>
          </a:bodyPr>
          <a:lstStyle>
            <a:lvl1pPr>
              <a:defRPr>
                <a:latin typeface="微软雅黑" panose="020B0503020204020204" pitchFamily="34" charset="-122"/>
                <a:cs typeface="微软雅黑" panose="020B0503020204020204" pitchFamily="34" charset="-122"/>
              </a:defRPr>
            </a:lvl1pPr>
          </a:lstStyle>
          <a:p>
            <a:endParaRPr altLang="en-US" dirty="0" lang="zh-CN"/>
          </a:p>
        </p:txBody>
      </p:sp>
      <p:sp>
        <p:nvSpPr>
          <p:cNvPr id="1048742" name="灯片编号占位符 11"/>
          <p:cNvSpPr>
            <a:spLocks noGrp="1"/>
          </p:cNvSpPr>
          <p:nvPr>
            <p:ph type="sldNum" sz="quarter" idx="12"/>
            <p:custDataLst>
              <p:tags r:id="rId56"/>
            </p:custDataLst>
          </p:nvPr>
        </p:nvSpPr>
        <p:spPr>
          <a:xfrm>
            <a:off x="8877600" y="6314400"/>
            <a:ext cx="2700000" cy="316800"/>
          </a:xfrm>
        </p:spPr>
        <p:txBody>
          <a:bodyPr>
            <a:normAutofit/>
          </a:bodyPr>
          <a:lstStyle>
            <a:lvl1pPr>
              <a:defRPr>
                <a:latin typeface="微软雅黑" panose="020B0503020204020204" pitchFamily="34" charset="-122"/>
                <a:cs typeface="微软雅黑" panose="020B0503020204020204" pitchFamily="34" charset="-122"/>
              </a:defRPr>
            </a:lvl1pPr>
          </a:lstStyle>
          <a:p>
            <a:fld id="{49AE70B2-8BF9-45C0-BB95-33D1B9D3A854}" type="slidenum">
              <a:rPr altLang="en-US" lang="zh-CN" smtClean="0"/>
            </a:fld>
            <a:endParaRPr altLang="en-US" dirty="0" lang="zh-CN"/>
          </a:p>
        </p:txBody>
      </p:sp>
      <p:sp>
        <p:nvSpPr>
          <p:cNvPr id="1048744" name="标题占位符 1"/>
          <p:cNvSpPr>
            <a:spLocks noGrp="1"/>
          </p:cNvSpPr>
          <p:nvPr>
            <p:ph type="title"/>
            <p:custDataLst>
              <p:tags r:id="rId57"/>
            </p:custDataLst>
          </p:nvPr>
        </p:nvSpPr>
        <p:spPr>
          <a:xfrm>
            <a:off x="838200" y="504856"/>
            <a:ext cx="10515600" cy="646331"/>
          </a:xfrm>
          <a:prstGeom prst="rect"/>
          <a:noFill/>
        </p:spPr>
        <p:txBody>
          <a:bodyPr anchor="ctr" bIns="45720" lIns="91440" rIns="91440" rtlCol="0" tIns="45720" vert="horz" wrap="square">
            <a:normAutofit/>
          </a:bodyPr>
          <a:p>
            <a:pPr algn="ctr" lvl="0" marL="0" marR="0">
              <a:buClrTx/>
              <a:buSzTx/>
              <a:buFontTx/>
            </a:pPr>
            <a:r>
              <a:rPr altLang="en-US" dirty="0" lang="zh-CN"/>
              <a:t>单击此处编辑母版标题样式</a:t>
            </a:r>
            <a:endParaRPr altLang="en-US" dirty="0" lang="zh-CN"/>
          </a:p>
        </p:txBody>
      </p:sp>
      <p:sp>
        <p:nvSpPr>
          <p:cNvPr id="1048746" name="文本占位符 2"/>
          <p:cNvSpPr>
            <a:spLocks noGrp="1"/>
          </p:cNvSpPr>
          <p:nvPr>
            <p:ph type="body" idx="1"/>
            <p:custDataLst>
              <p:tags r:id="rId58"/>
            </p:custDataLst>
          </p:nvPr>
        </p:nvSpPr>
        <p:spPr>
          <a:xfrm>
            <a:off x="838200" y="1303547"/>
            <a:ext cx="10515600" cy="4873416"/>
          </a:xfrm>
          <a:prstGeom prst="rect"/>
          <a:ln>
            <a:noFill/>
            <a:prstDash val="sysDash"/>
          </a:ln>
        </p:spPr>
        <p:txBody>
          <a:bodyPr bIns="46800" lIns="90000" rIns="90000" rtlCol="0" tIns="46800" vert="horz">
            <a:normAutofit/>
          </a:bodyPr>
          <a:p>
            <a:pPr lvl="0" marR="0">
              <a:buClrTx/>
              <a:buSzTx/>
            </a:pPr>
            <a:r>
              <a:rPr altLang="en-US" dirty="0" lang="zh-CN"/>
              <a:t>单击此处编辑母版文本样式</a:t>
            </a:r>
            <a:endParaRPr altLang="en-US" dirty="0" lang="zh-CN"/>
          </a:p>
          <a:p>
            <a:pPr lvl="1" marR="0">
              <a:buClrTx/>
              <a:buSzTx/>
              <a:tabLst>
                <a:tab algn="l" pos="1609725"/>
              </a:tabLst>
            </a:pPr>
            <a:r>
              <a:rPr altLang="en-US" dirty="0" lang="zh-CN"/>
              <a:t>二级</a:t>
            </a:r>
            <a:endParaRPr altLang="en-US" dirty="0" lang="zh-CN"/>
          </a:p>
          <a:p>
            <a:pPr lvl="2" marR="0">
              <a:buClrTx/>
              <a:buSzTx/>
            </a:pPr>
            <a:r>
              <a:rPr altLang="en-US" dirty="0" lang="zh-CN"/>
              <a:t>三级</a:t>
            </a:r>
            <a:endParaRPr altLang="en-US" dirty="0" lang="zh-CN"/>
          </a:p>
          <a:p>
            <a:pPr lvl="3" marR="0">
              <a:buClrTx/>
              <a:buSzTx/>
            </a:pPr>
            <a:r>
              <a:rPr altLang="en-US" dirty="0" lang="zh-CN"/>
              <a:t>四级</a:t>
            </a:r>
            <a:endParaRPr altLang="en-US" dirty="0" lang="zh-CN"/>
          </a:p>
          <a:p>
            <a:pPr lvl="4" marR="0">
              <a:buClrTx/>
              <a:buSzTx/>
            </a:pPr>
            <a:r>
              <a:rPr altLang="en-US" dirty="0" lang="zh-CN"/>
              <a:t>五级</a:t>
            </a:r>
            <a:endParaRPr altLang="en-US" dirty="0" lang="zh-CN"/>
          </a:p>
        </p:txBody>
      </p:sp>
      <p:sp>
        <p:nvSpPr>
          <p:cNvPr id="1048748" name="KSO_TEMPLATE" hidden="1"/>
          <p:cNvSpPr/>
          <p:nvPr userDrawn="1">
            <p:custDataLst>
              <p:tags r:id="rId59"/>
            </p:custDataLst>
          </p:nvPr>
        </p:nvSpPr>
        <p:spPr>
          <a:xfrm>
            <a:off x="0" y="0"/>
            <a:ext cx="0" cy="0"/>
          </a:xfrm>
          <a:prstGeom prst="rect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</p:spTree>
  </p:cSld>
  <p:clrMap accent1="accent1" accent2="accent2" accent3="accent3" accent4="accent4" accent5="accent5" accent6="accent6" bg1="lt1" bg2="lt2" tx1="dk1" tx2="dk2" hlink="hlink" folHlink="folHlink"/>
  <p:sldLayoutIdLst>
    <p:sldLayoutId id="2147483905" r:id="rId1"/>
    <p:sldLayoutId id="2147483906" r:id="rId2"/>
    <p:sldLayoutId id="2147483907" r:id="rId3"/>
    <p:sldLayoutId id="2147483908" r:id="rId4"/>
    <p:sldLayoutId id="2147483909" r:id="rId5"/>
    <p:sldLayoutId id="2147483910" r:id="rId6"/>
    <p:sldLayoutId id="2147483911" r:id="rId7"/>
    <p:sldLayoutId id="2147483912" r:id="rId8"/>
    <p:sldLayoutId id="2147483913" r:id="rId9"/>
    <p:sldLayoutId id="2147483914" r:id="rId10"/>
    <p:sldLayoutId id="2147483915" r:id="rId11"/>
  </p:sldLayoutIdLst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  <p:txStyles>
    <p:titleStyle>
      <a:lvl1pPr algn="l" defTabSz="914400" eaLnBrk="1" fontAlgn="auto" hangingPunct="1" latinLnBrk="0" rtl="0">
        <a:lnSpc>
          <a:spcPct val="100000"/>
        </a:lnSpc>
        <a:spcBef>
          <a:spcPct val="0"/>
        </a:spcBef>
        <a:buNone/>
        <a:defRPr altLang="en-US" baseline="0" b="1" cap="none" sz="3600" i="0" kern="1200" kumimoji="0" lang="zh-CN" normalizeH="0" spc="0" strike="noStrike" u="none" smtClean="0">
          <a:gradFill flip="none" rotWithShape="1">
            <a:gsLst>
              <a:gs pos="0">
                <a:schemeClr val="accent1"/>
              </a:gs>
              <a:gs pos="100000">
                <a:schemeClr val="accent2"/>
              </a:gs>
            </a:gsLst>
            <a:lin ang="10800000" scaled="1"/>
          </a:gradFill>
          <a:latin typeface="+mj-ea"/>
          <a:ea typeface="+mj-ea"/>
          <a:cs typeface="微软雅黑" panose="020B0503020204020204" pitchFamily="34" charset="-122"/>
        </a:defRPr>
      </a:lvl1pPr>
    </p:titleStyle>
    <p:bodyStyle>
      <a:lvl1pPr algn="l" defTabSz="914400" eaLnBrk="1" fontAlgn="auto" hangingPunct="1" indent="-228600" latinLnBrk="0" marL="228600" rtl="0">
        <a:lnSpc>
          <a:spcPct val="130000"/>
        </a:lnSpc>
        <a:spcBef>
          <a:spcPts val="0"/>
        </a:spcBef>
        <a:spcAft>
          <a:spcPts val="1000"/>
        </a:spcAft>
        <a:buFont typeface="Arial" panose="02080604020202020204" pitchFamily="34" charset="0"/>
        <a:buChar char="●"/>
        <a:defRPr altLang="en-US" baseline="0" b="0" cap="none" sz="1800" i="0" kern="1200" kumimoji="0" lang="zh-CN" normalizeH="0" spc="150" strike="noStrike" u="none" smtClean="0">
          <a:ln>
            <a:noFill/>
            <a:prstDash val="sysDot"/>
          </a:ln>
          <a:solidFill>
            <a:schemeClr val="tx1">
              <a:lumMod val="75000"/>
              <a:lumOff val="25000"/>
            </a:schemeClr>
          </a:solidFill>
          <a:latin typeface="+mn-ea"/>
          <a:ea typeface="+mn-ea"/>
          <a:cs typeface="微软雅黑" panose="020B0503020204020204" pitchFamily="34" charset="-122"/>
        </a:defRPr>
      </a:lvl1pPr>
      <a:lvl2pPr algn="l" defTabSz="914400" eaLnBrk="1" fontAlgn="auto" hangingPunct="1" indent="-228600" latinLnBrk="0" marL="685800" rtl="0">
        <a:lnSpc>
          <a:spcPct val="120000"/>
        </a:lnSpc>
        <a:spcBef>
          <a:spcPts val="0"/>
        </a:spcBef>
        <a:spcAft>
          <a:spcPts val="600"/>
        </a:spcAft>
        <a:buFont typeface="Arial" panose="02080604020202020204" pitchFamily="34" charset="0"/>
        <a:buChar char="●"/>
        <a:tabLst>
          <a:tab algn="l" pos="1609725"/>
          <a:tab algn="l" pos="1609725"/>
          <a:tab algn="l" pos="1609725"/>
          <a:tab algn="l" pos="1609725"/>
        </a:tabLst>
        <a:defRPr altLang="en-US" baseline="0" b="0" cap="none" sz="1600" i="0" kern="1200" kumimoji="0" lang="zh-CN" normalizeH="0" spc="150" strike="noStrike" u="none" smtClean="0">
          <a:solidFill>
            <a:schemeClr val="tx1">
              <a:lumMod val="65000"/>
              <a:lumOff val="35000"/>
            </a:schemeClr>
          </a:solidFill>
          <a:latin typeface="+mn-ea"/>
          <a:ea typeface="+mn-ea"/>
          <a:cs typeface="微软雅黑" panose="020B0503020204020204" pitchFamily="34" charset="-122"/>
        </a:defRPr>
      </a:lvl2pPr>
      <a:lvl3pPr algn="l" defTabSz="914400" eaLnBrk="1" fontAlgn="auto" hangingPunct="1" indent="-228600" latinLnBrk="0" marL="1143000" rtl="0">
        <a:lnSpc>
          <a:spcPct val="120000"/>
        </a:lnSpc>
        <a:spcBef>
          <a:spcPts val="0"/>
        </a:spcBef>
        <a:spcAft>
          <a:spcPts val="600"/>
        </a:spcAft>
        <a:buFont typeface="Arial" panose="02080604020202020204" pitchFamily="34" charset="0"/>
        <a:buChar char="●"/>
        <a:defRPr altLang="en-US" baseline="0" b="0" cap="none" sz="1600" i="0" kern="1200" kumimoji="0" lang="zh-CN" normalizeH="0" spc="150" strike="noStrike" u="none" smtClean="0">
          <a:solidFill>
            <a:schemeClr val="tx1">
              <a:lumMod val="65000"/>
              <a:lumOff val="35000"/>
            </a:schemeClr>
          </a:solidFill>
          <a:latin typeface="+mn-ea"/>
          <a:ea typeface="+mn-ea"/>
          <a:cs typeface="微软雅黑" panose="020B0503020204020204" pitchFamily="34" charset="-122"/>
        </a:defRPr>
      </a:lvl3pPr>
      <a:lvl4pPr algn="l" defTabSz="914400" eaLnBrk="1" fontAlgn="auto" hangingPunct="1" indent="-228600" latinLnBrk="0" marL="1600200" rtl="0">
        <a:lnSpc>
          <a:spcPct val="120000"/>
        </a:lnSpc>
        <a:spcBef>
          <a:spcPts val="0"/>
        </a:spcBef>
        <a:spcAft>
          <a:spcPts val="300"/>
        </a:spcAft>
        <a:buFont typeface="Wingdings" panose="05000000000000000000" charset="0"/>
        <a:buChar char=""/>
        <a:defRPr altLang="en-US" baseline="0" b="0" cap="none" sz="1400" i="0" kern="1200" kumimoji="0" lang="zh-CN" normalizeH="0" spc="150" strike="noStrike" u="none" smtClean="0">
          <a:solidFill>
            <a:schemeClr val="tx1">
              <a:lumMod val="65000"/>
              <a:lumOff val="35000"/>
            </a:schemeClr>
          </a:solidFill>
          <a:latin typeface="+mn-ea"/>
          <a:ea typeface="+mn-ea"/>
          <a:cs typeface="微软雅黑" panose="020B0503020204020204" pitchFamily="34" charset="-122"/>
        </a:defRPr>
      </a:lvl4pPr>
      <a:lvl5pPr algn="l" defTabSz="914400" eaLnBrk="1" fontAlgn="auto" hangingPunct="1" indent="-228600" latinLnBrk="0" marL="2057400" rtl="0">
        <a:lnSpc>
          <a:spcPct val="120000"/>
        </a:lnSpc>
        <a:spcBef>
          <a:spcPts val="0"/>
        </a:spcBef>
        <a:spcAft>
          <a:spcPts val="300"/>
        </a:spcAft>
        <a:buFont typeface="Arial" panose="02080604020202020204" pitchFamily="34" charset="0"/>
        <a:buChar char="•"/>
        <a:defRPr altLang="en-US" baseline="0" b="0" cap="none" sz="1400" i="0" kern="1200" kumimoji="0" lang="zh-CN" normalizeH="0" spc="150" strike="noStrike" u="none" smtClean="0">
          <a:solidFill>
            <a:schemeClr val="tx1">
              <a:lumMod val="65000"/>
              <a:lumOff val="35000"/>
            </a:schemeClr>
          </a:solidFill>
          <a:latin typeface="+mn-ea"/>
          <a:ea typeface="+mn-ea"/>
          <a:cs typeface="微软雅黑" panose="020B0503020204020204" pitchFamily="34" charset="-122"/>
        </a:defRPr>
      </a:lvl5pPr>
      <a:lvl6pPr algn="l" defTabSz="914400" eaLnBrk="1" hangingPunct="1" indent="-228600" latinLnBrk="0" marL="2514600" rtl="0">
        <a:lnSpc>
          <a:spcPct val="90000"/>
        </a:lnSpc>
        <a:spcBef>
          <a:spcPts val="500"/>
        </a:spcBef>
        <a:buFont typeface="Arial" panose="0208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algn="l" defTabSz="914400" eaLnBrk="1" hangingPunct="1" indent="-228600" latinLnBrk="0" marL="2971800" rtl="0">
        <a:lnSpc>
          <a:spcPct val="90000"/>
        </a:lnSpc>
        <a:spcBef>
          <a:spcPts val="500"/>
        </a:spcBef>
        <a:buFont typeface="Arial" panose="0208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algn="l" defTabSz="914400" eaLnBrk="1" hangingPunct="1" indent="-228600" latinLnBrk="0" marL="3429000" rtl="0">
        <a:lnSpc>
          <a:spcPct val="90000"/>
        </a:lnSpc>
        <a:spcBef>
          <a:spcPts val="500"/>
        </a:spcBef>
        <a:buFont typeface="Arial" panose="0208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algn="l" defTabSz="914400" eaLnBrk="1" hangingPunct="1" indent="-228600" latinLnBrk="0" marL="3886200" rtl="0">
        <a:lnSpc>
          <a:spcPct val="90000"/>
        </a:lnSpc>
        <a:spcBef>
          <a:spcPts val="500"/>
        </a:spcBef>
        <a:buFont typeface="Arial" panose="0208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algn="l" defTabSz="914400" eaLnBrk="1" hangingPunct="1" latinLnBrk="0" marL="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algn="l" defTabSz="914400" eaLnBrk="1" hangingPunct="1" latinLnBrk="0" marL="4572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algn="l" defTabSz="914400" eaLnBrk="1" hangingPunct="1" latinLnBrk="0" marL="9144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algn="l" defTabSz="914400" eaLnBrk="1" hangingPunct="1" latinLnBrk="0" marL="13716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algn="l" defTabSz="914400" eaLnBrk="1" hangingPunct="1" latinLnBrk="0" marL="18288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algn="l" defTabSz="914400" eaLnBrk="1" hangingPunct="1" latinLnBrk="0" marL="22860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algn="l" defTabSz="914400" eaLnBrk="1" hangingPunct="1" latinLnBrk="0" marL="27432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algn="l" defTabSz="914400" eaLnBrk="1" hangingPunct="1" latinLnBrk="0" marL="32004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algn="l" defTabSz="914400" eaLnBrk="1" hangingPunct="1" latinLnBrk="0" marL="36576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tags" Target="../tags/tag697.xml"/><Relationship Id="rId2" Type="http://schemas.openxmlformats.org/officeDocument/2006/relationships/tags" Target="../tags/tag698.xml"/><Relationship Id="rId3" Type="http://schemas.openxmlformats.org/officeDocument/2006/relationships/tags" Target="../tags/tag699.xml"/><Relationship Id="rId4" Type="http://schemas.openxmlformats.org/officeDocument/2006/relationships/tags" Target="../tags/tag700.xml"/><Relationship Id="rId5" Type="http://schemas.openxmlformats.org/officeDocument/2006/relationships/slideLayout" Target="../slideLayouts/slideLayout12.xml"/><Relationship Id="rId6" Type="http://schemas.openxmlformats.org/officeDocument/2006/relationships/notesSlide" Target="../notesSlides/notesSlide1.xml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tags" Target="../tags/tag701.xml"/><Relationship Id="rId2" Type="http://schemas.openxmlformats.org/officeDocument/2006/relationships/tags" Target="../tags/tag702.xml"/><Relationship Id="rId3" Type="http://schemas.openxmlformats.org/officeDocument/2006/relationships/tags" Target="../tags/tag703.xml"/><Relationship Id="rId4" Type="http://schemas.openxmlformats.org/officeDocument/2006/relationships/tags" Target="../tags/tag704.xml"/><Relationship Id="rId5" Type="http://schemas.openxmlformats.org/officeDocument/2006/relationships/tags" Target="../tags/tag705.xml"/><Relationship Id="rId6" Type="http://schemas.openxmlformats.org/officeDocument/2006/relationships/tags" Target="../tags/tag706.xml"/><Relationship Id="rId7" Type="http://schemas.openxmlformats.org/officeDocument/2006/relationships/tags" Target="../tags/tag707.xml"/><Relationship Id="rId8" Type="http://schemas.openxmlformats.org/officeDocument/2006/relationships/tags" Target="../tags/tag708.xml"/><Relationship Id="rId9" Type="http://schemas.openxmlformats.org/officeDocument/2006/relationships/tags" Target="../tags/tag709.xml"/><Relationship Id="rId10" Type="http://schemas.openxmlformats.org/officeDocument/2006/relationships/tags" Target="../tags/tag710.xml"/><Relationship Id="rId11" Type="http://schemas.openxmlformats.org/officeDocument/2006/relationships/tags" Target="../tags/tag711.xml"/><Relationship Id="rId12" Type="http://schemas.openxmlformats.org/officeDocument/2006/relationships/tags" Target="../tags/tag712.xml"/><Relationship Id="rId13" Type="http://schemas.openxmlformats.org/officeDocument/2006/relationships/tags" Target="../tags/tag713.xml"/><Relationship Id="rId14" Type="http://schemas.openxmlformats.org/officeDocument/2006/relationships/tags" Target="../tags/tag714.xml"/><Relationship Id="rId15" Type="http://schemas.openxmlformats.org/officeDocument/2006/relationships/tags" Target="../tags/tag715.xml"/><Relationship Id="rId16" Type="http://schemas.openxmlformats.org/officeDocument/2006/relationships/tags" Target="../tags/tag716.xml"/><Relationship Id="rId17" Type="http://schemas.openxmlformats.org/officeDocument/2006/relationships/tags" Target="../tags/tag717.xml"/><Relationship Id="rId18" Type="http://schemas.openxmlformats.org/officeDocument/2006/relationships/tags" Target="../tags/tag718.xml"/><Relationship Id="rId19" Type="http://schemas.openxmlformats.org/officeDocument/2006/relationships/tags" Target="../tags/tag719.xml"/><Relationship Id="rId20" Type="http://schemas.openxmlformats.org/officeDocument/2006/relationships/tags" Target="../tags/tag720.xml"/><Relationship Id="rId21" Type="http://schemas.openxmlformats.org/officeDocument/2006/relationships/tags" Target="../tags/tag721.xml"/><Relationship Id="rId22" Type="http://schemas.openxmlformats.org/officeDocument/2006/relationships/tags" Target="../tags/tag722.xml"/><Relationship Id="rId23" Type="http://schemas.openxmlformats.org/officeDocument/2006/relationships/tags" Target="../tags/tag723.xml"/><Relationship Id="rId24" Type="http://schemas.openxmlformats.org/officeDocument/2006/relationships/tags" Target="../tags/tag724.xml"/><Relationship Id="rId25" Type="http://schemas.openxmlformats.org/officeDocument/2006/relationships/tags" Target="../tags/tag725.xml"/><Relationship Id="rId26" Type="http://schemas.openxmlformats.org/officeDocument/2006/relationships/tags" Target="../tags/tag726.xml"/><Relationship Id="rId27" Type="http://schemas.openxmlformats.org/officeDocument/2006/relationships/tags" Target="../tags/tag727.xml"/><Relationship Id="rId28" Type="http://schemas.openxmlformats.org/officeDocument/2006/relationships/slideLayout" Target="../slideLayouts/slideLayout14.xml"/><Relationship Id="rId29" Type="http://schemas.openxmlformats.org/officeDocument/2006/relationships/notesSlide" Target="../notesSlides/notesSlide2.xml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tags" Target="../tags/tag728.xml"/><Relationship Id="rId2" Type="http://schemas.openxmlformats.org/officeDocument/2006/relationships/tags" Target="../tags/tag729.xml"/><Relationship Id="rId3" Type="http://schemas.openxmlformats.org/officeDocument/2006/relationships/tags" Target="../tags/tag730.xml"/><Relationship Id="rId4" Type="http://schemas.openxmlformats.org/officeDocument/2006/relationships/slideLayout" Target="../slideLayouts/slideLayout15.xml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tags" Target="../tags/tag731.xml"/><Relationship Id="rId2" Type="http://schemas.openxmlformats.org/officeDocument/2006/relationships/tags" Target="../tags/tag732.xml"/><Relationship Id="rId3" Type="http://schemas.openxmlformats.org/officeDocument/2006/relationships/tags" Target="../tags/tag733.xml"/><Relationship Id="rId4" Type="http://schemas.openxmlformats.org/officeDocument/2006/relationships/slideLayout" Target="../slideLayouts/slideLayout15.xml"/></Relationships>
</file>

<file path=ppt/slides/_rels/slide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6.xml.rels><?xml version='1.0' encoding='UTF-8' standalone='yes'?>
<Relationships xmlns="http://schemas.openxmlformats.org/package/2006/relationships"><Relationship Id="rId1" Type="http://schemas.openxmlformats.org/officeDocument/2006/relationships/tags" Target="../tags/tag734.xml"/><Relationship Id="rId2" Type="http://schemas.openxmlformats.org/officeDocument/2006/relationships/tags" Target="../tags/tag735.xml"/><Relationship Id="rId3" Type="http://schemas.openxmlformats.org/officeDocument/2006/relationships/tags" Target="../tags/tag736.xml"/><Relationship Id="rId4" Type="http://schemas.openxmlformats.org/officeDocument/2006/relationships/tags" Target="../tags/tag737.xml"/><Relationship Id="rId5" Type="http://schemas.openxmlformats.org/officeDocument/2006/relationships/tags" Target="../tags/tag738.xml"/><Relationship Id="rId6" Type="http://schemas.openxmlformats.org/officeDocument/2006/relationships/tags" Target="../tags/tag739.xml"/><Relationship Id="rId7" Type="http://schemas.openxmlformats.org/officeDocument/2006/relationships/tags" Target="../tags/tag740.xml"/><Relationship Id="rId8" Type="http://schemas.openxmlformats.org/officeDocument/2006/relationships/tags" Target="../tags/tag741.xml"/><Relationship Id="rId9" Type="http://schemas.openxmlformats.org/officeDocument/2006/relationships/tags" Target="../tags/tag742.xml"/><Relationship Id="rId10" Type="http://schemas.openxmlformats.org/officeDocument/2006/relationships/tags" Target="../tags/tag743.xml"/><Relationship Id="rId11" Type="http://schemas.openxmlformats.org/officeDocument/2006/relationships/tags" Target="../tags/tag744.xml"/><Relationship Id="rId12" Type="http://schemas.openxmlformats.org/officeDocument/2006/relationships/tags" Target="../tags/tag745.xml"/><Relationship Id="rId13" Type="http://schemas.openxmlformats.org/officeDocument/2006/relationships/slideLayout" Target="../slideLayouts/slideLayout13.xml"/></Relationships>
</file>

<file path=ppt/slides/_rels/slide7.xml.rels><?xml version='1.0' encoding='UTF-8' standalone='yes'?>
<Relationships xmlns="http://schemas.openxmlformats.org/package/2006/relationships"><Relationship Id="rId1" Type="http://schemas.openxmlformats.org/officeDocument/2006/relationships/tags" Target="../tags/tag746.xml"/><Relationship Id="rId2" Type="http://schemas.openxmlformats.org/officeDocument/2006/relationships/tags" Target="../tags/tag747.xml"/><Relationship Id="rId3" Type="http://schemas.openxmlformats.org/officeDocument/2006/relationships/tags" Target="../tags/tag748.xml"/><Relationship Id="rId4" Type="http://schemas.openxmlformats.org/officeDocument/2006/relationships/tags" Target="../tags/tag749.xml"/><Relationship Id="rId5" Type="http://schemas.openxmlformats.org/officeDocument/2006/relationships/tags" Target="../tags/tag750.xml"/><Relationship Id="rId6" Type="http://schemas.openxmlformats.org/officeDocument/2006/relationships/tags" Target="../tags/tag751.xml"/><Relationship Id="rId7" Type="http://schemas.openxmlformats.org/officeDocument/2006/relationships/slideLayout" Target="../slideLayouts/slideLayout13.xml"/></Relationships>
</file>

<file path=ppt/slides/_rels/slide8.xml.rels><?xml version='1.0' encoding='UTF-8' standalone='yes'?>
<Relationships xmlns="http://schemas.openxmlformats.org/package/2006/relationships"><Relationship Id="rId1" Type="http://schemas.openxmlformats.org/officeDocument/2006/relationships/tags" Target="../tags/tag752.xml"/><Relationship Id="rId2" Type="http://schemas.openxmlformats.org/officeDocument/2006/relationships/tags" Target="../tags/tag753.xml"/><Relationship Id="rId3" Type="http://schemas.openxmlformats.org/officeDocument/2006/relationships/tags" Target="../tags/tag754.xml"/><Relationship Id="rId4" Type="http://schemas.openxmlformats.org/officeDocument/2006/relationships/slideLayout" Target="../slideLayouts/slideLayout15.xml"/></Relationships>
</file>

<file path=ppt/slides/_rels/slide9.xml.rels><?xml version='1.0' encoding='UTF-8' standalone='yes'?>
<Relationships xmlns="http://schemas.openxmlformats.org/package/2006/relationships"><Relationship Id="rId1" Type="http://schemas.openxmlformats.org/officeDocument/2006/relationships/tags" Target="../tags/tag755.xml"/><Relationship Id="rId2" Type="http://schemas.openxmlformats.org/officeDocument/2006/relationships/tags" Target="../tags/tag756.xml"/><Relationship Id="rId3" Type="http://schemas.openxmlformats.org/officeDocument/2006/relationships/tags" Target="../tags/tag757.xml"/><Relationship Id="rId4" Type="http://schemas.openxmlformats.org/officeDocument/2006/relationships/tags" Target="../tags/tag758.xml"/><Relationship Id="rId5" Type="http://schemas.openxmlformats.org/officeDocument/2006/relationships/tags" Target="../tags/tag759.xml"/><Relationship Id="rId6" Type="http://schemas.openxmlformats.org/officeDocument/2006/relationships/tags" Target="../tags/tag760.xml"/><Relationship Id="rId7" Type="http://schemas.openxmlformats.org/officeDocument/2006/relationships/tags" Target="../tags/tag761.xml"/><Relationship Id="rId8" Type="http://schemas.openxmlformats.org/officeDocument/2006/relationships/tags" Target="../tags/tag762.xml"/><Relationship Id="rId9" Type="http://schemas.openxmlformats.org/officeDocument/2006/relationships/tags" Target="../tags/tag763.xml"/><Relationship Id="rId10" Type="http://schemas.openxmlformats.org/officeDocument/2006/relationships/tags" Target="../tags/tag764.xml"/><Relationship Id="rId11" Type="http://schemas.openxmlformats.org/officeDocument/2006/relationships/tags" Target="../tags/tag765.xml"/><Relationship Id="rId12" Type="http://schemas.openxmlformats.org/officeDocument/2006/relationships/tags" Target="../tags/tag766.xml"/><Relationship Id="rId13" Type="http://schemas.openxmlformats.org/officeDocument/2006/relationships/tags" Target="../tags/tag767.xml"/><Relationship Id="rId14" Type="http://schemas.openxmlformats.org/officeDocument/2006/relationships/tags" Target="../tags/tag768.xml"/><Relationship Id="rId15" Type="http://schemas.openxmlformats.org/officeDocument/2006/relationships/tags" Target="../tags/tag769.xml"/><Relationship Id="rId16" Type="http://schemas.openxmlformats.org/officeDocument/2006/relationships/tags" Target="../tags/tag770.xml"/><Relationship Id="rId17" Type="http://schemas.openxmlformats.org/officeDocument/2006/relationships/tags" Target="../tags/tag771.xml"/><Relationship Id="rId18" Type="http://schemas.openxmlformats.org/officeDocument/2006/relationships/tags" Target="../tags/tag772.xml"/><Relationship Id="rId19" Type="http://schemas.openxmlformats.org/officeDocument/2006/relationships/tags" Target="../tags/tag773.xml"/><Relationship Id="rId20" Type="http://schemas.openxmlformats.org/officeDocument/2006/relationships/tags" Target="../tags/tag774.xml"/><Relationship Id="rId21" Type="http://schemas.openxmlformats.org/officeDocument/2006/relationships/slideLayout" Target="../slideLayouts/slideLayout13.xml"/></Relationships>
</file>

<file path=ppt/slides/_rels/slide10.xml.rels><?xml version='1.0' encoding='UTF-8' standalone='yes'?>
<Relationships xmlns="http://schemas.openxmlformats.org/package/2006/relationships"><Relationship Id="rId1" Type="http://schemas.openxmlformats.org/officeDocument/2006/relationships/tags" Target="../tags/tag775.xml"/><Relationship Id="rId2" Type="http://schemas.openxmlformats.org/officeDocument/2006/relationships/tags" Target="../tags/tag776.xml"/><Relationship Id="rId3" Type="http://schemas.openxmlformats.org/officeDocument/2006/relationships/tags" Target="../tags/tag777.xml"/><Relationship Id="rId4" Type="http://schemas.openxmlformats.org/officeDocument/2006/relationships/tags" Target="../tags/tag778.xml"/><Relationship Id="rId5" Type="http://schemas.openxmlformats.org/officeDocument/2006/relationships/tags" Target="../tags/tag779.xml"/><Relationship Id="rId6" Type="http://schemas.openxmlformats.org/officeDocument/2006/relationships/tags" Target="../tags/tag780.xml"/><Relationship Id="rId7" Type="http://schemas.openxmlformats.org/officeDocument/2006/relationships/tags" Target="../tags/tag781.xml"/><Relationship Id="rId8" Type="http://schemas.openxmlformats.org/officeDocument/2006/relationships/tags" Target="../tags/tag782.xml"/><Relationship Id="rId9" Type="http://schemas.openxmlformats.org/officeDocument/2006/relationships/tags" Target="../tags/tag783.xml"/><Relationship Id="rId10" Type="http://schemas.openxmlformats.org/officeDocument/2006/relationships/tags" Target="../tags/tag784.xml"/><Relationship Id="rId11" Type="http://schemas.openxmlformats.org/officeDocument/2006/relationships/tags" Target="../tags/tag785.xml"/><Relationship Id="rId12" Type="http://schemas.openxmlformats.org/officeDocument/2006/relationships/tags" Target="../tags/tag786.xml"/><Relationship Id="rId13" Type="http://schemas.openxmlformats.org/officeDocument/2006/relationships/slideLayout" Target="../slideLayouts/slideLayout13.xml"/></Relationships>
</file>

<file path=ppt/slides/_rels/slide11.xml.rels><?xml version='1.0' encoding='UTF-8' standalone='yes'?>
<Relationships xmlns="http://schemas.openxmlformats.org/package/2006/relationships"><Relationship Id="rId1" Type="http://schemas.openxmlformats.org/officeDocument/2006/relationships/tags" Target="../tags/tag787.xml"/><Relationship Id="rId2" Type="http://schemas.openxmlformats.org/officeDocument/2006/relationships/tags" Target="../tags/tag788.xml"/><Relationship Id="rId3" Type="http://schemas.openxmlformats.org/officeDocument/2006/relationships/tags" Target="../tags/tag789.xml"/><Relationship Id="rId4" Type="http://schemas.openxmlformats.org/officeDocument/2006/relationships/tags" Target="../tags/tag790.xml"/><Relationship Id="rId5" Type="http://schemas.openxmlformats.org/officeDocument/2006/relationships/slideLayout" Target="../slideLayouts/slideLayout13.xml"/></Relationships>
</file>

<file path=ppt/slides/_rels/slide12.xml.rels><?xml version='1.0' encoding='UTF-8' standalone='yes'?>
<Relationships xmlns="http://schemas.openxmlformats.org/package/2006/relationships"><Relationship Id="rId1" Type="http://schemas.openxmlformats.org/officeDocument/2006/relationships/tags" Target="../tags/tag791.xml"/><Relationship Id="rId2" Type="http://schemas.openxmlformats.org/officeDocument/2006/relationships/tags" Target="../tags/tag792.xml"/><Relationship Id="rId3" Type="http://schemas.openxmlformats.org/officeDocument/2006/relationships/tags" Target="../tags/tag793.xml"/><Relationship Id="rId4" Type="http://schemas.openxmlformats.org/officeDocument/2006/relationships/slideLayout" Target="../slideLayouts/slideLayout15.xml"/></Relationships>
</file>

<file path=ppt/slides/_rels/slide13.xml.rels><?xml version='1.0' encoding='UTF-8' standalone='yes'?>
<Relationships xmlns="http://schemas.openxmlformats.org/package/2006/relationships"><Relationship Id="rId1" Type="http://schemas.openxmlformats.org/officeDocument/2006/relationships/tags" Target="../tags/tag794.xml"/><Relationship Id="rId2" Type="http://schemas.openxmlformats.org/officeDocument/2006/relationships/tags" Target="../tags/tag795.xml"/><Relationship Id="rId3" Type="http://schemas.openxmlformats.org/officeDocument/2006/relationships/tags" Target="../tags/tag796.xml"/><Relationship Id="rId4" Type="http://schemas.openxmlformats.org/officeDocument/2006/relationships/tags" Target="../tags/tag797.xml"/><Relationship Id="rId5" Type="http://schemas.openxmlformats.org/officeDocument/2006/relationships/tags" Target="../tags/tag798.xml"/><Relationship Id="rId6" Type="http://schemas.openxmlformats.org/officeDocument/2006/relationships/tags" Target="../tags/tag799.xml"/><Relationship Id="rId7" Type="http://schemas.openxmlformats.org/officeDocument/2006/relationships/tags" Target="../tags/tag800.xml"/><Relationship Id="rId8" Type="http://schemas.openxmlformats.org/officeDocument/2006/relationships/tags" Target="../tags/tag801.xml"/><Relationship Id="rId9" Type="http://schemas.openxmlformats.org/officeDocument/2006/relationships/tags" Target="../tags/tag802.xml"/><Relationship Id="rId10" Type="http://schemas.openxmlformats.org/officeDocument/2006/relationships/tags" Target="../tags/tag803.xml"/><Relationship Id="rId11" Type="http://schemas.openxmlformats.org/officeDocument/2006/relationships/tags" Target="../tags/tag804.xml"/><Relationship Id="rId12" Type="http://schemas.openxmlformats.org/officeDocument/2006/relationships/tags" Target="../tags/tag805.xml"/><Relationship Id="rId13" Type="http://schemas.openxmlformats.org/officeDocument/2006/relationships/slideLayout" Target="../slideLayouts/slideLayout13.xml"/></Relationships>
</file>

<file path=ppt/slides/_rels/slide14.xml.rels><?xml version='1.0' encoding='UTF-8' standalone='yes'?>
<Relationships xmlns="http://schemas.openxmlformats.org/package/2006/relationships"><Relationship Id="rId1" Type="http://schemas.openxmlformats.org/officeDocument/2006/relationships/tags" Target="../tags/tag806.xml"/><Relationship Id="rId2" Type="http://schemas.openxmlformats.org/officeDocument/2006/relationships/tags" Target="../tags/tag807.xml"/><Relationship Id="rId3" Type="http://schemas.openxmlformats.org/officeDocument/2006/relationships/tags" Target="../tags/tag808.xml"/><Relationship Id="rId4" Type="http://schemas.openxmlformats.org/officeDocument/2006/relationships/tags" Target="../tags/tag809.xml"/><Relationship Id="rId5" Type="http://schemas.openxmlformats.org/officeDocument/2006/relationships/tags" Target="../tags/tag810.xml"/><Relationship Id="rId6" Type="http://schemas.openxmlformats.org/officeDocument/2006/relationships/tags" Target="../tags/tag811.xml"/><Relationship Id="rId7" Type="http://schemas.openxmlformats.org/officeDocument/2006/relationships/tags" Target="../tags/tag812.xml"/><Relationship Id="rId8" Type="http://schemas.openxmlformats.org/officeDocument/2006/relationships/tags" Target="../tags/tag813.xml"/><Relationship Id="rId9" Type="http://schemas.openxmlformats.org/officeDocument/2006/relationships/tags" Target="../tags/tag814.xml"/><Relationship Id="rId10" Type="http://schemas.openxmlformats.org/officeDocument/2006/relationships/tags" Target="../tags/tag815.xml"/><Relationship Id="rId11" Type="http://schemas.openxmlformats.org/officeDocument/2006/relationships/tags" Target="../tags/tag816.xml"/><Relationship Id="rId12" Type="http://schemas.openxmlformats.org/officeDocument/2006/relationships/tags" Target="../tags/tag817.xml"/><Relationship Id="rId13" Type="http://schemas.openxmlformats.org/officeDocument/2006/relationships/tags" Target="../tags/tag818.xml"/><Relationship Id="rId14" Type="http://schemas.openxmlformats.org/officeDocument/2006/relationships/tags" Target="../tags/tag819.xml"/><Relationship Id="rId15" Type="http://schemas.openxmlformats.org/officeDocument/2006/relationships/tags" Target="../tags/tag820.xml"/><Relationship Id="rId16" Type="http://schemas.openxmlformats.org/officeDocument/2006/relationships/tags" Target="../tags/tag821.xml"/><Relationship Id="rId17" Type="http://schemas.openxmlformats.org/officeDocument/2006/relationships/tags" Target="../tags/tag822.xml"/><Relationship Id="rId18" Type="http://schemas.openxmlformats.org/officeDocument/2006/relationships/tags" Target="../tags/tag823.xml"/><Relationship Id="rId19" Type="http://schemas.openxmlformats.org/officeDocument/2006/relationships/tags" Target="../tags/tag824.xml"/><Relationship Id="rId20" Type="http://schemas.openxmlformats.org/officeDocument/2006/relationships/tags" Target="../tags/tag825.xml"/><Relationship Id="rId21" Type="http://schemas.openxmlformats.org/officeDocument/2006/relationships/tags" Target="../tags/tag826.xml"/><Relationship Id="rId22" Type="http://schemas.openxmlformats.org/officeDocument/2006/relationships/tags" Target="../tags/tag827.xml"/><Relationship Id="rId23" Type="http://schemas.openxmlformats.org/officeDocument/2006/relationships/tags" Target="../tags/tag828.xml"/><Relationship Id="rId24" Type="http://schemas.openxmlformats.org/officeDocument/2006/relationships/tags" Target="../tags/tag829.xml"/><Relationship Id="rId25" Type="http://schemas.openxmlformats.org/officeDocument/2006/relationships/tags" Target="../tags/tag830.xml"/><Relationship Id="rId26" Type="http://schemas.openxmlformats.org/officeDocument/2006/relationships/tags" Target="../tags/tag831.xml"/><Relationship Id="rId27" Type="http://schemas.openxmlformats.org/officeDocument/2006/relationships/tags" Target="../tags/tag832.xml"/><Relationship Id="rId28" Type="http://schemas.openxmlformats.org/officeDocument/2006/relationships/tags" Target="../tags/tag833.xml"/><Relationship Id="rId29" Type="http://schemas.openxmlformats.org/officeDocument/2006/relationships/tags" Target="../tags/tag834.xml"/><Relationship Id="rId30" Type="http://schemas.openxmlformats.org/officeDocument/2006/relationships/slideLayout" Target="../slideLayouts/slideLayout13.xml"/></Relationships>
</file>

<file path=ppt/slides/_rels/slide15.xml.rels><?xml version='1.0' encoding='UTF-8' standalone='yes'?>
<Relationships xmlns="http://schemas.openxmlformats.org/package/2006/relationships"><Relationship Id="rId1" Type="http://schemas.openxmlformats.org/officeDocument/2006/relationships/tags" Target="../tags/tag835.xml"/><Relationship Id="rId2" Type="http://schemas.openxmlformats.org/officeDocument/2006/relationships/tags" Target="../tags/tag836.xml"/><Relationship Id="rId3" Type="http://schemas.openxmlformats.org/officeDocument/2006/relationships/tags" Target="../tags/tag837.xml"/><Relationship Id="rId4" Type="http://schemas.openxmlformats.org/officeDocument/2006/relationships/tags" Target="../tags/tag838.xml"/><Relationship Id="rId5" Type="http://schemas.openxmlformats.org/officeDocument/2006/relationships/slideLayout" Target="../slideLayouts/slideLayout13.xml"/></Relationships>
</file>

<file path=ppt/slides/_rels/slide16.xml.rels><?xml version='1.0' encoding='UTF-8' standalone='yes'?>
<Relationships xmlns="http://schemas.openxmlformats.org/package/2006/relationships"><Relationship Id="rId1" Type="http://schemas.openxmlformats.org/officeDocument/2006/relationships/tags" Target="../tags/tag839.xml"/><Relationship Id="rId2" Type="http://schemas.openxmlformats.org/officeDocument/2006/relationships/tags" Target="../tags/tag840.xml"/><Relationship Id="rId3" Type="http://schemas.openxmlformats.org/officeDocument/2006/relationships/tags" Target="../tags/tag841.xml"/><Relationship Id="rId4" Type="http://schemas.openxmlformats.org/officeDocument/2006/relationships/slideLayout" Target="../slideLayouts/slideLayout15.xml"/></Relationships>
</file>

<file path=ppt/slides/_rels/slide17.xml.rels><?xml version='1.0' encoding='UTF-8' standalone='yes'?>
<Relationships xmlns="http://schemas.openxmlformats.org/package/2006/relationships"><Relationship Id="rId1" Type="http://schemas.openxmlformats.org/officeDocument/2006/relationships/tags" Target="../tags/tag842.xml"/><Relationship Id="rId2" Type="http://schemas.openxmlformats.org/officeDocument/2006/relationships/tags" Target="../tags/tag843.xml"/><Relationship Id="rId3" Type="http://schemas.openxmlformats.org/officeDocument/2006/relationships/tags" Target="../tags/tag844.xml"/><Relationship Id="rId4" Type="http://schemas.openxmlformats.org/officeDocument/2006/relationships/tags" Target="../tags/tag845.xml"/><Relationship Id="rId5" Type="http://schemas.openxmlformats.org/officeDocument/2006/relationships/tags" Target="../tags/tag846.xml"/><Relationship Id="rId6" Type="http://schemas.openxmlformats.org/officeDocument/2006/relationships/tags" Target="../tags/tag847.xml"/><Relationship Id="rId7" Type="http://schemas.openxmlformats.org/officeDocument/2006/relationships/tags" Target="../tags/tag848.xml"/><Relationship Id="rId8" Type="http://schemas.openxmlformats.org/officeDocument/2006/relationships/tags" Target="../tags/tag849.xml"/><Relationship Id="rId9" Type="http://schemas.openxmlformats.org/officeDocument/2006/relationships/tags" Target="../tags/tag850.xml"/><Relationship Id="rId10" Type="http://schemas.openxmlformats.org/officeDocument/2006/relationships/tags" Target="../tags/tag851.xml"/><Relationship Id="rId11" Type="http://schemas.openxmlformats.org/officeDocument/2006/relationships/tags" Target="../tags/tag852.xml"/><Relationship Id="rId12" Type="http://schemas.openxmlformats.org/officeDocument/2006/relationships/tags" Target="../tags/tag853.xml"/><Relationship Id="rId13" Type="http://schemas.openxmlformats.org/officeDocument/2006/relationships/tags" Target="../tags/tag854.xml"/><Relationship Id="rId14" Type="http://schemas.openxmlformats.org/officeDocument/2006/relationships/tags" Target="../tags/tag855.xml"/><Relationship Id="rId15" Type="http://schemas.openxmlformats.org/officeDocument/2006/relationships/tags" Target="../tags/tag856.xml"/><Relationship Id="rId16" Type="http://schemas.openxmlformats.org/officeDocument/2006/relationships/tags" Target="../tags/tag857.xml"/><Relationship Id="rId17" Type="http://schemas.openxmlformats.org/officeDocument/2006/relationships/tags" Target="../tags/tag858.xml"/><Relationship Id="rId18" Type="http://schemas.openxmlformats.org/officeDocument/2006/relationships/tags" Target="../tags/tag859.xml"/><Relationship Id="rId19" Type="http://schemas.openxmlformats.org/officeDocument/2006/relationships/tags" Target="../tags/tag860.xml"/><Relationship Id="rId20" Type="http://schemas.openxmlformats.org/officeDocument/2006/relationships/tags" Target="../tags/tag861.xml"/><Relationship Id="rId21" Type="http://schemas.openxmlformats.org/officeDocument/2006/relationships/tags" Target="../tags/tag862.xml"/><Relationship Id="rId22" Type="http://schemas.openxmlformats.org/officeDocument/2006/relationships/tags" Target="../tags/tag863.xml"/><Relationship Id="rId23" Type="http://schemas.openxmlformats.org/officeDocument/2006/relationships/tags" Target="../tags/tag864.xml"/><Relationship Id="rId24" Type="http://schemas.openxmlformats.org/officeDocument/2006/relationships/tags" Target="../tags/tag865.xml"/><Relationship Id="rId25" Type="http://schemas.openxmlformats.org/officeDocument/2006/relationships/tags" Target="../tags/tag866.xml"/><Relationship Id="rId26" Type="http://schemas.openxmlformats.org/officeDocument/2006/relationships/tags" Target="../tags/tag867.xml"/><Relationship Id="rId27" Type="http://schemas.openxmlformats.org/officeDocument/2006/relationships/tags" Target="../tags/tag868.xml"/><Relationship Id="rId28" Type="http://schemas.openxmlformats.org/officeDocument/2006/relationships/tags" Target="../tags/tag869.xml"/><Relationship Id="rId29" Type="http://schemas.openxmlformats.org/officeDocument/2006/relationships/tags" Target="../tags/tag870.xml"/><Relationship Id="rId30" Type="http://schemas.openxmlformats.org/officeDocument/2006/relationships/tags" Target="../tags/tag871.xml"/><Relationship Id="rId31" Type="http://schemas.openxmlformats.org/officeDocument/2006/relationships/slideLayout" Target="../slideLayouts/slideLayout13.xml"/></Relationships>
</file>

<file path=ppt/slides/_rels/slide18.xml.rels><?xml version='1.0' encoding='UTF-8' standalone='yes'?>
<Relationships xmlns="http://schemas.openxmlformats.org/package/2006/relationships"><Relationship Id="rId1" Type="http://schemas.openxmlformats.org/officeDocument/2006/relationships/tags" Target="../tags/tag872.xml"/><Relationship Id="rId2" Type="http://schemas.openxmlformats.org/officeDocument/2006/relationships/tags" Target="../tags/tag873.xml"/><Relationship Id="rId3" Type="http://schemas.openxmlformats.org/officeDocument/2006/relationships/tags" Target="../tags/tag874.xml"/><Relationship Id="rId4" Type="http://schemas.openxmlformats.org/officeDocument/2006/relationships/tags" Target="../tags/tag875.xml"/><Relationship Id="rId5" Type="http://schemas.openxmlformats.org/officeDocument/2006/relationships/tags" Target="../tags/tag876.xml"/><Relationship Id="rId6" Type="http://schemas.openxmlformats.org/officeDocument/2006/relationships/tags" Target="../tags/tag877.xml"/><Relationship Id="rId7" Type="http://schemas.openxmlformats.org/officeDocument/2006/relationships/tags" Target="../tags/tag878.xml"/><Relationship Id="rId8" Type="http://schemas.openxmlformats.org/officeDocument/2006/relationships/tags" Target="../tags/tag879.xml"/><Relationship Id="rId9" Type="http://schemas.openxmlformats.org/officeDocument/2006/relationships/tags" Target="../tags/tag880.xml"/><Relationship Id="rId10" Type="http://schemas.openxmlformats.org/officeDocument/2006/relationships/tags" Target="../tags/tag881.xml"/><Relationship Id="rId11" Type="http://schemas.openxmlformats.org/officeDocument/2006/relationships/tags" Target="../tags/tag882.xml"/><Relationship Id="rId12" Type="http://schemas.openxmlformats.org/officeDocument/2006/relationships/tags" Target="../tags/tag883.xml"/><Relationship Id="rId13" Type="http://schemas.openxmlformats.org/officeDocument/2006/relationships/tags" Target="../tags/tag884.xml"/><Relationship Id="rId14" Type="http://schemas.openxmlformats.org/officeDocument/2006/relationships/tags" Target="../tags/tag885.xml"/><Relationship Id="rId15" Type="http://schemas.openxmlformats.org/officeDocument/2006/relationships/tags" Target="../tags/tag886.xml"/><Relationship Id="rId16" Type="http://schemas.openxmlformats.org/officeDocument/2006/relationships/tags" Target="../tags/tag887.xml"/><Relationship Id="rId17" Type="http://schemas.openxmlformats.org/officeDocument/2006/relationships/tags" Target="../tags/tag888.xml"/><Relationship Id="rId18" Type="http://schemas.openxmlformats.org/officeDocument/2006/relationships/tags" Target="../tags/tag889.xml"/><Relationship Id="rId19" Type="http://schemas.openxmlformats.org/officeDocument/2006/relationships/tags" Target="../tags/tag890.xml"/><Relationship Id="rId20" Type="http://schemas.openxmlformats.org/officeDocument/2006/relationships/tags" Target="../tags/tag891.xml"/><Relationship Id="rId21" Type="http://schemas.openxmlformats.org/officeDocument/2006/relationships/tags" Target="../tags/tag892.xml"/><Relationship Id="rId22" Type="http://schemas.openxmlformats.org/officeDocument/2006/relationships/tags" Target="../tags/tag893.xml"/><Relationship Id="rId23" Type="http://schemas.openxmlformats.org/officeDocument/2006/relationships/tags" Target="../tags/tag894.xml"/><Relationship Id="rId24" Type="http://schemas.openxmlformats.org/officeDocument/2006/relationships/tags" Target="../tags/tag895.xml"/><Relationship Id="rId25" Type="http://schemas.openxmlformats.org/officeDocument/2006/relationships/tags" Target="../tags/tag896.xml"/><Relationship Id="rId26" Type="http://schemas.openxmlformats.org/officeDocument/2006/relationships/tags" Target="../tags/tag897.xml"/><Relationship Id="rId27" Type="http://schemas.openxmlformats.org/officeDocument/2006/relationships/tags" Target="../tags/tag898.xml"/><Relationship Id="rId28" Type="http://schemas.openxmlformats.org/officeDocument/2006/relationships/tags" Target="../tags/tag899.xml"/><Relationship Id="rId29" Type="http://schemas.openxmlformats.org/officeDocument/2006/relationships/tags" Target="../tags/tag900.xml"/><Relationship Id="rId30" Type="http://schemas.openxmlformats.org/officeDocument/2006/relationships/tags" Target="../tags/tag901.xml"/><Relationship Id="rId31" Type="http://schemas.openxmlformats.org/officeDocument/2006/relationships/slideLayout" Target="../slideLayouts/slideLayout13.xml"/></Relationships>
</file>

<file path=ppt/slides/_rels/slide19.xml.rels><?xml version='1.0' encoding='UTF-8' standalone='yes'?>
<Relationships xmlns="http://schemas.openxmlformats.org/package/2006/relationships"><Relationship Id="rId1" Type="http://schemas.openxmlformats.org/officeDocument/2006/relationships/tags" Target="../tags/tag902.xml"/><Relationship Id="rId2" Type="http://schemas.openxmlformats.org/officeDocument/2006/relationships/tags" Target="../tags/tag903.xml"/><Relationship Id="rId3" Type="http://schemas.openxmlformats.org/officeDocument/2006/relationships/tags" Target="../tags/tag904.xml"/><Relationship Id="rId4" Type="http://schemas.openxmlformats.org/officeDocument/2006/relationships/tags" Target="../tags/tag905.xml"/><Relationship Id="rId5" Type="http://schemas.openxmlformats.org/officeDocument/2006/relationships/tags" Target="../tags/tag906.xml"/><Relationship Id="rId6" Type="http://schemas.openxmlformats.org/officeDocument/2006/relationships/tags" Target="../tags/tag907.xml"/><Relationship Id="rId7" Type="http://schemas.openxmlformats.org/officeDocument/2006/relationships/tags" Target="../tags/tag908.xml"/><Relationship Id="rId8" Type="http://schemas.openxmlformats.org/officeDocument/2006/relationships/tags" Target="../tags/tag909.xml"/><Relationship Id="rId9" Type="http://schemas.openxmlformats.org/officeDocument/2006/relationships/slideLayout" Target="../slideLayouts/slideLayout13.xml"/></Relationships>
</file>

<file path=ppt/slides/_rels/slide20.xml.rels><?xml version='1.0' encoding='UTF-8' standalone='yes'?>
<Relationships xmlns="http://schemas.openxmlformats.org/package/2006/relationships"><Relationship Id="rId1" Type="http://schemas.openxmlformats.org/officeDocument/2006/relationships/tags" Target="../tags/tag910.xml"/><Relationship Id="rId2" Type="http://schemas.openxmlformats.org/officeDocument/2006/relationships/tags" Target="../tags/tag911.xml"/><Relationship Id="rId3" Type="http://schemas.openxmlformats.org/officeDocument/2006/relationships/tags" Target="../tags/tag912.xml"/><Relationship Id="rId4" Type="http://schemas.openxmlformats.org/officeDocument/2006/relationships/slideLayout" Target="../slideLayouts/slideLayout15.xml"/></Relationships>
</file>

<file path=ppt/slides/_rels/slide21.xml.rels><?xml version='1.0' encoding='UTF-8' standalone='yes'?>
<Relationships xmlns="http://schemas.openxmlformats.org/package/2006/relationships"><Relationship Id="rId1" Type="http://schemas.openxmlformats.org/officeDocument/2006/relationships/tags" Target="../tags/tag913.xml"/><Relationship Id="rId2" Type="http://schemas.openxmlformats.org/officeDocument/2006/relationships/tags" Target="../tags/tag914.xml"/><Relationship Id="rId3" Type="http://schemas.openxmlformats.org/officeDocument/2006/relationships/tags" Target="../tags/tag915.xml"/><Relationship Id="rId4" Type="http://schemas.openxmlformats.org/officeDocument/2006/relationships/tags" Target="../tags/tag916.xml"/><Relationship Id="rId5" Type="http://schemas.openxmlformats.org/officeDocument/2006/relationships/tags" Target="../tags/tag917.xml"/><Relationship Id="rId6" Type="http://schemas.openxmlformats.org/officeDocument/2006/relationships/tags" Target="../tags/tag918.xml"/><Relationship Id="rId7" Type="http://schemas.openxmlformats.org/officeDocument/2006/relationships/tags" Target="../tags/tag919.xml"/><Relationship Id="rId8" Type="http://schemas.openxmlformats.org/officeDocument/2006/relationships/tags" Target="../tags/tag920.xml"/><Relationship Id="rId9" Type="http://schemas.openxmlformats.org/officeDocument/2006/relationships/tags" Target="../tags/tag921.xml"/><Relationship Id="rId10" Type="http://schemas.openxmlformats.org/officeDocument/2006/relationships/tags" Target="../tags/tag922.xml"/><Relationship Id="rId11" Type="http://schemas.openxmlformats.org/officeDocument/2006/relationships/tags" Target="../tags/tag923.xml"/><Relationship Id="rId12" Type="http://schemas.openxmlformats.org/officeDocument/2006/relationships/tags" Target="../tags/tag924.xml"/><Relationship Id="rId13" Type="http://schemas.openxmlformats.org/officeDocument/2006/relationships/slideLayout" Target="../slideLayouts/slideLayout13.xml"/></Relationships>
</file>

<file path=ppt/slides/_rels/slide22.xml.rels><?xml version='1.0' encoding='UTF-8' standalone='yes'?>
<Relationships xmlns="http://schemas.openxmlformats.org/package/2006/relationships"><Relationship Id="rId1" Type="http://schemas.openxmlformats.org/officeDocument/2006/relationships/tags" Target="../tags/tag925.xml"/><Relationship Id="rId2" Type="http://schemas.openxmlformats.org/officeDocument/2006/relationships/tags" Target="../tags/tag926.xml"/><Relationship Id="rId3" Type="http://schemas.openxmlformats.org/officeDocument/2006/relationships/tags" Target="../tags/tag927.xml"/><Relationship Id="rId4" Type="http://schemas.openxmlformats.org/officeDocument/2006/relationships/tags" Target="../tags/tag928.xml"/><Relationship Id="rId5" Type="http://schemas.openxmlformats.org/officeDocument/2006/relationships/tags" Target="../tags/tag929.xml"/><Relationship Id="rId6" Type="http://schemas.openxmlformats.org/officeDocument/2006/relationships/tags" Target="../tags/tag930.xml"/><Relationship Id="rId7" Type="http://schemas.openxmlformats.org/officeDocument/2006/relationships/tags" Target="../tags/tag931.xml"/><Relationship Id="rId8" Type="http://schemas.openxmlformats.org/officeDocument/2006/relationships/tags" Target="../tags/tag932.xml"/><Relationship Id="rId9" Type="http://schemas.openxmlformats.org/officeDocument/2006/relationships/tags" Target="../tags/tag933.xml"/><Relationship Id="rId10" Type="http://schemas.openxmlformats.org/officeDocument/2006/relationships/tags" Target="../tags/tag934.xml"/><Relationship Id="rId11" Type="http://schemas.openxmlformats.org/officeDocument/2006/relationships/tags" Target="../tags/tag935.xml"/><Relationship Id="rId12" Type="http://schemas.openxmlformats.org/officeDocument/2006/relationships/tags" Target="../tags/tag936.xml"/><Relationship Id="rId13" Type="http://schemas.openxmlformats.org/officeDocument/2006/relationships/slideLayout" Target="../slideLayouts/slideLayout13.xml"/></Relationships>
</file>

<file path=ppt/slides/_rels/slide23.xml.rels><?xml version='1.0' encoding='UTF-8' standalone='yes'?>
<Relationships xmlns="http://schemas.openxmlformats.org/package/2006/relationships"><Relationship Id="rId1" Type="http://schemas.openxmlformats.org/officeDocument/2006/relationships/tags" Target="../tags/tag937.xml"/><Relationship Id="rId2" Type="http://schemas.openxmlformats.org/officeDocument/2006/relationships/tags" Target="../tags/tag938.xml"/><Relationship Id="rId3" Type="http://schemas.openxmlformats.org/officeDocument/2006/relationships/tags" Target="../tags/tag939.xml"/><Relationship Id="rId4" Type="http://schemas.openxmlformats.org/officeDocument/2006/relationships/tags" Target="../tags/tag940.xml"/><Relationship Id="rId5" Type="http://schemas.openxmlformats.org/officeDocument/2006/relationships/tags" Target="../tags/tag941.xml"/><Relationship Id="rId6" Type="http://schemas.openxmlformats.org/officeDocument/2006/relationships/tags" Target="../tags/tag942.xml"/><Relationship Id="rId7" Type="http://schemas.openxmlformats.org/officeDocument/2006/relationships/tags" Target="../tags/tag943.xml"/><Relationship Id="rId8" Type="http://schemas.openxmlformats.org/officeDocument/2006/relationships/tags" Target="../tags/tag944.xml"/><Relationship Id="rId9" Type="http://schemas.openxmlformats.org/officeDocument/2006/relationships/tags" Target="../tags/tag945.xml"/><Relationship Id="rId10" Type="http://schemas.openxmlformats.org/officeDocument/2006/relationships/tags" Target="../tags/tag946.xml"/><Relationship Id="rId11" Type="http://schemas.openxmlformats.org/officeDocument/2006/relationships/tags" Target="../tags/tag947.xml"/><Relationship Id="rId12" Type="http://schemas.openxmlformats.org/officeDocument/2006/relationships/tags" Target="../tags/tag948.xml"/><Relationship Id="rId13" Type="http://schemas.openxmlformats.org/officeDocument/2006/relationships/tags" Target="../tags/tag949.xml"/><Relationship Id="rId14" Type="http://schemas.openxmlformats.org/officeDocument/2006/relationships/tags" Target="../tags/tag950.xml"/><Relationship Id="rId15" Type="http://schemas.openxmlformats.org/officeDocument/2006/relationships/slideLayout" Target="../slideLayouts/slideLayout13.xml"/></Relationships>
</file>

<file path=ppt/slides/_rels/slide24.xml.rels><?xml version='1.0' encoding='UTF-8' standalone='yes'?>
<Relationships xmlns="http://schemas.openxmlformats.org/package/2006/relationships"><Relationship Id="rId1" Type="http://schemas.openxmlformats.org/officeDocument/2006/relationships/tags" Target="../tags/tag951.xml"/><Relationship Id="rId2" Type="http://schemas.openxmlformats.org/officeDocument/2006/relationships/tags" Target="../tags/tag952.xml"/><Relationship Id="rId3" Type="http://schemas.openxmlformats.org/officeDocument/2006/relationships/tags" Target="../tags/tag953.xml"/><Relationship Id="rId4" Type="http://schemas.openxmlformats.org/officeDocument/2006/relationships/slideLayout" Target="../slideLayouts/slideLayout15.xml"/></Relationships>
</file>

<file path=ppt/slides/_rels/slide25.xml.rels><?xml version='1.0' encoding='UTF-8' standalone='yes'?>
<Relationships xmlns="http://schemas.openxmlformats.org/package/2006/relationships"><Relationship Id="rId1" Type="http://schemas.openxmlformats.org/officeDocument/2006/relationships/tags" Target="../tags/tag954.xml"/><Relationship Id="rId2" Type="http://schemas.openxmlformats.org/officeDocument/2006/relationships/tags" Target="../tags/tag955.xml"/><Relationship Id="rId3" Type="http://schemas.openxmlformats.org/officeDocument/2006/relationships/tags" Target="../tags/tag956.xml"/><Relationship Id="rId4" Type="http://schemas.openxmlformats.org/officeDocument/2006/relationships/tags" Target="../tags/tag957.xml"/><Relationship Id="rId5" Type="http://schemas.openxmlformats.org/officeDocument/2006/relationships/tags" Target="../tags/tag958.xml"/><Relationship Id="rId6" Type="http://schemas.openxmlformats.org/officeDocument/2006/relationships/tags" Target="../tags/tag959.xml"/><Relationship Id="rId7" Type="http://schemas.openxmlformats.org/officeDocument/2006/relationships/tags" Target="../tags/tag960.xml"/><Relationship Id="rId8" Type="http://schemas.openxmlformats.org/officeDocument/2006/relationships/tags" Target="../tags/tag961.xml"/><Relationship Id="rId9" Type="http://schemas.openxmlformats.org/officeDocument/2006/relationships/tags" Target="../tags/tag962.xml"/><Relationship Id="rId10" Type="http://schemas.openxmlformats.org/officeDocument/2006/relationships/tags" Target="../tags/tag963.xml"/><Relationship Id="rId11" Type="http://schemas.openxmlformats.org/officeDocument/2006/relationships/tags" Target="../tags/tag964.xml"/><Relationship Id="rId12" Type="http://schemas.openxmlformats.org/officeDocument/2006/relationships/tags" Target="../tags/tag965.xml"/><Relationship Id="rId13" Type="http://schemas.openxmlformats.org/officeDocument/2006/relationships/tags" Target="../tags/tag966.xml"/><Relationship Id="rId14" Type="http://schemas.openxmlformats.org/officeDocument/2006/relationships/tags" Target="../tags/tag967.xml"/><Relationship Id="rId15" Type="http://schemas.openxmlformats.org/officeDocument/2006/relationships/tags" Target="../tags/tag968.xml"/><Relationship Id="rId16" Type="http://schemas.openxmlformats.org/officeDocument/2006/relationships/tags" Target="../tags/tag969.xml"/><Relationship Id="rId17" Type="http://schemas.openxmlformats.org/officeDocument/2006/relationships/tags" Target="../tags/tag970.xml"/><Relationship Id="rId18" Type="http://schemas.openxmlformats.org/officeDocument/2006/relationships/tags" Target="../tags/tag971.xml"/><Relationship Id="rId19" Type="http://schemas.openxmlformats.org/officeDocument/2006/relationships/slideLayout" Target="../slideLayouts/slideLayout13.xml"/></Relationships>
</file>

<file path=ppt/slides/_rels/slide26.xml.rels><?xml version='1.0' encoding='UTF-8' standalone='yes'?>
<Relationships xmlns="http://schemas.openxmlformats.org/package/2006/relationships"><Relationship Id="rId1" Type="http://schemas.openxmlformats.org/officeDocument/2006/relationships/tags" Target="../tags/tag972.xml"/><Relationship Id="rId2" Type="http://schemas.openxmlformats.org/officeDocument/2006/relationships/tags" Target="../tags/tag973.xml"/><Relationship Id="rId3" Type="http://schemas.openxmlformats.org/officeDocument/2006/relationships/tags" Target="../tags/tag974.xml"/><Relationship Id="rId4" Type="http://schemas.openxmlformats.org/officeDocument/2006/relationships/tags" Target="../tags/tag975.xml"/><Relationship Id="rId5" Type="http://schemas.openxmlformats.org/officeDocument/2006/relationships/tags" Target="../tags/tag976.xml"/><Relationship Id="rId6" Type="http://schemas.openxmlformats.org/officeDocument/2006/relationships/tags" Target="../tags/tag977.xml"/><Relationship Id="rId7" Type="http://schemas.openxmlformats.org/officeDocument/2006/relationships/tags" Target="../tags/tag978.xml"/><Relationship Id="rId8" Type="http://schemas.openxmlformats.org/officeDocument/2006/relationships/tags" Target="../tags/tag979.xml"/><Relationship Id="rId9" Type="http://schemas.openxmlformats.org/officeDocument/2006/relationships/tags" Target="../tags/tag980.xml"/><Relationship Id="rId10" Type="http://schemas.openxmlformats.org/officeDocument/2006/relationships/tags" Target="../tags/tag981.xml"/><Relationship Id="rId11" Type="http://schemas.openxmlformats.org/officeDocument/2006/relationships/tags" Target="../tags/tag982.xml"/><Relationship Id="rId12" Type="http://schemas.openxmlformats.org/officeDocument/2006/relationships/tags" Target="../tags/tag983.xml"/><Relationship Id="rId13" Type="http://schemas.openxmlformats.org/officeDocument/2006/relationships/tags" Target="../tags/tag984.xml"/><Relationship Id="rId14" Type="http://schemas.openxmlformats.org/officeDocument/2006/relationships/tags" Target="../tags/tag985.xml"/><Relationship Id="rId15" Type="http://schemas.openxmlformats.org/officeDocument/2006/relationships/tags" Target="../tags/tag986.xml"/><Relationship Id="rId16" Type="http://schemas.openxmlformats.org/officeDocument/2006/relationships/tags" Target="../tags/tag987.xml"/><Relationship Id="rId17" Type="http://schemas.openxmlformats.org/officeDocument/2006/relationships/slideLayout" Target="../slideLayouts/slideLayout13.xml"/></Relationships>
</file>

<file path=ppt/slides/_rels/slide27.xml.rels><?xml version='1.0' encoding='UTF-8' standalone='yes'?>
<Relationships xmlns="http://schemas.openxmlformats.org/package/2006/relationships"><Relationship Id="rId1" Type="http://schemas.openxmlformats.org/officeDocument/2006/relationships/tags" Target="../tags/tag988.xml"/><Relationship Id="rId2" Type="http://schemas.openxmlformats.org/officeDocument/2006/relationships/tags" Target="../tags/tag989.xml"/><Relationship Id="rId3" Type="http://schemas.openxmlformats.org/officeDocument/2006/relationships/tags" Target="../tags/tag990.xml"/><Relationship Id="rId4" Type="http://schemas.openxmlformats.org/officeDocument/2006/relationships/slideLayout" Target="../slideLayouts/slideLayout2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48" name="标题 1"/>
          <p:cNvSpPr>
            <a:spLocks noGrp="1"/>
          </p:cNvSpPr>
          <p:nvPr>
            <p:ph type="title" idx="3"/>
            <p:custDataLst>
              <p:tags r:id="rId1"/>
            </p:custDataLst>
          </p:nvPr>
        </p:nvSpPr>
        <p:spPr/>
        <p:txBody>
          <a:bodyPr/>
          <a:p>
            <a:r>
              <a:rPr altLang="en-US" lang="zh-CN"/>
              <a:t>实施风险管理策略</a:t>
            </a:r>
            <a:endParaRPr altLang="en-US" lang="zh-CN"/>
          </a:p>
        </p:txBody>
      </p:sp>
      <p:sp>
        <p:nvSpPr>
          <p:cNvPr id="1048650" name="文本占位符 2"/>
          <p:cNvSpPr>
            <a:spLocks noGrp="1"/>
          </p:cNvSpPr>
          <p:nvPr>
            <p:ph type="body" idx="2"/>
            <p:custDataLst>
              <p:tags r:id="rId2"/>
            </p:custDataLst>
          </p:nvPr>
        </p:nvSpPr>
        <p:spPr/>
        <p:txBody>
          <a:bodyPr/>
          <a:p>
            <a:r>
              <a:rPr altLang="en-US" lang="zh-CN"/>
              <a:t>xxx,a click to unlimited possibilities</a:t>
            </a:r>
            <a:endParaRPr altLang="en-US" lang="zh-CN"/>
          </a:p>
        </p:txBody>
      </p:sp>
      <p:sp>
        <p:nvSpPr>
          <p:cNvPr id="1048652" name="文本占位符 4"/>
          <p:cNvSpPr>
            <a:spLocks noGrp="1"/>
          </p:cNvSpPr>
          <p:nvPr>
            <p:ph type="body" idx="1"/>
            <p:custDataLst>
              <p:tags r:id="rId3"/>
            </p:custDataLst>
          </p:nvPr>
        </p:nvSpPr>
        <p:spPr/>
        <p:txBody>
          <a:bodyPr/>
          <a:p>
            <a:r>
              <a:rPr altLang="en-US" lang="zh-CN"/>
              <a:t>汇报人：</a:t>
            </a:r>
            <a:r>
              <a:rPr altLang="zh-CN" lang="en-US"/>
              <a:t>xxx</a:t>
            </a:r>
            <a:endParaRPr altLang="en-US" lang="zh-CN"/>
          </a:p>
        </p:txBody>
      </p:sp>
    </p:spTree>
    <p:custDataLst>
      <p:tags r:id="rId4"/>
    </p:custData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5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0218" name="文本占位符 2"/>
          <p:cNvSpPr>
            <a:spLocks noGrp="1"/>
          </p:cNvSpPr>
          <p:nvPr>
            <p:ph type="body" idx="2"/>
            <p:custDataLst>
              <p:tags r:id="rId1"/>
            </p:custDataLst>
          </p:nvPr>
        </p:nvSpPr>
        <p:spPr/>
        <p:txBody>
          <a:bodyPr/>
          <a:p>
            <a:r>
              <a:rPr altLang="en-US" lang="zh-CN"/>
              <a:t>CONTENTS</a:t>
            </a:r>
            <a:endParaRPr altLang="en-US" lang="zh-CN"/>
          </a:p>
        </p:txBody>
      </p:sp>
      <p:sp>
        <p:nvSpPr>
          <p:cNvPr id="1050220" name="标题 3"/>
          <p:cNvSpPr>
            <a:spLocks noGrp="1"/>
          </p:cNvSpPr>
          <p:nvPr>
            <p:ph type="title" idx="1"/>
            <p:custDataLst>
              <p:tags r:id="rId2"/>
            </p:custDataLst>
          </p:nvPr>
        </p:nvSpPr>
        <p:spPr/>
        <p:txBody>
          <a:bodyPr>
            <a:normAutofit/>
          </a:bodyPr>
          <a:p>
            <a:r>
              <a:rPr altLang="en-US" lang="zh-CN"/>
              <a:t>目录</a:t>
            </a:r>
            <a:endParaRPr altLang="en-US" lang="zh-CN"/>
          </a:p>
        </p:txBody>
      </p:sp>
      <p:sp>
        <p:nvSpPr>
          <p:cNvPr id="1050222" name="标题"/>
          <p:cNvSpPr txBox="1"/>
          <p:nvPr>
            <p:custDataLst>
              <p:tags r:id="rId3"/>
            </p:custDataLst>
          </p:nvPr>
        </p:nvSpPr>
        <p:spPr>
          <a:xfrm>
            <a:off x="7122160" y="694690"/>
            <a:ext cx="4208780" cy="889635"/>
          </a:xfrm>
          <a:prstGeom prst="rect"/>
          <a:noFill/>
        </p:spPr>
        <p:txBody>
          <a:bodyPr anchor="t" bIns="45720" lIns="91440" rIns="91440" rtlCol="0" tIns="45720" wrap="square">
            <a:noAutofit/>
          </a:bodyPr>
          <a:p>
            <a:pPr algn="l" lvl="0">
              <a:buClrTx/>
              <a:buSzTx/>
              <a:buFontTx/>
            </a:pPr>
            <a:r>
              <a:rPr altLang="en-US" b="1" dirty="0" sz="2400" lang="zh-CN">
                <a:gradFill flip="none" rotWithShape="1">
                  <a:gsLst>
                    <a:gs pos="0">
                      <a:schemeClr val="accent2"/>
                    </a:gs>
                    <a:gs pos="100000">
                      <a:schemeClr val="accent1"/>
                    </a:gs>
                  </a:gsLst>
                  <a:lin ang="2700000" scaled="1"/>
                </a:gradFill>
                <a:effectLst/>
                <a:latin typeface="+mj-ea"/>
                <a:ea typeface="+mj-ea"/>
                <a:cs typeface="微软雅黑" panose="020B0503020204020204" pitchFamily="34" charset="-122"/>
                <a:sym typeface="+mn-ea"/>
              </a:rPr>
              <a:t>添加目录项标题</a:t>
            </a:r>
            <a:endParaRPr altLang="en-US" b="1" dirty="0" sz="2400" lang="zh-CN">
              <a:gradFill flip="none" rotWithShape="1">
                <a:gsLst>
                  <a:gs pos="0">
                    <a:schemeClr val="accent2"/>
                  </a:gs>
                  <a:gs pos="100000">
                    <a:schemeClr val="accent1"/>
                  </a:gs>
                </a:gsLst>
                <a:lin ang="2700000" scaled="1"/>
              </a:gradFill>
              <a:effectLst/>
              <a:latin typeface="+mj-ea"/>
              <a:ea typeface="+mj-ea"/>
              <a:cs typeface="微软雅黑" panose="020B0503020204020204" pitchFamily="34" charset="-122"/>
              <a:sym typeface="+mn-ea"/>
            </a:endParaRPr>
          </a:p>
        </p:txBody>
      </p:sp>
      <p:sp>
        <p:nvSpPr>
          <p:cNvPr id="1050224" name="椭圆 10"/>
          <p:cNvSpPr/>
          <p:nvPr>
            <p:custDataLst>
              <p:tags r:id="rId4"/>
            </p:custDataLst>
          </p:nvPr>
        </p:nvSpPr>
        <p:spPr>
          <a:xfrm>
            <a:off x="5979795" y="483870"/>
            <a:ext cx="848995" cy="849630"/>
          </a:xfrm>
          <a:prstGeom prst="ellipse"/>
          <a:gradFill flip="none" rotWithShape="1">
            <a:gsLst>
              <a:gs pos="0">
                <a:schemeClr val="accent3">
                  <a:lumMod val="20000"/>
                  <a:lumOff val="80000"/>
                </a:schemeClr>
              </a:gs>
              <a:gs pos="100000">
                <a:schemeClr val="accent2"/>
              </a:gs>
            </a:gsLst>
            <a:lin ang="2700000" scaled="1"/>
          </a:gradFill>
          <a:ln>
            <a:noFill/>
            <a:prstDash val="solid"/>
          </a:ln>
          <a:effectLst>
            <a:outerShdw algn="t" blurRad="165100" dir="5400000" dist="38100" rotWithShape="0" sx="97000" sy="97000">
              <a:schemeClr val="bg2">
                <a:lumMod val="50000"/>
                <a:alpha val="32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gradFill>
                <a:gsLst>
                  <a:gs pos="0">
                    <a:srgbClr val="CC6600"/>
                  </a:gs>
                  <a:gs pos="100000">
                    <a:srgbClr val="F6A466"/>
                  </a:gs>
                </a:gsLst>
                <a:lin ang="10800000" scaled="1"/>
              </a:gradFill>
              <a:cs typeface="微软雅黑" panose="020B0503020204020204" pitchFamily="34" charset="-122"/>
            </a:endParaRPr>
          </a:p>
        </p:txBody>
      </p:sp>
      <p:sp>
        <p:nvSpPr>
          <p:cNvPr id="1050226" name="椭圆 11"/>
          <p:cNvSpPr/>
          <p:nvPr>
            <p:custDataLst>
              <p:tags r:id="rId5"/>
            </p:custDataLst>
          </p:nvPr>
        </p:nvSpPr>
        <p:spPr>
          <a:xfrm>
            <a:off x="6072505" y="576580"/>
            <a:ext cx="663575" cy="664210"/>
          </a:xfrm>
          <a:prstGeom prst="ellipse"/>
          <a:gradFill>
            <a:gsLst>
              <a:gs pos="0">
                <a:schemeClr val="accent1"/>
              </a:gs>
              <a:gs pos="100000">
                <a:schemeClr val="accent2"/>
              </a:gs>
            </a:gsLst>
            <a:lin ang="10800000" scaled="1"/>
          </a:gradFill>
          <a:ln>
            <a:noFill/>
            <a:prstDash val="solid"/>
          </a:ln>
          <a:effectLst>
            <a:outerShdw algn="t" blurRad="165100" dir="5400000" dist="38100" rotWithShape="0" sx="97000" sy="97000">
              <a:schemeClr val="bg2">
                <a:lumMod val="50000"/>
                <a:alpha val="32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gradFill>
                <a:gsLst>
                  <a:gs pos="0">
                    <a:srgbClr val="CC6600"/>
                  </a:gs>
                  <a:gs pos="100000">
                    <a:srgbClr val="F6A466"/>
                  </a:gs>
                </a:gsLst>
                <a:lin ang="10800000" scaled="1"/>
              </a:gradFill>
              <a:cs typeface="微软雅黑" panose="020B0503020204020204" pitchFamily="34" charset="-122"/>
            </a:endParaRPr>
          </a:p>
        </p:txBody>
      </p:sp>
      <p:sp>
        <p:nvSpPr>
          <p:cNvPr id="1050228" name="序号"/>
          <p:cNvSpPr txBox="1"/>
          <p:nvPr>
            <p:custDataLst>
              <p:tags r:id="rId6"/>
            </p:custDataLst>
          </p:nvPr>
        </p:nvSpPr>
        <p:spPr>
          <a:xfrm>
            <a:off x="5993765" y="705393"/>
            <a:ext cx="826770" cy="461645"/>
          </a:xfrm>
          <a:prstGeom prst="rect"/>
          <a:noFill/>
        </p:spPr>
        <p:txBody>
          <a:bodyPr anchor="t" bIns="45720" lIns="91440" rIns="91440" rtlCol="0" tIns="45720" wrap="square">
            <a:normAutofit fontScale="87143"/>
          </a:bodyPr>
          <a:p>
            <a:pPr algn="ctr" lvl="0">
              <a:buClrTx/>
              <a:buSzTx/>
              <a:buFontTx/>
            </a:pPr>
            <a:r>
              <a:rPr altLang="zh-CN" dirty="0" sz="2800" lang="en-US">
                <a:solidFill>
                  <a:schemeClr val="bg1"/>
                </a:solidFill>
                <a:latin typeface="+mj-lt"/>
                <a:cs typeface="微软雅黑" panose="020B0503020204020204" pitchFamily="34" charset="-122"/>
                <a:sym typeface="+mn-ea"/>
              </a:rPr>
              <a:t>01</a:t>
            </a:r>
            <a:endParaRPr altLang="zh-CN" dirty="0" sz="2800" lang="en-US">
              <a:solidFill>
                <a:schemeClr val="bg1"/>
              </a:solidFill>
              <a:latin typeface="+mj-lt"/>
              <a:cs typeface="微软雅黑" panose="020B0503020204020204" pitchFamily="34" charset="-122"/>
              <a:sym typeface="+mn-ea"/>
            </a:endParaRPr>
          </a:p>
        </p:txBody>
      </p:sp>
      <p:sp>
        <p:nvSpPr>
          <p:cNvPr id="1050230" name="标题"/>
          <p:cNvSpPr txBox="1"/>
          <p:nvPr>
            <p:custDataLst>
              <p:tags r:id="rId7"/>
            </p:custDataLst>
          </p:nvPr>
        </p:nvSpPr>
        <p:spPr>
          <a:xfrm>
            <a:off x="7527290" y="1702435"/>
            <a:ext cx="4208780" cy="953135"/>
          </a:xfrm>
          <a:prstGeom prst="rect"/>
          <a:noFill/>
        </p:spPr>
        <p:txBody>
          <a:bodyPr anchor="t" bIns="45720" lIns="91440" rIns="91440" rtlCol="0" tIns="45720" wrap="square">
            <a:noAutofit/>
          </a:bodyPr>
          <a:p>
            <a:pPr algn="l" lvl="0">
              <a:buClrTx/>
              <a:buSzTx/>
              <a:buFontTx/>
            </a:pPr>
            <a:r>
              <a:rPr altLang="en-US" b="1" dirty="0" sz="2400" lang="zh-CN">
                <a:gradFill flip="none" rotWithShape="1">
                  <a:gsLst>
                    <a:gs pos="0">
                      <a:schemeClr val="accent2"/>
                    </a:gs>
                    <a:gs pos="100000">
                      <a:schemeClr val="accent1"/>
                    </a:gs>
                  </a:gsLst>
                  <a:lin ang="2700000" scaled="1"/>
                </a:gradFill>
                <a:effectLst/>
                <a:latin typeface="+mj-ea"/>
                <a:ea typeface="+mj-ea"/>
                <a:cs typeface="微软雅黑" panose="020B0503020204020204" pitchFamily="34" charset="-122"/>
                <a:sym typeface="+mn-ea"/>
              </a:rPr>
              <a:t>风险管理的重要性</a:t>
            </a:r>
            <a:endParaRPr altLang="en-US" b="1" dirty="0" sz="2400" lang="zh-CN">
              <a:gradFill flip="none" rotWithShape="1">
                <a:gsLst>
                  <a:gs pos="0">
                    <a:schemeClr val="accent2"/>
                  </a:gs>
                  <a:gs pos="100000">
                    <a:schemeClr val="accent1"/>
                  </a:gs>
                </a:gsLst>
                <a:lin ang="2700000" scaled="1"/>
              </a:gradFill>
              <a:effectLst/>
              <a:latin typeface="+mj-ea"/>
              <a:ea typeface="+mj-ea"/>
              <a:cs typeface="微软雅黑" panose="020B0503020204020204" pitchFamily="34" charset="-122"/>
              <a:sym typeface="+mn-ea"/>
            </a:endParaRPr>
          </a:p>
        </p:txBody>
      </p:sp>
      <p:sp>
        <p:nvSpPr>
          <p:cNvPr id="1050232" name="椭圆 8"/>
          <p:cNvSpPr/>
          <p:nvPr>
            <p:custDataLst>
              <p:tags r:id="rId8"/>
            </p:custDataLst>
          </p:nvPr>
        </p:nvSpPr>
        <p:spPr>
          <a:xfrm>
            <a:off x="6384925" y="1491615"/>
            <a:ext cx="848995" cy="849630"/>
          </a:xfrm>
          <a:prstGeom prst="ellipse"/>
          <a:gradFill flip="none" rotWithShape="1">
            <a:gsLst>
              <a:gs pos="0">
                <a:schemeClr val="accent3">
                  <a:lumMod val="20000"/>
                  <a:lumOff val="80000"/>
                </a:schemeClr>
              </a:gs>
              <a:gs pos="100000">
                <a:schemeClr val="accent2"/>
              </a:gs>
            </a:gsLst>
            <a:lin ang="2700000" scaled="1"/>
          </a:gradFill>
          <a:ln>
            <a:noFill/>
            <a:prstDash val="solid"/>
          </a:ln>
          <a:effectLst>
            <a:outerShdw algn="t" blurRad="165100" dir="5400000" dist="38100" rotWithShape="0" sx="97000" sy="97000">
              <a:schemeClr val="bg2">
                <a:lumMod val="50000"/>
                <a:alpha val="32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gradFill>
                <a:gsLst>
                  <a:gs pos="0">
                    <a:srgbClr val="CC6600"/>
                  </a:gs>
                  <a:gs pos="100000">
                    <a:srgbClr val="F6A466"/>
                  </a:gs>
                </a:gsLst>
                <a:lin ang="10800000" scaled="1"/>
              </a:gradFill>
              <a:cs typeface="微软雅黑" panose="020B0503020204020204" pitchFamily="34" charset="-122"/>
            </a:endParaRPr>
          </a:p>
        </p:txBody>
      </p:sp>
      <p:sp>
        <p:nvSpPr>
          <p:cNvPr id="1050234" name="椭圆 12"/>
          <p:cNvSpPr/>
          <p:nvPr>
            <p:custDataLst>
              <p:tags r:id="rId9"/>
            </p:custDataLst>
          </p:nvPr>
        </p:nvSpPr>
        <p:spPr>
          <a:xfrm>
            <a:off x="6477635" y="1584325"/>
            <a:ext cx="663575" cy="664210"/>
          </a:xfrm>
          <a:prstGeom prst="ellipse"/>
          <a:gradFill>
            <a:gsLst>
              <a:gs pos="0">
                <a:schemeClr val="accent1"/>
              </a:gs>
              <a:gs pos="100000">
                <a:schemeClr val="accent2"/>
              </a:gs>
            </a:gsLst>
            <a:lin ang="10800000" scaled="1"/>
          </a:gradFill>
          <a:ln>
            <a:noFill/>
            <a:prstDash val="solid"/>
          </a:ln>
          <a:effectLst>
            <a:outerShdw algn="t" blurRad="165100" dir="5400000" dist="38100" rotWithShape="0" sx="97000" sy="97000">
              <a:schemeClr val="bg2">
                <a:lumMod val="50000"/>
                <a:alpha val="32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gradFill>
                <a:gsLst>
                  <a:gs pos="0">
                    <a:srgbClr val="CC6600"/>
                  </a:gs>
                  <a:gs pos="100000">
                    <a:srgbClr val="F6A466"/>
                  </a:gs>
                </a:gsLst>
                <a:lin ang="10800000" scaled="1"/>
              </a:gradFill>
              <a:cs typeface="微软雅黑" panose="020B0503020204020204" pitchFamily="34" charset="-122"/>
            </a:endParaRPr>
          </a:p>
        </p:txBody>
      </p:sp>
      <p:sp>
        <p:nvSpPr>
          <p:cNvPr id="1050236" name="序号"/>
          <p:cNvSpPr txBox="1"/>
          <p:nvPr>
            <p:custDataLst>
              <p:tags r:id="rId10"/>
            </p:custDataLst>
          </p:nvPr>
        </p:nvSpPr>
        <p:spPr>
          <a:xfrm>
            <a:off x="6398895" y="1713138"/>
            <a:ext cx="826770" cy="461645"/>
          </a:xfrm>
          <a:prstGeom prst="rect"/>
          <a:noFill/>
        </p:spPr>
        <p:txBody>
          <a:bodyPr anchor="t" bIns="45720" lIns="91440" rIns="91440" rtlCol="0" tIns="45720" wrap="square">
            <a:normAutofit fontScale="87143"/>
          </a:bodyPr>
          <a:p>
            <a:pPr algn="ctr" lvl="0">
              <a:buClrTx/>
              <a:buSzTx/>
              <a:buFontTx/>
            </a:pPr>
            <a:r>
              <a:rPr altLang="zh-CN" dirty="0" sz="2800" lang="en-US">
                <a:solidFill>
                  <a:schemeClr val="lt1">
                    <a:lumMod val="100000"/>
                  </a:schemeClr>
                </a:solidFill>
                <a:latin typeface="+mj-lt"/>
                <a:cs typeface="微软雅黑" panose="020B0503020204020204" pitchFamily="34" charset="-122"/>
                <a:sym typeface="+mn-ea"/>
              </a:rPr>
              <a:t>02</a:t>
            </a:r>
            <a:endParaRPr altLang="zh-CN" dirty="0" sz="2800" lang="en-US">
              <a:solidFill>
                <a:schemeClr val="lt1">
                  <a:lumMod val="100000"/>
                </a:schemeClr>
              </a:solidFill>
              <a:latin typeface="+mj-lt"/>
              <a:cs typeface="微软雅黑" panose="020B0503020204020204" pitchFamily="34" charset="-122"/>
              <a:sym typeface="+mn-ea"/>
            </a:endParaRPr>
          </a:p>
        </p:txBody>
      </p:sp>
      <p:sp>
        <p:nvSpPr>
          <p:cNvPr id="1050238" name="标题"/>
          <p:cNvSpPr txBox="1"/>
          <p:nvPr>
            <p:custDataLst>
              <p:tags r:id="rId11"/>
            </p:custDataLst>
          </p:nvPr>
        </p:nvSpPr>
        <p:spPr>
          <a:xfrm>
            <a:off x="7669530" y="2710180"/>
            <a:ext cx="4208780" cy="953135"/>
          </a:xfrm>
          <a:prstGeom prst="rect"/>
          <a:noFill/>
        </p:spPr>
        <p:txBody>
          <a:bodyPr anchor="t" bIns="45720" lIns="91440" rIns="91440" rtlCol="0" tIns="45720" wrap="square">
            <a:noAutofit/>
          </a:bodyPr>
          <a:p>
            <a:pPr algn="l" lvl="0">
              <a:buClrTx/>
              <a:buSzTx/>
              <a:buFontTx/>
            </a:pPr>
            <a:r>
              <a:rPr altLang="en-US" b="1" dirty="0" sz="2400" lang="zh-CN">
                <a:gradFill flip="none" rotWithShape="1">
                  <a:gsLst>
                    <a:gs pos="0">
                      <a:schemeClr val="accent2"/>
                    </a:gs>
                    <a:gs pos="100000">
                      <a:schemeClr val="accent1"/>
                    </a:gs>
                  </a:gsLst>
                  <a:lin ang="2700000" scaled="1"/>
                </a:gradFill>
                <a:effectLst/>
                <a:latin typeface="+mj-ea"/>
                <a:ea typeface="+mj-ea"/>
                <a:cs typeface="微软雅黑" panose="020B0503020204020204" pitchFamily="34" charset="-122"/>
                <a:sym typeface="+mn-ea"/>
              </a:rPr>
              <a:t>识别和分析风险</a:t>
            </a:r>
            <a:endParaRPr altLang="en-US" b="1" dirty="0" sz="2400" lang="zh-CN">
              <a:gradFill flip="none" rotWithShape="1">
                <a:gsLst>
                  <a:gs pos="0">
                    <a:schemeClr val="accent2"/>
                  </a:gs>
                  <a:gs pos="100000">
                    <a:schemeClr val="accent1"/>
                  </a:gs>
                </a:gsLst>
                <a:lin ang="2700000" scaled="1"/>
              </a:gradFill>
              <a:effectLst/>
              <a:latin typeface="+mj-ea"/>
              <a:ea typeface="+mj-ea"/>
              <a:cs typeface="微软雅黑" panose="020B0503020204020204" pitchFamily="34" charset="-122"/>
              <a:sym typeface="+mn-ea"/>
            </a:endParaRPr>
          </a:p>
        </p:txBody>
      </p:sp>
      <p:sp>
        <p:nvSpPr>
          <p:cNvPr id="1050240" name="椭圆 18"/>
          <p:cNvSpPr/>
          <p:nvPr>
            <p:custDataLst>
              <p:tags r:id="rId12"/>
            </p:custDataLst>
          </p:nvPr>
        </p:nvSpPr>
        <p:spPr>
          <a:xfrm>
            <a:off x="6527165" y="2499360"/>
            <a:ext cx="848995" cy="849630"/>
          </a:xfrm>
          <a:prstGeom prst="ellipse"/>
          <a:gradFill flip="none" rotWithShape="1">
            <a:gsLst>
              <a:gs pos="0">
                <a:schemeClr val="accent3">
                  <a:lumMod val="20000"/>
                  <a:lumOff val="80000"/>
                </a:schemeClr>
              </a:gs>
              <a:gs pos="100000">
                <a:schemeClr val="accent2"/>
              </a:gs>
            </a:gsLst>
            <a:lin ang="2700000" scaled="1"/>
          </a:gradFill>
          <a:ln>
            <a:noFill/>
            <a:prstDash val="solid"/>
          </a:ln>
          <a:effectLst>
            <a:outerShdw algn="t" blurRad="165100" dir="5400000" dist="38100" rotWithShape="0" sx="97000" sy="97000">
              <a:schemeClr val="bg2">
                <a:lumMod val="50000"/>
                <a:alpha val="32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gradFill>
                <a:gsLst>
                  <a:gs pos="0">
                    <a:srgbClr val="CC6600"/>
                  </a:gs>
                  <a:gs pos="100000">
                    <a:srgbClr val="F6A466"/>
                  </a:gs>
                </a:gsLst>
                <a:lin ang="10800000" scaled="1"/>
              </a:gradFill>
              <a:cs typeface="微软雅黑" panose="020B0503020204020204" pitchFamily="34" charset="-122"/>
            </a:endParaRPr>
          </a:p>
        </p:txBody>
      </p:sp>
      <p:sp>
        <p:nvSpPr>
          <p:cNvPr id="1050242" name="椭圆 19"/>
          <p:cNvSpPr/>
          <p:nvPr>
            <p:custDataLst>
              <p:tags r:id="rId13"/>
            </p:custDataLst>
          </p:nvPr>
        </p:nvSpPr>
        <p:spPr>
          <a:xfrm>
            <a:off x="6619875" y="2592070"/>
            <a:ext cx="663575" cy="664210"/>
          </a:xfrm>
          <a:prstGeom prst="ellipse"/>
          <a:gradFill>
            <a:gsLst>
              <a:gs pos="0">
                <a:schemeClr val="accent1"/>
              </a:gs>
              <a:gs pos="100000">
                <a:schemeClr val="accent2"/>
              </a:gs>
            </a:gsLst>
            <a:lin ang="10800000" scaled="1"/>
          </a:gradFill>
          <a:ln>
            <a:noFill/>
            <a:prstDash val="solid"/>
          </a:ln>
          <a:effectLst>
            <a:outerShdw algn="t" blurRad="165100" dir="5400000" dist="38100" rotWithShape="0" sx="97000" sy="97000">
              <a:schemeClr val="bg2">
                <a:lumMod val="50000"/>
                <a:alpha val="32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gradFill>
                <a:gsLst>
                  <a:gs pos="0">
                    <a:srgbClr val="CC6600"/>
                  </a:gs>
                  <a:gs pos="100000">
                    <a:srgbClr val="F6A466"/>
                  </a:gs>
                </a:gsLst>
                <a:lin ang="10800000" scaled="1"/>
              </a:gradFill>
              <a:cs typeface="微软雅黑" panose="020B0503020204020204" pitchFamily="34" charset="-122"/>
            </a:endParaRPr>
          </a:p>
        </p:txBody>
      </p:sp>
      <p:sp>
        <p:nvSpPr>
          <p:cNvPr id="1050244" name="序号"/>
          <p:cNvSpPr txBox="1"/>
          <p:nvPr>
            <p:custDataLst>
              <p:tags r:id="rId14"/>
            </p:custDataLst>
          </p:nvPr>
        </p:nvSpPr>
        <p:spPr>
          <a:xfrm>
            <a:off x="6541135" y="2720883"/>
            <a:ext cx="826770" cy="461645"/>
          </a:xfrm>
          <a:prstGeom prst="rect"/>
          <a:noFill/>
        </p:spPr>
        <p:txBody>
          <a:bodyPr anchor="t" bIns="45720" lIns="91440" rIns="91440" rtlCol="0" tIns="45720" wrap="square">
            <a:normAutofit fontScale="87143"/>
          </a:bodyPr>
          <a:p>
            <a:pPr algn="ctr" lvl="0">
              <a:buClrTx/>
              <a:buSzTx/>
              <a:buFontTx/>
            </a:pPr>
            <a:r>
              <a:rPr altLang="zh-CN" dirty="0" sz="2800" lang="en-US">
                <a:solidFill>
                  <a:schemeClr val="bg1"/>
                </a:solidFill>
                <a:latin typeface="+mj-lt"/>
                <a:cs typeface="微软雅黑" panose="020B0503020204020204" pitchFamily="34" charset="-122"/>
                <a:sym typeface="+mn-ea"/>
              </a:rPr>
              <a:t>03</a:t>
            </a:r>
            <a:endParaRPr altLang="zh-CN" dirty="0" sz="2800" lang="en-US">
              <a:solidFill>
                <a:schemeClr val="bg1"/>
              </a:solidFill>
              <a:latin typeface="+mj-lt"/>
              <a:cs typeface="微软雅黑" panose="020B0503020204020204" pitchFamily="34" charset="-122"/>
              <a:sym typeface="+mn-ea"/>
            </a:endParaRPr>
          </a:p>
        </p:txBody>
      </p:sp>
      <p:sp>
        <p:nvSpPr>
          <p:cNvPr id="1050246" name="标题"/>
          <p:cNvSpPr txBox="1"/>
          <p:nvPr>
            <p:custDataLst>
              <p:tags r:id="rId15"/>
            </p:custDataLst>
          </p:nvPr>
        </p:nvSpPr>
        <p:spPr>
          <a:xfrm>
            <a:off x="7669530" y="3717925"/>
            <a:ext cx="4208780" cy="824865"/>
          </a:xfrm>
          <a:prstGeom prst="rect"/>
          <a:noFill/>
        </p:spPr>
        <p:txBody>
          <a:bodyPr anchor="t" bIns="45720" lIns="91440" rIns="91440" rtlCol="0" tIns="45720" wrap="square">
            <a:noAutofit/>
          </a:bodyPr>
          <a:p>
            <a:pPr algn="l" lvl="0">
              <a:buClrTx/>
              <a:buSzTx/>
              <a:buFontTx/>
            </a:pPr>
            <a:r>
              <a:rPr altLang="en-US" b="1" dirty="0" sz="2400" lang="zh-CN">
                <a:gradFill flip="none" rotWithShape="1">
                  <a:gsLst>
                    <a:gs pos="0">
                      <a:schemeClr val="accent2"/>
                    </a:gs>
                    <a:gs pos="100000">
                      <a:schemeClr val="accent1"/>
                    </a:gs>
                  </a:gsLst>
                  <a:lin ang="2700000" scaled="1"/>
                </a:gradFill>
                <a:effectLst/>
                <a:latin typeface="+mj-ea"/>
                <a:ea typeface="+mj-ea"/>
                <a:cs typeface="微软雅黑" panose="020B0503020204020204" pitchFamily="34" charset="-122"/>
                <a:sym typeface="+mn-ea"/>
              </a:rPr>
              <a:t>制定风险管理策略</a:t>
            </a:r>
            <a:endParaRPr altLang="en-US" b="1" dirty="0" sz="2400" lang="zh-CN">
              <a:gradFill flip="none" rotWithShape="1">
                <a:gsLst>
                  <a:gs pos="0">
                    <a:schemeClr val="accent2"/>
                  </a:gs>
                  <a:gs pos="100000">
                    <a:schemeClr val="accent1"/>
                  </a:gs>
                </a:gsLst>
                <a:lin ang="2700000" scaled="1"/>
              </a:gradFill>
              <a:effectLst/>
              <a:latin typeface="+mj-ea"/>
              <a:ea typeface="+mj-ea"/>
              <a:cs typeface="微软雅黑" panose="020B0503020204020204" pitchFamily="34" charset="-122"/>
              <a:sym typeface="+mn-ea"/>
            </a:endParaRPr>
          </a:p>
        </p:txBody>
      </p:sp>
      <p:sp>
        <p:nvSpPr>
          <p:cNvPr id="1050248" name="椭圆 52"/>
          <p:cNvSpPr/>
          <p:nvPr>
            <p:custDataLst>
              <p:tags r:id="rId16"/>
            </p:custDataLst>
          </p:nvPr>
        </p:nvSpPr>
        <p:spPr>
          <a:xfrm>
            <a:off x="6527165" y="3507105"/>
            <a:ext cx="848995" cy="849630"/>
          </a:xfrm>
          <a:prstGeom prst="ellipse"/>
          <a:gradFill flip="none" rotWithShape="1">
            <a:gsLst>
              <a:gs pos="0">
                <a:schemeClr val="accent3">
                  <a:lumMod val="20000"/>
                  <a:lumOff val="80000"/>
                </a:schemeClr>
              </a:gs>
              <a:gs pos="100000">
                <a:schemeClr val="accent2"/>
              </a:gs>
            </a:gsLst>
            <a:lin ang="2700000" scaled="1"/>
          </a:gradFill>
          <a:ln>
            <a:noFill/>
            <a:prstDash val="solid"/>
          </a:ln>
          <a:effectLst>
            <a:outerShdw algn="t" blurRad="165100" dir="5400000" dist="38100" rotWithShape="0" sx="97000" sy="97000">
              <a:schemeClr val="bg2">
                <a:lumMod val="50000"/>
                <a:alpha val="32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gradFill>
                <a:gsLst>
                  <a:gs pos="0">
                    <a:srgbClr val="CC6600"/>
                  </a:gs>
                  <a:gs pos="100000">
                    <a:srgbClr val="F6A466"/>
                  </a:gs>
                </a:gsLst>
                <a:lin ang="10800000" scaled="1"/>
              </a:gradFill>
              <a:cs typeface="微软雅黑" panose="020B0503020204020204" pitchFamily="34" charset="-122"/>
            </a:endParaRPr>
          </a:p>
        </p:txBody>
      </p:sp>
      <p:sp>
        <p:nvSpPr>
          <p:cNvPr id="1050250" name="椭圆 53"/>
          <p:cNvSpPr/>
          <p:nvPr>
            <p:custDataLst>
              <p:tags r:id="rId17"/>
            </p:custDataLst>
          </p:nvPr>
        </p:nvSpPr>
        <p:spPr>
          <a:xfrm>
            <a:off x="6619875" y="3599815"/>
            <a:ext cx="663575" cy="664210"/>
          </a:xfrm>
          <a:prstGeom prst="ellipse"/>
          <a:gradFill>
            <a:gsLst>
              <a:gs pos="0">
                <a:schemeClr val="accent1"/>
              </a:gs>
              <a:gs pos="100000">
                <a:schemeClr val="accent2"/>
              </a:gs>
            </a:gsLst>
            <a:lin ang="10800000" scaled="1"/>
          </a:gradFill>
          <a:ln>
            <a:noFill/>
            <a:prstDash val="solid"/>
          </a:ln>
          <a:effectLst>
            <a:outerShdw algn="t" blurRad="165100" dir="5400000" dist="38100" rotWithShape="0" sx="97000" sy="97000">
              <a:schemeClr val="bg2">
                <a:lumMod val="50000"/>
                <a:alpha val="32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gradFill>
                <a:gsLst>
                  <a:gs pos="0">
                    <a:srgbClr val="CC6600"/>
                  </a:gs>
                  <a:gs pos="100000">
                    <a:srgbClr val="F6A466"/>
                  </a:gs>
                </a:gsLst>
                <a:lin ang="10800000" scaled="1"/>
              </a:gradFill>
              <a:cs typeface="微软雅黑" panose="020B0503020204020204" pitchFamily="34" charset="-122"/>
            </a:endParaRPr>
          </a:p>
        </p:txBody>
      </p:sp>
      <p:sp>
        <p:nvSpPr>
          <p:cNvPr id="1050252" name="序号"/>
          <p:cNvSpPr txBox="1"/>
          <p:nvPr>
            <p:custDataLst>
              <p:tags r:id="rId18"/>
            </p:custDataLst>
          </p:nvPr>
        </p:nvSpPr>
        <p:spPr>
          <a:xfrm>
            <a:off x="6541135" y="3728628"/>
            <a:ext cx="826770" cy="461645"/>
          </a:xfrm>
          <a:prstGeom prst="rect"/>
          <a:noFill/>
        </p:spPr>
        <p:txBody>
          <a:bodyPr anchor="t" bIns="45720" lIns="91440" rIns="91440" rtlCol="0" tIns="45720" wrap="square">
            <a:normAutofit fontScale="87143"/>
          </a:bodyPr>
          <a:p>
            <a:pPr algn="ctr" lvl="0">
              <a:buClrTx/>
              <a:buSzTx/>
              <a:buFontTx/>
            </a:pPr>
            <a:r>
              <a:rPr altLang="zh-CN" dirty="0" sz="2800" lang="en-US">
                <a:solidFill>
                  <a:schemeClr val="lt1">
                    <a:lumMod val="100000"/>
                  </a:schemeClr>
                </a:solidFill>
                <a:latin typeface="+mj-lt"/>
                <a:cs typeface="微软雅黑" panose="020B0503020204020204" pitchFamily="34" charset="-122"/>
                <a:sym typeface="+mn-ea"/>
              </a:rPr>
              <a:t>04</a:t>
            </a:r>
            <a:endParaRPr altLang="zh-CN" dirty="0" sz="2800" lang="en-US">
              <a:solidFill>
                <a:schemeClr val="lt1">
                  <a:lumMod val="100000"/>
                </a:schemeClr>
              </a:solidFill>
              <a:latin typeface="+mj-lt"/>
              <a:cs typeface="微软雅黑" panose="020B0503020204020204" pitchFamily="34" charset="-122"/>
              <a:sym typeface="+mn-ea"/>
            </a:endParaRPr>
          </a:p>
        </p:txBody>
      </p:sp>
      <p:sp>
        <p:nvSpPr>
          <p:cNvPr id="1050254" name="标题"/>
          <p:cNvSpPr txBox="1"/>
          <p:nvPr>
            <p:custDataLst>
              <p:tags r:id="rId19"/>
            </p:custDataLst>
          </p:nvPr>
        </p:nvSpPr>
        <p:spPr>
          <a:xfrm>
            <a:off x="7527290" y="4725670"/>
            <a:ext cx="4208780" cy="889635"/>
          </a:xfrm>
          <a:prstGeom prst="rect"/>
          <a:noFill/>
        </p:spPr>
        <p:txBody>
          <a:bodyPr anchor="t" bIns="45720" lIns="91440" rIns="91440" rtlCol="0" tIns="45720" wrap="square">
            <a:noAutofit/>
          </a:bodyPr>
          <a:p>
            <a:pPr algn="l" lvl="0">
              <a:buClrTx/>
              <a:buSzTx/>
              <a:buFontTx/>
            </a:pPr>
            <a:r>
              <a:rPr altLang="en-US" b="1" dirty="0" sz="2400" lang="zh-CN">
                <a:gradFill flip="none" rotWithShape="1">
                  <a:gsLst>
                    <a:gs pos="0">
                      <a:schemeClr val="accent2"/>
                    </a:gs>
                    <a:gs pos="100000">
                      <a:schemeClr val="accent1"/>
                    </a:gs>
                  </a:gsLst>
                  <a:lin ang="2700000" scaled="1"/>
                </a:gradFill>
                <a:effectLst/>
                <a:latin typeface="+mj-ea"/>
                <a:ea typeface="+mj-ea"/>
                <a:cs typeface="微软雅黑" panose="020B0503020204020204" pitchFamily="34" charset="-122"/>
                <a:sym typeface="+mn-ea"/>
              </a:rPr>
              <a:t>实施风险管理策略的步骤</a:t>
            </a:r>
            <a:endParaRPr altLang="en-US" b="1" dirty="0" sz="2400" lang="zh-CN">
              <a:gradFill flip="none" rotWithShape="1">
                <a:gsLst>
                  <a:gs pos="0">
                    <a:schemeClr val="accent2"/>
                  </a:gs>
                  <a:gs pos="100000">
                    <a:schemeClr val="accent1"/>
                  </a:gs>
                </a:gsLst>
                <a:lin ang="2700000" scaled="1"/>
              </a:gradFill>
              <a:effectLst/>
              <a:latin typeface="+mj-ea"/>
              <a:ea typeface="+mj-ea"/>
              <a:cs typeface="微软雅黑" panose="020B0503020204020204" pitchFamily="34" charset="-122"/>
              <a:sym typeface="+mn-ea"/>
            </a:endParaRPr>
          </a:p>
        </p:txBody>
      </p:sp>
      <p:sp>
        <p:nvSpPr>
          <p:cNvPr id="1050256" name="椭圆 60"/>
          <p:cNvSpPr/>
          <p:nvPr>
            <p:custDataLst>
              <p:tags r:id="rId20"/>
            </p:custDataLst>
          </p:nvPr>
        </p:nvSpPr>
        <p:spPr>
          <a:xfrm>
            <a:off x="6384925" y="4514850"/>
            <a:ext cx="848995" cy="849630"/>
          </a:xfrm>
          <a:prstGeom prst="ellipse"/>
          <a:gradFill flip="none" rotWithShape="1">
            <a:gsLst>
              <a:gs pos="0">
                <a:schemeClr val="accent3">
                  <a:lumMod val="20000"/>
                  <a:lumOff val="80000"/>
                </a:schemeClr>
              </a:gs>
              <a:gs pos="100000">
                <a:schemeClr val="accent2"/>
              </a:gs>
            </a:gsLst>
            <a:lin ang="2700000" scaled="1"/>
          </a:gradFill>
          <a:ln>
            <a:noFill/>
            <a:prstDash val="solid"/>
          </a:ln>
          <a:effectLst>
            <a:outerShdw algn="t" blurRad="165100" dir="5400000" dist="38100" rotWithShape="0" sx="97000" sy="97000">
              <a:schemeClr val="bg2">
                <a:lumMod val="50000"/>
                <a:alpha val="32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gradFill>
                <a:gsLst>
                  <a:gs pos="0">
                    <a:srgbClr val="CC6600"/>
                  </a:gs>
                  <a:gs pos="100000">
                    <a:srgbClr val="F6A466"/>
                  </a:gs>
                </a:gsLst>
                <a:lin ang="10800000" scaled="1"/>
              </a:gradFill>
              <a:cs typeface="微软雅黑" panose="020B0503020204020204" pitchFamily="34" charset="-122"/>
            </a:endParaRPr>
          </a:p>
        </p:txBody>
      </p:sp>
      <p:sp>
        <p:nvSpPr>
          <p:cNvPr id="1050258" name="椭圆 61"/>
          <p:cNvSpPr/>
          <p:nvPr>
            <p:custDataLst>
              <p:tags r:id="rId21"/>
            </p:custDataLst>
          </p:nvPr>
        </p:nvSpPr>
        <p:spPr>
          <a:xfrm>
            <a:off x="6477635" y="4607560"/>
            <a:ext cx="663575" cy="664210"/>
          </a:xfrm>
          <a:prstGeom prst="ellipse"/>
          <a:gradFill>
            <a:gsLst>
              <a:gs pos="0">
                <a:schemeClr val="accent1"/>
              </a:gs>
              <a:gs pos="100000">
                <a:schemeClr val="accent2"/>
              </a:gs>
            </a:gsLst>
            <a:lin ang="10800000" scaled="1"/>
          </a:gradFill>
          <a:ln>
            <a:noFill/>
            <a:prstDash val="solid"/>
          </a:ln>
          <a:effectLst>
            <a:outerShdw algn="t" blurRad="165100" dir="5400000" dist="38100" rotWithShape="0" sx="97000" sy="97000">
              <a:schemeClr val="bg2">
                <a:lumMod val="50000"/>
                <a:alpha val="32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gradFill>
                <a:gsLst>
                  <a:gs pos="0">
                    <a:srgbClr val="CC6600"/>
                  </a:gs>
                  <a:gs pos="100000">
                    <a:srgbClr val="F6A466"/>
                  </a:gs>
                </a:gsLst>
                <a:lin ang="10800000" scaled="1"/>
              </a:gradFill>
              <a:cs typeface="微软雅黑" panose="020B0503020204020204" pitchFamily="34" charset="-122"/>
            </a:endParaRPr>
          </a:p>
        </p:txBody>
      </p:sp>
      <p:sp>
        <p:nvSpPr>
          <p:cNvPr id="1050260" name="序号"/>
          <p:cNvSpPr txBox="1"/>
          <p:nvPr>
            <p:custDataLst>
              <p:tags r:id="rId22"/>
            </p:custDataLst>
          </p:nvPr>
        </p:nvSpPr>
        <p:spPr>
          <a:xfrm>
            <a:off x="6398895" y="4736373"/>
            <a:ext cx="826770" cy="461645"/>
          </a:xfrm>
          <a:prstGeom prst="rect"/>
          <a:noFill/>
        </p:spPr>
        <p:txBody>
          <a:bodyPr anchor="t" bIns="45720" lIns="91440" rIns="91440" rtlCol="0" tIns="45720" wrap="square">
            <a:normAutofit fontScale="87143"/>
          </a:bodyPr>
          <a:p>
            <a:pPr algn="ctr" lvl="0">
              <a:buClrTx/>
              <a:buSzTx/>
              <a:buFontTx/>
            </a:pPr>
            <a:r>
              <a:rPr altLang="zh-CN" dirty="0" sz="2800" lang="en-US">
                <a:solidFill>
                  <a:schemeClr val="bg1"/>
                </a:solidFill>
                <a:latin typeface="+mj-lt"/>
                <a:cs typeface="微软雅黑" panose="020B0503020204020204" pitchFamily="34" charset="-122"/>
                <a:sym typeface="+mn-ea"/>
              </a:rPr>
              <a:t>05</a:t>
            </a:r>
            <a:endParaRPr altLang="zh-CN" dirty="0" sz="2800" lang="en-US">
              <a:solidFill>
                <a:schemeClr val="bg1"/>
              </a:solidFill>
              <a:latin typeface="+mj-lt"/>
              <a:cs typeface="微软雅黑" panose="020B0503020204020204" pitchFamily="34" charset="-122"/>
              <a:sym typeface="+mn-ea"/>
            </a:endParaRPr>
          </a:p>
        </p:txBody>
      </p:sp>
      <p:sp>
        <p:nvSpPr>
          <p:cNvPr id="1050262" name="标题"/>
          <p:cNvSpPr txBox="1"/>
          <p:nvPr>
            <p:custDataLst>
              <p:tags r:id="rId23"/>
            </p:custDataLst>
          </p:nvPr>
        </p:nvSpPr>
        <p:spPr>
          <a:xfrm>
            <a:off x="7122160" y="5733415"/>
            <a:ext cx="4208780" cy="1158875"/>
          </a:xfrm>
          <a:prstGeom prst="rect"/>
          <a:noFill/>
        </p:spPr>
        <p:txBody>
          <a:bodyPr anchor="t" bIns="45720" lIns="91440" rIns="91440" rtlCol="0" tIns="45720" wrap="square">
            <a:noAutofit/>
          </a:bodyPr>
          <a:p>
            <a:pPr algn="l" lvl="0">
              <a:buClrTx/>
              <a:buSzTx/>
              <a:buFontTx/>
            </a:pPr>
            <a:r>
              <a:rPr altLang="en-US" b="1" dirty="0" sz="2400" lang="zh-CN">
                <a:gradFill flip="none" rotWithShape="1">
                  <a:gsLst>
                    <a:gs pos="0">
                      <a:schemeClr val="accent2"/>
                    </a:gs>
                    <a:gs pos="100000">
                      <a:schemeClr val="accent1"/>
                    </a:gs>
                  </a:gsLst>
                  <a:lin ang="2700000" scaled="1"/>
                </a:gradFill>
                <a:effectLst/>
                <a:latin typeface="+mj-ea"/>
                <a:ea typeface="+mj-ea"/>
                <a:cs typeface="微软雅黑" panose="020B0503020204020204" pitchFamily="34" charset="-122"/>
                <a:sym typeface="+mn-ea"/>
              </a:rPr>
              <a:t>风险管理策略的评估和改进</a:t>
            </a:r>
            <a:endParaRPr altLang="en-US" b="1" dirty="0" sz="2400" lang="zh-CN">
              <a:gradFill flip="none" rotWithShape="1">
                <a:gsLst>
                  <a:gs pos="0">
                    <a:schemeClr val="accent2"/>
                  </a:gs>
                  <a:gs pos="100000">
                    <a:schemeClr val="accent1"/>
                  </a:gs>
                </a:gsLst>
                <a:lin ang="2700000" scaled="1"/>
              </a:gradFill>
              <a:effectLst/>
              <a:latin typeface="+mj-ea"/>
              <a:ea typeface="+mj-ea"/>
              <a:cs typeface="微软雅黑" panose="020B0503020204020204" pitchFamily="34" charset="-122"/>
              <a:sym typeface="+mn-ea"/>
            </a:endParaRPr>
          </a:p>
        </p:txBody>
      </p:sp>
      <p:sp>
        <p:nvSpPr>
          <p:cNvPr id="1050264" name="椭圆 67"/>
          <p:cNvSpPr/>
          <p:nvPr>
            <p:custDataLst>
              <p:tags r:id="rId24"/>
            </p:custDataLst>
          </p:nvPr>
        </p:nvSpPr>
        <p:spPr>
          <a:xfrm>
            <a:off x="5979795" y="5522595"/>
            <a:ext cx="848995" cy="849630"/>
          </a:xfrm>
          <a:prstGeom prst="ellipse"/>
          <a:gradFill flip="none" rotWithShape="1">
            <a:gsLst>
              <a:gs pos="0">
                <a:schemeClr val="accent3">
                  <a:lumMod val="20000"/>
                  <a:lumOff val="80000"/>
                </a:schemeClr>
              </a:gs>
              <a:gs pos="100000">
                <a:schemeClr val="accent2"/>
              </a:gs>
            </a:gsLst>
            <a:lin ang="2700000" scaled="1"/>
          </a:gradFill>
          <a:ln>
            <a:noFill/>
            <a:prstDash val="solid"/>
          </a:ln>
          <a:effectLst>
            <a:outerShdw algn="t" blurRad="165100" dir="5400000" dist="38100" rotWithShape="0" sx="97000" sy="97000">
              <a:schemeClr val="bg2">
                <a:lumMod val="50000"/>
                <a:alpha val="32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gradFill>
                <a:gsLst>
                  <a:gs pos="0">
                    <a:srgbClr val="CC6600"/>
                  </a:gs>
                  <a:gs pos="100000">
                    <a:srgbClr val="F6A466"/>
                  </a:gs>
                </a:gsLst>
                <a:lin ang="10800000" scaled="1"/>
              </a:gradFill>
              <a:cs typeface="微软雅黑" panose="020B0503020204020204" pitchFamily="34" charset="-122"/>
            </a:endParaRPr>
          </a:p>
        </p:txBody>
      </p:sp>
      <p:sp>
        <p:nvSpPr>
          <p:cNvPr id="1050266" name="椭圆 69"/>
          <p:cNvSpPr/>
          <p:nvPr>
            <p:custDataLst>
              <p:tags r:id="rId25"/>
            </p:custDataLst>
          </p:nvPr>
        </p:nvSpPr>
        <p:spPr>
          <a:xfrm>
            <a:off x="6072505" y="5615305"/>
            <a:ext cx="663575" cy="664210"/>
          </a:xfrm>
          <a:prstGeom prst="ellipse"/>
          <a:gradFill>
            <a:gsLst>
              <a:gs pos="0">
                <a:schemeClr val="accent1"/>
              </a:gs>
              <a:gs pos="100000">
                <a:schemeClr val="accent2"/>
              </a:gs>
            </a:gsLst>
            <a:lin ang="10800000" scaled="1"/>
          </a:gradFill>
          <a:ln>
            <a:noFill/>
            <a:prstDash val="solid"/>
          </a:ln>
          <a:effectLst>
            <a:outerShdw algn="t" blurRad="165100" dir="5400000" dist="38100" rotWithShape="0" sx="97000" sy="97000">
              <a:schemeClr val="bg2">
                <a:lumMod val="50000"/>
                <a:alpha val="32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gradFill>
                <a:gsLst>
                  <a:gs pos="0">
                    <a:srgbClr val="CC6600"/>
                  </a:gs>
                  <a:gs pos="100000">
                    <a:srgbClr val="F6A466"/>
                  </a:gs>
                </a:gsLst>
                <a:lin ang="10800000" scaled="1"/>
              </a:gradFill>
              <a:cs typeface="微软雅黑" panose="020B0503020204020204" pitchFamily="34" charset="-122"/>
            </a:endParaRPr>
          </a:p>
        </p:txBody>
      </p:sp>
      <p:sp>
        <p:nvSpPr>
          <p:cNvPr id="1050268" name="序号"/>
          <p:cNvSpPr txBox="1"/>
          <p:nvPr>
            <p:custDataLst>
              <p:tags r:id="rId26"/>
            </p:custDataLst>
          </p:nvPr>
        </p:nvSpPr>
        <p:spPr>
          <a:xfrm>
            <a:off x="5993765" y="5744118"/>
            <a:ext cx="826770" cy="461645"/>
          </a:xfrm>
          <a:prstGeom prst="rect"/>
          <a:noFill/>
        </p:spPr>
        <p:txBody>
          <a:bodyPr anchor="t" bIns="45720" lIns="91440" rIns="91440" rtlCol="0" tIns="45720" wrap="square">
            <a:normAutofit fontScale="87143"/>
          </a:bodyPr>
          <a:p>
            <a:pPr algn="ctr" lvl="0">
              <a:buClrTx/>
              <a:buSzTx/>
              <a:buFontTx/>
            </a:pPr>
            <a:r>
              <a:rPr altLang="zh-CN" dirty="0" sz="2800" lang="en-US">
                <a:solidFill>
                  <a:schemeClr val="bg1"/>
                </a:solidFill>
                <a:latin typeface="+mj-lt"/>
                <a:cs typeface="微软雅黑" panose="020B0503020204020204" pitchFamily="34" charset="-122"/>
                <a:sym typeface="+mn-ea"/>
              </a:rPr>
              <a:t>06</a:t>
            </a:r>
            <a:endParaRPr altLang="zh-CN" dirty="0" sz="2800" lang="en-US">
              <a:solidFill>
                <a:schemeClr val="bg1"/>
              </a:solidFill>
              <a:latin typeface="+mj-lt"/>
              <a:cs typeface="微软雅黑" panose="020B0503020204020204" pitchFamily="34" charset="-122"/>
              <a:sym typeface="+mn-ea"/>
            </a:endParaRPr>
          </a:p>
        </p:txBody>
      </p:sp>
    </p:spTree>
    <p:custDataLst>
      <p:tags r:id="rId27"/>
    </p:custData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6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0550" name="标题 1"/>
          <p:cNvSpPr>
            <a:spLocks noGrp="1"/>
          </p:cNvSpPr>
          <p:nvPr>
            <p:ph type="title" idx="2"/>
            <p:custDataLst>
              <p:tags r:id="rId1"/>
            </p:custDataLst>
          </p:nvPr>
        </p:nvSpPr>
        <p:spPr/>
        <p:txBody>
          <a:bodyPr/>
          <a:p>
            <a:r>
              <a:rPr altLang="en-US" lang="zh-CN"/>
              <a:t>单击添加章节标题</a:t>
            </a:r>
            <a:endParaRPr altLang="en-US" lang="zh-CN"/>
          </a:p>
        </p:txBody>
      </p:sp>
      <p:sp>
        <p:nvSpPr>
          <p:cNvPr id="1050552" name="文本占位符 2"/>
          <p:cNvSpPr>
            <a:spLocks noGrp="1"/>
          </p:cNvSpPr>
          <p:nvPr>
            <p:ph type="body" idx="1"/>
            <p:custDataLst>
              <p:tags r:id="rId2"/>
            </p:custDataLst>
          </p:nvPr>
        </p:nvSpPr>
        <p:spPr/>
        <p:txBody>
          <a:bodyPr/>
          <a:p>
            <a:r>
              <a:rPr altLang="en-US" lang="zh-CN"/>
              <a:t>Part One</a:t>
            </a:r>
            <a:endParaRPr altLang="en-US" lang="zh-CN"/>
          </a:p>
        </p:txBody>
      </p:sp>
    </p:spTree>
    <p:custDataLst>
      <p:tags r:id="rId3"/>
    </p:custData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7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1010" name="标题 1"/>
          <p:cNvSpPr>
            <a:spLocks noGrp="1"/>
          </p:cNvSpPr>
          <p:nvPr>
            <p:ph type="title" idx="2"/>
            <p:custDataLst>
              <p:tags r:id="rId1"/>
            </p:custDataLst>
          </p:nvPr>
        </p:nvSpPr>
        <p:spPr/>
        <p:txBody>
          <a:bodyPr/>
          <a:p>
            <a:r>
              <a:rPr altLang="en-US" lang="zh-CN"/>
              <a:t>风险管理的重要性</a:t>
            </a:r>
            <a:endParaRPr altLang="en-US" lang="zh-CN"/>
          </a:p>
        </p:txBody>
      </p:sp>
      <p:sp>
        <p:nvSpPr>
          <p:cNvPr id="1051012" name="文本占位符 2"/>
          <p:cNvSpPr>
            <a:spLocks noGrp="1"/>
          </p:cNvSpPr>
          <p:nvPr>
            <p:ph type="body" idx="1"/>
            <p:custDataLst>
              <p:tags r:id="rId2"/>
            </p:custDataLst>
          </p:nvPr>
        </p:nvSpPr>
        <p:spPr/>
        <p:txBody>
          <a:bodyPr/>
          <a:p>
            <a:r>
              <a:rPr altLang="en-US" lang="zh-CN"/>
              <a:t>Part Two</a:t>
            </a:r>
            <a:endParaRPr altLang="en-US" lang="zh-CN"/>
          </a:p>
        </p:txBody>
      </p:sp>
    </p:spTree>
    <p:custDataLst>
      <p:tags r:id="rId3"/>
    </p:custData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8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1750" name="内容占位符 1"/>
          <p:cNvSpPr>
            <a:spLocks noGrp="1"/>
          </p:cNvSpPr>
          <p:nvPr>
            <p:ph idx="45"/>
          </p:nvPr>
        </p:nvSpPr>
        <p:spPr/>
        <p:txBody>
          <a:bodyPr>
            <a:normAutofit fontScale="90000" lnSpcReduction="10000"/>
          </a:bodyPr>
          <a:p>
            <a:r>
              <a:rPr altLang="en-US" lang="zh-CN"/>
              <a:t>定义：风险管理是指通过识别、评估、控制和监控风险，以最小化风险对企业的影响，实现企业目标的过程。</a:t>
            </a:r>
            <a:endParaRPr altLang="en-US" lang="zh-CN"/>
          </a:p>
          <a:p>
            <a:r>
              <a:rPr altLang="en-US" lang="zh-CN"/>
              <a:t>意义：通过风险管理，企业可以降低风险对企业的影响，提高企业的稳定性和竞争力，从而为企业创造更大的价值。  以下是用户提供的信息和标题： 我正在写一份主题为“实施风险管理策略”的PPT,现在准备介绍“风险管理的重要性”,请帮我生成“风险管理的原则”为标题的内容 风险管理的原则</a:t>
            </a:r>
            <a:endParaRPr altLang="en-US" lang="zh-CN"/>
          </a:p>
          <a:p>
            <a:pPr lvl="1"/>
            <a:r>
              <a:rPr altLang="en-US" lang="zh-CN"/>
              <a:t>以下是用户提供的信息和标题：</a:t>
            </a:r>
            <a:endParaRPr altLang="en-US" lang="zh-CN"/>
          </a:p>
          <a:p>
            <a:pPr lvl="1"/>
            <a:r>
              <a:rPr altLang="en-US" lang="zh-CN"/>
              <a:t>我正在写一份主题为“实施风险管理策略”的PPT,现在准备介绍“风险管理的重要性”,请帮我生成“风险管理的原则”为标题的内容</a:t>
            </a:r>
            <a:endParaRPr altLang="en-US" lang="zh-CN"/>
          </a:p>
          <a:p>
            <a:pPr lvl="1"/>
            <a:r>
              <a:rPr altLang="en-US" lang="zh-CN"/>
              <a:t>风险管理的原则</a:t>
            </a:r>
            <a:endParaRPr altLang="en-US" lang="zh-CN"/>
          </a:p>
          <a:p>
            <a:r>
              <a:rPr altLang="en-US" lang="zh-CN"/>
              <a:t>全面性原则：风险管理应覆盖企业所有业务领域，确保所有潜在风险得到识别和评估。</a:t>
            </a:r>
            <a:endParaRPr altLang="en-US" lang="zh-CN"/>
          </a:p>
          <a:p>
            <a:r>
              <a:rPr altLang="en-US" lang="zh-CN"/>
              <a:t>重要性原则：企业应根据风险的重要程度，优先处理对业务影响较大的风险。</a:t>
            </a:r>
            <a:endParaRPr altLang="en-US" lang="zh-CN"/>
          </a:p>
          <a:p>
            <a:r>
              <a:rPr altLang="en-US" lang="zh-CN"/>
              <a:t>适应性原则：风险管理策略应与企业实际情况相适应，确保策略的有效性和可操作性。</a:t>
            </a:r>
            <a:endParaRPr altLang="en-US" lang="zh-CN"/>
          </a:p>
          <a:p>
            <a:r>
              <a:rPr altLang="en-US" lang="zh-CN"/>
              <a:t>透明性原则：风险管理过程应保持透明，确保所有相关人员了解风险管理的情况和进展。</a:t>
            </a:r>
            <a:endParaRPr altLang="en-US" lang="zh-CN"/>
          </a:p>
          <a:p>
            <a:r>
              <a:rPr altLang="en-US" lang="zh-CN"/>
              <a:t>持续改进原则：企业应不断优化风险管理策略，提高风险管理水平，确保企业稳健发展。</a:t>
            </a:r>
            <a:endParaRPr altLang="en-US" lang="zh-CN"/>
          </a:p>
        </p:txBody>
      </p:sp>
      <p:sp>
        <p:nvSpPr>
          <p:cNvPr id="1051752" name="标题 2"/>
          <p:cNvSpPr>
            <a:spLocks noGrp="1"/>
          </p:cNvSpPr>
          <p:nvPr>
            <p:ph type="title" idx="44"/>
          </p:nvPr>
        </p:nvSpPr>
        <p:spPr/>
        <p:txBody>
          <a:bodyPr/>
          <a:p>
            <a:r>
              <a:rPr altLang="en-US" lang="zh-CN"/>
              <a:t>风险管理的定义和意义</a:t>
            </a:r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9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2038" name="标题 2"/>
          <p:cNvSpPr>
            <a:spLocks noGrp="1"/>
          </p:cNvSpPr>
          <p:nvPr>
            <p:ph type="title" idx="44"/>
          </p:nvPr>
        </p:nvSpPr>
        <p:spPr/>
        <p:txBody>
          <a:bodyPr/>
          <a:p>
            <a:r>
              <a:rPr altLang="en-US" lang="zh-CN"/>
              <a:t>风险管理对企业和个人的影响</a:t>
            </a:r>
            <a:endParaRPr altLang="en-US" lang="zh-CN"/>
          </a:p>
        </p:txBody>
      </p:sp>
      <p:sp>
        <p:nvSpPr>
          <p:cNvPr id="1052040" name="任意多边形: 形状 64"/>
          <p:cNvSpPr/>
          <p:nvPr>
            <p:custDataLst>
              <p:tags r:id="rId1"/>
            </p:custDataLst>
          </p:nvPr>
        </p:nvSpPr>
        <p:spPr>
          <a:xfrm rot="10800000">
            <a:off x="1356977" y="1490400"/>
            <a:ext cx="4379317" cy="2231513"/>
          </a:xfrm>
          <a:custGeom>
            <a:avLst/>
            <a:gdLst>
              <a:gd name="connsiteX0" fmla="*/ 2584395 w 2695478"/>
              <a:gd name="connsiteY0" fmla="*/ 1854489 h 1854489"/>
              <a:gd name="connsiteX1" fmla="*/ 111083 w 2695478"/>
              <a:gd name="connsiteY1" fmla="*/ 1854489 h 1854489"/>
              <a:gd name="connsiteX2" fmla="*/ 0 w 2695478"/>
              <a:gd name="connsiteY2" fmla="*/ 1743406 h 1854489"/>
              <a:gd name="connsiteX3" fmla="*/ 0 w 2695478"/>
              <a:gd name="connsiteY3" fmla="*/ 362180 h 1854489"/>
              <a:gd name="connsiteX4" fmla="*/ 111083 w 2695478"/>
              <a:gd name="connsiteY4" fmla="*/ 251097 h 1854489"/>
              <a:gd name="connsiteX5" fmla="*/ 1139340 w 2695478"/>
              <a:gd name="connsiteY5" fmla="*/ 251097 h 1854489"/>
              <a:gd name="connsiteX6" fmla="*/ 1347740 w 2695478"/>
              <a:gd name="connsiteY6" fmla="*/ 0 h 1854489"/>
              <a:gd name="connsiteX7" fmla="*/ 1556139 w 2695478"/>
              <a:gd name="connsiteY7" fmla="*/ 251097 h 1854489"/>
              <a:gd name="connsiteX8" fmla="*/ 2584395 w 2695478"/>
              <a:gd name="connsiteY8" fmla="*/ 251097 h 1854489"/>
              <a:gd name="connsiteX9" fmla="*/ 2695478 w 2695478"/>
              <a:gd name="connsiteY9" fmla="*/ 362180 h 1854489"/>
              <a:gd name="connsiteX10" fmla="*/ 2695478 w 2695478"/>
              <a:gd name="connsiteY10" fmla="*/ 1743406 h 1854489"/>
              <a:gd name="connsiteX11" fmla="*/ 2584395 w 2695478"/>
              <a:gd name="connsiteY11" fmla="*/ 1854489 h 185448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2695478" h="1854489">
                <a:moveTo>
                  <a:pt x="2584395" y="1854489"/>
                </a:moveTo>
                <a:lnTo>
                  <a:pt x="111083" y="1854489"/>
                </a:lnTo>
                <a:cubicBezTo>
                  <a:pt x="49734" y="1854489"/>
                  <a:pt x="0" y="1804755"/>
                  <a:pt x="0" y="1743406"/>
                </a:cubicBezTo>
                <a:lnTo>
                  <a:pt x="0" y="362180"/>
                </a:lnTo>
                <a:cubicBezTo>
                  <a:pt x="0" y="300831"/>
                  <a:pt x="49734" y="251097"/>
                  <a:pt x="111083" y="251097"/>
                </a:cubicBezTo>
                <a:lnTo>
                  <a:pt x="1139340" y="251097"/>
                </a:lnTo>
                <a:lnTo>
                  <a:pt x="1347740" y="0"/>
                </a:lnTo>
                <a:lnTo>
                  <a:pt x="1556139" y="251097"/>
                </a:lnTo>
                <a:lnTo>
                  <a:pt x="2584395" y="251097"/>
                </a:lnTo>
                <a:cubicBezTo>
                  <a:pt x="2645744" y="251097"/>
                  <a:pt x="2695478" y="300831"/>
                  <a:pt x="2695478" y="362180"/>
                </a:cubicBezTo>
                <a:lnTo>
                  <a:pt x="2695478" y="1743406"/>
                </a:lnTo>
                <a:cubicBezTo>
                  <a:pt x="2695478" y="1804755"/>
                  <a:pt x="2645744" y="1854489"/>
                  <a:pt x="2584395" y="1854489"/>
                </a:cubicBezTo>
                <a:close/>
              </a:path>
            </a:pathLst>
          </a:custGeom>
          <a:gradFill>
            <a:gsLst>
              <a:gs pos="0">
                <a:schemeClr val="accent1">
                  <a:lumMod val="100000"/>
                  <a:alpha val="70000"/>
                </a:schemeClr>
              </a:gs>
              <a:gs pos="50000">
                <a:schemeClr val="accent1"/>
              </a:gs>
            </a:gsLst>
            <a:lin ang="13800000" scaled="0"/>
          </a:gra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Autofit/>
          </a:bodyPr>
          <a:p>
            <a:pPr algn="ctr"/>
            <a:endParaRPr altLang="en-US" b="1" dirty="0" sz="4000" lang="zh-CN"/>
          </a:p>
        </p:txBody>
      </p:sp>
      <p:sp>
        <p:nvSpPr>
          <p:cNvPr id="1052042" name="矩形 65"/>
          <p:cNvSpPr/>
          <p:nvPr>
            <p:custDataLst>
              <p:tags r:id="rId2"/>
            </p:custDataLst>
          </p:nvPr>
        </p:nvSpPr>
        <p:spPr>
          <a:xfrm>
            <a:off x="1243950" y="1850436"/>
            <a:ext cx="215994" cy="215994"/>
          </a:xfrm>
          <a:prstGeom prst="rect"/>
          <a:solidFill>
            <a:schemeClr val="accent1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52044" name="文本框 66"/>
          <p:cNvSpPr txBox="1"/>
          <p:nvPr>
            <p:custDataLst>
              <p:tags r:id="rId3"/>
            </p:custDataLst>
          </p:nvPr>
        </p:nvSpPr>
        <p:spPr>
          <a:xfrm>
            <a:off x="1621765" y="1752013"/>
            <a:ext cx="3849751" cy="1261958"/>
          </a:xfrm>
          <a:prstGeom prst="rect"/>
          <a:noFill/>
        </p:spPr>
        <p:txBody>
          <a:bodyPr anchor="t" anchorCtr="0" bIns="46800" lIns="90000" rIns="90000" rtlCol="0" tIns="46800" vert="horz" wrap="square">
            <a:normAutofit/>
          </a:bodyPr>
          <a:p>
            <a:pPr algn="l" lvl="0">
              <a:lnSpc>
                <a:spcPct val="130000"/>
              </a:lnSpc>
              <a:buClrTx/>
              <a:buSzTx/>
              <a:buFontTx/>
            </a:pPr>
            <a:r>
              <a:rPr altLang="en-US" dirty="0" sz="1200" lang="zh-CN" spc="150">
                <a:solidFill>
                  <a:schemeClr val="lt1">
                    <a:lumMod val="100000"/>
                  </a:schemeClr>
                </a:solidFill>
                <a:latin typeface="Arial" panose="02080604020202020204" pitchFamily="34" charset="0"/>
                <a:ea typeface="微软雅黑" panose="020B0503020204020204" pitchFamily="34" charset="-122"/>
                <a:sym typeface="+mn-ea"/>
              </a:rPr>
              <a:t>风险管理对企业的重要性：确保企业稳定发展，减少损失和不确定性，提高企业竞争力。</a:t>
            </a:r>
            <a:endParaRPr altLang="en-US" dirty="0" sz="1200" lang="zh-CN" spc="150">
              <a:solidFill>
                <a:schemeClr val="lt1">
                  <a:lumMod val="100000"/>
                </a:schemeClr>
              </a:solidFill>
              <a:latin typeface="Arial" panose="02080604020202020204" pitchFamily="34" charset="0"/>
              <a:ea typeface="微软雅黑" panose="020B0503020204020204" pitchFamily="34" charset="-122"/>
              <a:sym typeface="+mn-ea"/>
            </a:endParaRPr>
          </a:p>
        </p:txBody>
      </p:sp>
      <p:sp>
        <p:nvSpPr>
          <p:cNvPr id="1052046" name="任意多边形: 形状 68"/>
          <p:cNvSpPr/>
          <p:nvPr>
            <p:custDataLst>
              <p:tags r:id="rId4"/>
            </p:custDataLst>
          </p:nvPr>
        </p:nvSpPr>
        <p:spPr>
          <a:xfrm rot="10800000">
            <a:off x="6505422" y="1490400"/>
            <a:ext cx="4379317" cy="2231513"/>
          </a:xfrm>
          <a:custGeom>
            <a:avLst/>
            <a:gdLst>
              <a:gd name="connsiteX0" fmla="*/ 2584395 w 2695478"/>
              <a:gd name="connsiteY0" fmla="*/ 1854489 h 1854489"/>
              <a:gd name="connsiteX1" fmla="*/ 111083 w 2695478"/>
              <a:gd name="connsiteY1" fmla="*/ 1854489 h 1854489"/>
              <a:gd name="connsiteX2" fmla="*/ 0 w 2695478"/>
              <a:gd name="connsiteY2" fmla="*/ 1743406 h 1854489"/>
              <a:gd name="connsiteX3" fmla="*/ 0 w 2695478"/>
              <a:gd name="connsiteY3" fmla="*/ 362180 h 1854489"/>
              <a:gd name="connsiteX4" fmla="*/ 111083 w 2695478"/>
              <a:gd name="connsiteY4" fmla="*/ 251097 h 1854489"/>
              <a:gd name="connsiteX5" fmla="*/ 1139340 w 2695478"/>
              <a:gd name="connsiteY5" fmla="*/ 251097 h 1854489"/>
              <a:gd name="connsiteX6" fmla="*/ 1347740 w 2695478"/>
              <a:gd name="connsiteY6" fmla="*/ 0 h 1854489"/>
              <a:gd name="connsiteX7" fmla="*/ 1556139 w 2695478"/>
              <a:gd name="connsiteY7" fmla="*/ 251097 h 1854489"/>
              <a:gd name="connsiteX8" fmla="*/ 2584395 w 2695478"/>
              <a:gd name="connsiteY8" fmla="*/ 251097 h 1854489"/>
              <a:gd name="connsiteX9" fmla="*/ 2695478 w 2695478"/>
              <a:gd name="connsiteY9" fmla="*/ 362180 h 1854489"/>
              <a:gd name="connsiteX10" fmla="*/ 2695478 w 2695478"/>
              <a:gd name="connsiteY10" fmla="*/ 1743406 h 1854489"/>
              <a:gd name="connsiteX11" fmla="*/ 2584395 w 2695478"/>
              <a:gd name="connsiteY11" fmla="*/ 1854489 h 185448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2695478" h="1854489">
                <a:moveTo>
                  <a:pt x="2584395" y="1854489"/>
                </a:moveTo>
                <a:lnTo>
                  <a:pt x="111083" y="1854489"/>
                </a:lnTo>
                <a:cubicBezTo>
                  <a:pt x="49734" y="1854489"/>
                  <a:pt x="0" y="1804755"/>
                  <a:pt x="0" y="1743406"/>
                </a:cubicBezTo>
                <a:lnTo>
                  <a:pt x="0" y="362180"/>
                </a:lnTo>
                <a:cubicBezTo>
                  <a:pt x="0" y="300831"/>
                  <a:pt x="49734" y="251097"/>
                  <a:pt x="111083" y="251097"/>
                </a:cubicBezTo>
                <a:lnTo>
                  <a:pt x="1139340" y="251097"/>
                </a:lnTo>
                <a:lnTo>
                  <a:pt x="1347740" y="0"/>
                </a:lnTo>
                <a:lnTo>
                  <a:pt x="1556139" y="251097"/>
                </a:lnTo>
                <a:lnTo>
                  <a:pt x="2584395" y="251097"/>
                </a:lnTo>
                <a:cubicBezTo>
                  <a:pt x="2645744" y="251097"/>
                  <a:pt x="2695478" y="300831"/>
                  <a:pt x="2695478" y="362180"/>
                </a:cubicBezTo>
                <a:lnTo>
                  <a:pt x="2695478" y="1743406"/>
                </a:lnTo>
                <a:cubicBezTo>
                  <a:pt x="2695478" y="1804755"/>
                  <a:pt x="2645744" y="1854489"/>
                  <a:pt x="2584395" y="1854489"/>
                </a:cubicBezTo>
                <a:close/>
              </a:path>
            </a:pathLst>
          </a:custGeom>
          <a:solidFill>
            <a:schemeClr val="accent3">
              <a:lumMod val="20000"/>
              <a:lumOff val="80000"/>
              <a:alpha val="20000"/>
            </a:schemeClr>
          </a:solidFill>
          <a:ln w="25400">
            <a:solidFill>
              <a:schemeClr val="accent3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Autofit/>
          </a:bodyPr>
          <a:p>
            <a:pPr algn="ctr"/>
            <a:endParaRPr altLang="en-US" dirty="0" lang="zh-CN"/>
          </a:p>
        </p:txBody>
      </p:sp>
      <p:sp>
        <p:nvSpPr>
          <p:cNvPr id="1052048" name="矩形 69"/>
          <p:cNvSpPr/>
          <p:nvPr>
            <p:custDataLst>
              <p:tags r:id="rId5"/>
            </p:custDataLst>
          </p:nvPr>
        </p:nvSpPr>
        <p:spPr>
          <a:xfrm>
            <a:off x="6391760" y="1850436"/>
            <a:ext cx="215994" cy="215994"/>
          </a:xfrm>
          <a:prstGeom prst="rect"/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52050" name="文本框 70"/>
          <p:cNvSpPr txBox="1"/>
          <p:nvPr>
            <p:custDataLst>
              <p:tags r:id="rId6"/>
            </p:custDataLst>
          </p:nvPr>
        </p:nvSpPr>
        <p:spPr>
          <a:xfrm>
            <a:off x="6770210" y="1752013"/>
            <a:ext cx="3849751" cy="1261958"/>
          </a:xfrm>
          <a:prstGeom prst="rect"/>
          <a:noFill/>
        </p:spPr>
        <p:txBody>
          <a:bodyPr anchor="t" anchorCtr="0" bIns="46800" lIns="90000" rIns="90000" rtlCol="0" tIns="46800" vert="horz" wrap="square">
            <a:normAutofit/>
          </a:bodyPr>
          <a:p>
            <a:pPr algn="l" lvl="0">
              <a:lnSpc>
                <a:spcPct val="130000"/>
              </a:lnSpc>
              <a:buClrTx/>
              <a:buSzTx/>
              <a:buFontTx/>
            </a:pPr>
            <a:r>
              <a:rPr altLang="en-US" dirty="0" sz="12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80604020202020204" pitchFamily="34" charset="0"/>
                <a:ea typeface="微软雅黑" panose="020B0503020204020204" pitchFamily="34" charset="-122"/>
                <a:sym typeface="+mn-ea"/>
              </a:rPr>
              <a:t>风险管理对个人的重要性：保护个人财产和生命安全，避免因风险事件导致财务困境或健康问题。</a:t>
            </a:r>
            <a:endParaRPr altLang="en-US" dirty="0" sz="1200" lang="zh-CN" spc="150">
              <a:solidFill>
                <a:schemeClr val="tx1">
                  <a:lumMod val="75000"/>
                  <a:lumOff val="25000"/>
                </a:schemeClr>
              </a:solidFill>
              <a:latin typeface="Arial" panose="02080604020202020204" pitchFamily="34" charset="0"/>
              <a:ea typeface="微软雅黑" panose="020B0503020204020204" pitchFamily="34" charset="-122"/>
              <a:sym typeface="+mn-ea"/>
            </a:endParaRPr>
          </a:p>
        </p:txBody>
      </p:sp>
      <p:sp>
        <p:nvSpPr>
          <p:cNvPr id="1052052" name="任意多边形: 形状 72"/>
          <p:cNvSpPr/>
          <p:nvPr>
            <p:custDataLst>
              <p:tags r:id="rId7"/>
            </p:custDataLst>
          </p:nvPr>
        </p:nvSpPr>
        <p:spPr>
          <a:xfrm rot="10800000">
            <a:off x="1356977" y="4018269"/>
            <a:ext cx="4379317" cy="2231513"/>
          </a:xfrm>
          <a:custGeom>
            <a:avLst/>
            <a:gdLst>
              <a:gd name="connsiteX0" fmla="*/ 2584395 w 2695478"/>
              <a:gd name="connsiteY0" fmla="*/ 1854489 h 1854489"/>
              <a:gd name="connsiteX1" fmla="*/ 111083 w 2695478"/>
              <a:gd name="connsiteY1" fmla="*/ 1854489 h 1854489"/>
              <a:gd name="connsiteX2" fmla="*/ 0 w 2695478"/>
              <a:gd name="connsiteY2" fmla="*/ 1743406 h 1854489"/>
              <a:gd name="connsiteX3" fmla="*/ 0 w 2695478"/>
              <a:gd name="connsiteY3" fmla="*/ 362180 h 1854489"/>
              <a:gd name="connsiteX4" fmla="*/ 111083 w 2695478"/>
              <a:gd name="connsiteY4" fmla="*/ 251097 h 1854489"/>
              <a:gd name="connsiteX5" fmla="*/ 1139340 w 2695478"/>
              <a:gd name="connsiteY5" fmla="*/ 251097 h 1854489"/>
              <a:gd name="connsiteX6" fmla="*/ 1347740 w 2695478"/>
              <a:gd name="connsiteY6" fmla="*/ 0 h 1854489"/>
              <a:gd name="connsiteX7" fmla="*/ 1556139 w 2695478"/>
              <a:gd name="connsiteY7" fmla="*/ 251097 h 1854489"/>
              <a:gd name="connsiteX8" fmla="*/ 2584395 w 2695478"/>
              <a:gd name="connsiteY8" fmla="*/ 251097 h 1854489"/>
              <a:gd name="connsiteX9" fmla="*/ 2695478 w 2695478"/>
              <a:gd name="connsiteY9" fmla="*/ 362180 h 1854489"/>
              <a:gd name="connsiteX10" fmla="*/ 2695478 w 2695478"/>
              <a:gd name="connsiteY10" fmla="*/ 1743406 h 1854489"/>
              <a:gd name="connsiteX11" fmla="*/ 2584395 w 2695478"/>
              <a:gd name="connsiteY11" fmla="*/ 1854489 h 185448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2695478" h="1854489">
                <a:moveTo>
                  <a:pt x="2584395" y="1854489"/>
                </a:moveTo>
                <a:lnTo>
                  <a:pt x="111083" y="1854489"/>
                </a:lnTo>
                <a:cubicBezTo>
                  <a:pt x="49734" y="1854489"/>
                  <a:pt x="0" y="1804755"/>
                  <a:pt x="0" y="1743406"/>
                </a:cubicBezTo>
                <a:lnTo>
                  <a:pt x="0" y="362180"/>
                </a:lnTo>
                <a:cubicBezTo>
                  <a:pt x="0" y="300831"/>
                  <a:pt x="49734" y="251097"/>
                  <a:pt x="111083" y="251097"/>
                </a:cubicBezTo>
                <a:lnTo>
                  <a:pt x="1139340" y="251097"/>
                </a:lnTo>
                <a:lnTo>
                  <a:pt x="1347740" y="0"/>
                </a:lnTo>
                <a:lnTo>
                  <a:pt x="1556139" y="251097"/>
                </a:lnTo>
                <a:lnTo>
                  <a:pt x="2584395" y="251097"/>
                </a:lnTo>
                <a:cubicBezTo>
                  <a:pt x="2645744" y="251097"/>
                  <a:pt x="2695478" y="300831"/>
                  <a:pt x="2695478" y="362180"/>
                </a:cubicBezTo>
                <a:lnTo>
                  <a:pt x="2695478" y="1743406"/>
                </a:lnTo>
                <a:cubicBezTo>
                  <a:pt x="2695478" y="1804755"/>
                  <a:pt x="2645744" y="1854489"/>
                  <a:pt x="2584395" y="1854489"/>
                </a:cubicBezTo>
                <a:close/>
              </a:path>
            </a:pathLst>
          </a:custGeom>
          <a:gradFill>
            <a:gsLst>
              <a:gs pos="0">
                <a:schemeClr val="accent1">
                  <a:lumMod val="100000"/>
                  <a:alpha val="70000"/>
                </a:schemeClr>
              </a:gs>
              <a:gs pos="50000">
                <a:schemeClr val="accent1"/>
              </a:gs>
            </a:gsLst>
            <a:lin ang="13800000" scaled="0"/>
          </a:gra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Autofit/>
          </a:bodyPr>
          <a:p>
            <a:pPr algn="ctr"/>
            <a:endParaRPr altLang="en-US" b="1" dirty="0" sz="4000" lang="zh-CN"/>
          </a:p>
        </p:txBody>
      </p:sp>
      <p:sp>
        <p:nvSpPr>
          <p:cNvPr id="1052054" name="文本框 74"/>
          <p:cNvSpPr txBox="1"/>
          <p:nvPr>
            <p:custDataLst>
              <p:tags r:id="rId8"/>
            </p:custDataLst>
          </p:nvPr>
        </p:nvSpPr>
        <p:spPr>
          <a:xfrm>
            <a:off x="1621765" y="4279247"/>
            <a:ext cx="3849751" cy="1261958"/>
          </a:xfrm>
          <a:prstGeom prst="rect"/>
          <a:noFill/>
        </p:spPr>
        <p:txBody>
          <a:bodyPr anchor="t" anchorCtr="0" bIns="46800" lIns="90000" rIns="90000" rtlCol="0" tIns="46800" vert="horz" wrap="square">
            <a:normAutofit fontScale="70000"/>
          </a:bodyPr>
          <a:p>
            <a:pPr>
              <a:lnSpc>
                <a:spcPct val="140000"/>
              </a:lnSpc>
            </a:pPr>
            <a:r>
              <a:rPr altLang="en-US" dirty="0" sz="2000" lang="zh-CN" spc="150">
                <a:solidFill>
                  <a:schemeClr val="lt1">
                    <a:lumMod val="100000"/>
                  </a:schemeClr>
                </a:solidFill>
                <a:latin typeface="Arial" panose="02080604020202020204" pitchFamily="34" charset="0"/>
                <a:ea typeface="微软雅黑" panose="020B0503020204020204" pitchFamily="34" charset="-122"/>
                <a:sym typeface="+mn-ea"/>
              </a:rPr>
              <a:t>风险管理对企业和个人财务的影响：通过有效的风险管理，企业和个人可以降低财务风险，避免资产损失和减少不必要的支出。</a:t>
            </a:r>
            <a:endParaRPr altLang="en-US" dirty="0" sz="2000" lang="zh-CN" spc="150">
              <a:solidFill>
                <a:schemeClr val="lt1">
                  <a:lumMod val="100000"/>
                </a:schemeClr>
              </a:solidFill>
              <a:latin typeface="Arial" panose="02080604020202020204" pitchFamily="34" charset="0"/>
              <a:ea typeface="微软雅黑" panose="020B0503020204020204" pitchFamily="34" charset="-122"/>
              <a:sym typeface="+mn-ea"/>
            </a:endParaRPr>
          </a:p>
        </p:txBody>
      </p:sp>
      <p:sp>
        <p:nvSpPr>
          <p:cNvPr id="1052056" name="矩形 73"/>
          <p:cNvSpPr/>
          <p:nvPr>
            <p:custDataLst>
              <p:tags r:id="rId9"/>
            </p:custDataLst>
          </p:nvPr>
        </p:nvSpPr>
        <p:spPr>
          <a:xfrm>
            <a:off x="1243950" y="4378304"/>
            <a:ext cx="215994" cy="215994"/>
          </a:xfrm>
          <a:prstGeom prst="rect"/>
          <a:solidFill>
            <a:schemeClr val="accent1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52058" name="任意多边形: 形状 83"/>
          <p:cNvSpPr/>
          <p:nvPr>
            <p:custDataLst>
              <p:tags r:id="rId10"/>
            </p:custDataLst>
          </p:nvPr>
        </p:nvSpPr>
        <p:spPr>
          <a:xfrm rot="10800000">
            <a:off x="6563205" y="4018269"/>
            <a:ext cx="4379317" cy="2231513"/>
          </a:xfrm>
          <a:custGeom>
            <a:avLst/>
            <a:gdLst>
              <a:gd name="connsiteX0" fmla="*/ 2584395 w 2695478"/>
              <a:gd name="connsiteY0" fmla="*/ 1854489 h 1854489"/>
              <a:gd name="connsiteX1" fmla="*/ 111083 w 2695478"/>
              <a:gd name="connsiteY1" fmla="*/ 1854489 h 1854489"/>
              <a:gd name="connsiteX2" fmla="*/ 0 w 2695478"/>
              <a:gd name="connsiteY2" fmla="*/ 1743406 h 1854489"/>
              <a:gd name="connsiteX3" fmla="*/ 0 w 2695478"/>
              <a:gd name="connsiteY3" fmla="*/ 362180 h 1854489"/>
              <a:gd name="connsiteX4" fmla="*/ 111083 w 2695478"/>
              <a:gd name="connsiteY4" fmla="*/ 251097 h 1854489"/>
              <a:gd name="connsiteX5" fmla="*/ 1139340 w 2695478"/>
              <a:gd name="connsiteY5" fmla="*/ 251097 h 1854489"/>
              <a:gd name="connsiteX6" fmla="*/ 1347740 w 2695478"/>
              <a:gd name="connsiteY6" fmla="*/ 0 h 1854489"/>
              <a:gd name="connsiteX7" fmla="*/ 1556139 w 2695478"/>
              <a:gd name="connsiteY7" fmla="*/ 251097 h 1854489"/>
              <a:gd name="connsiteX8" fmla="*/ 2584395 w 2695478"/>
              <a:gd name="connsiteY8" fmla="*/ 251097 h 1854489"/>
              <a:gd name="connsiteX9" fmla="*/ 2695478 w 2695478"/>
              <a:gd name="connsiteY9" fmla="*/ 362180 h 1854489"/>
              <a:gd name="connsiteX10" fmla="*/ 2695478 w 2695478"/>
              <a:gd name="connsiteY10" fmla="*/ 1743406 h 1854489"/>
              <a:gd name="connsiteX11" fmla="*/ 2584395 w 2695478"/>
              <a:gd name="connsiteY11" fmla="*/ 1854489 h 185448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2695478" h="1854489">
                <a:moveTo>
                  <a:pt x="2584395" y="1854489"/>
                </a:moveTo>
                <a:lnTo>
                  <a:pt x="111083" y="1854489"/>
                </a:lnTo>
                <a:cubicBezTo>
                  <a:pt x="49734" y="1854489"/>
                  <a:pt x="0" y="1804755"/>
                  <a:pt x="0" y="1743406"/>
                </a:cubicBezTo>
                <a:lnTo>
                  <a:pt x="0" y="362180"/>
                </a:lnTo>
                <a:cubicBezTo>
                  <a:pt x="0" y="300831"/>
                  <a:pt x="49734" y="251097"/>
                  <a:pt x="111083" y="251097"/>
                </a:cubicBezTo>
                <a:lnTo>
                  <a:pt x="1139340" y="251097"/>
                </a:lnTo>
                <a:lnTo>
                  <a:pt x="1347740" y="0"/>
                </a:lnTo>
                <a:lnTo>
                  <a:pt x="1556139" y="251097"/>
                </a:lnTo>
                <a:lnTo>
                  <a:pt x="2584395" y="251097"/>
                </a:lnTo>
                <a:cubicBezTo>
                  <a:pt x="2645744" y="251097"/>
                  <a:pt x="2695478" y="300831"/>
                  <a:pt x="2695478" y="362180"/>
                </a:cubicBezTo>
                <a:lnTo>
                  <a:pt x="2695478" y="1743406"/>
                </a:lnTo>
                <a:cubicBezTo>
                  <a:pt x="2695478" y="1804755"/>
                  <a:pt x="2645744" y="1854489"/>
                  <a:pt x="2584395" y="1854489"/>
                </a:cubicBezTo>
                <a:close/>
              </a:path>
            </a:pathLst>
          </a:custGeom>
          <a:solidFill>
            <a:schemeClr val="accent3">
              <a:lumMod val="20000"/>
              <a:lumOff val="80000"/>
              <a:alpha val="20000"/>
            </a:schemeClr>
          </a:solidFill>
          <a:ln w="25400">
            <a:solidFill>
              <a:schemeClr val="accent3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Autofit/>
          </a:bodyPr>
          <a:p>
            <a:pPr algn="ctr"/>
            <a:endParaRPr altLang="en-US" dirty="0" lang="zh-CN"/>
          </a:p>
        </p:txBody>
      </p:sp>
      <p:sp>
        <p:nvSpPr>
          <p:cNvPr id="1052060" name="矩形 84"/>
          <p:cNvSpPr/>
          <p:nvPr>
            <p:custDataLst>
              <p:tags r:id="rId11"/>
            </p:custDataLst>
          </p:nvPr>
        </p:nvSpPr>
        <p:spPr>
          <a:xfrm>
            <a:off x="6450178" y="4378304"/>
            <a:ext cx="215994" cy="215994"/>
          </a:xfrm>
          <a:prstGeom prst="rect"/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52062" name="文本框 85"/>
          <p:cNvSpPr txBox="1"/>
          <p:nvPr>
            <p:custDataLst>
              <p:tags r:id="rId12"/>
            </p:custDataLst>
          </p:nvPr>
        </p:nvSpPr>
        <p:spPr>
          <a:xfrm>
            <a:off x="6827993" y="4279247"/>
            <a:ext cx="3849751" cy="1261958"/>
          </a:xfrm>
          <a:prstGeom prst="rect"/>
          <a:noFill/>
        </p:spPr>
        <p:txBody>
          <a:bodyPr anchor="t" anchorCtr="0" bIns="46800" lIns="90000" rIns="90000" rtlCol="0" tIns="46800" vert="horz" wrap="square">
            <a:normAutofit/>
          </a:bodyPr>
          <a:p>
            <a:pPr algn="l" lvl="0">
              <a:lnSpc>
                <a:spcPct val="130000"/>
              </a:lnSpc>
              <a:buClrTx/>
              <a:buSzTx/>
              <a:buFontTx/>
            </a:pPr>
            <a:r>
              <a:rPr altLang="en-US" dirty="0" sz="12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80604020202020204" pitchFamily="34" charset="0"/>
                <a:ea typeface="微软雅黑" panose="020B0503020204020204" pitchFamily="34" charset="-122"/>
                <a:sym typeface="+mn-ea"/>
              </a:rPr>
              <a:t>风险管理对企业和个人心理的影响：帮助企业和个人减轻焦虑和压力，增强信心和安全感，提高生活质量和幸福感。</a:t>
            </a:r>
            <a:endParaRPr altLang="en-US" dirty="0" sz="1200" lang="zh-CN" spc="150">
              <a:solidFill>
                <a:schemeClr val="tx1">
                  <a:lumMod val="75000"/>
                  <a:lumOff val="25000"/>
                </a:schemeClr>
              </a:solidFill>
              <a:latin typeface="Arial" panose="02080604020202020204" pitchFamily="34" charset="0"/>
              <a:ea typeface="微软雅黑" panose="020B0503020204020204" pitchFamily="34" charset="-122"/>
              <a:sym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0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2348" name="标题 2"/>
          <p:cNvSpPr>
            <a:spLocks noGrp="1"/>
          </p:cNvSpPr>
          <p:nvPr>
            <p:ph type="title" idx="44"/>
          </p:nvPr>
        </p:nvSpPr>
        <p:spPr/>
        <p:txBody>
          <a:bodyPr/>
          <a:p>
            <a:r>
              <a:rPr altLang="en-US" lang="zh-CN"/>
              <a:t>风险管理的目的和原则</a:t>
            </a:r>
            <a:endParaRPr altLang="en-US" lang="zh-CN"/>
          </a:p>
        </p:txBody>
      </p:sp>
      <p:sp>
        <p:nvSpPr>
          <p:cNvPr id="1052350" name="矩形 15"/>
          <p:cNvSpPr/>
          <p:nvPr>
            <p:custDataLst>
              <p:tags r:id="rId1"/>
            </p:custDataLst>
          </p:nvPr>
        </p:nvSpPr>
        <p:spPr>
          <a:xfrm>
            <a:off x="723061" y="2353135"/>
            <a:ext cx="10744656" cy="944756"/>
          </a:xfrm>
          <a:prstGeom prst="rect"/>
          <a:solidFill>
            <a:schemeClr val="accent1">
              <a:lumMod val="20000"/>
              <a:lumOff val="80000"/>
              <a:alpha val="30000"/>
            </a:schemeClr>
          </a:solidFill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anchorCtr="0" lIns="252095" rtlCol="0" wrap="square">
            <a:normAutofit/>
          </a:bodyPr>
          <a:p>
            <a:pPr algn="l"/>
            <a:r>
              <a:rPr altLang="en-US" dirty="0" sz="12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目的：通过识别、评估、控制和监控风险，降低风险对企业的影响，保障企业的稳定发展</a:t>
            </a:r>
            <a:endParaRPr altLang="en-US" dirty="0" sz="12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2352" name="任意多边形 17"/>
          <p:cNvSpPr/>
          <p:nvPr>
            <p:custDataLst>
              <p:tags r:id="rId2"/>
            </p:custDataLst>
          </p:nvPr>
        </p:nvSpPr>
        <p:spPr>
          <a:xfrm flipV="1">
            <a:off x="608400" y="2234892"/>
            <a:ext cx="1921760" cy="361898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52354" name="任意多边形 18"/>
          <p:cNvSpPr/>
          <p:nvPr>
            <p:custDataLst>
              <p:tags r:id="rId3"/>
            </p:custDataLst>
          </p:nvPr>
        </p:nvSpPr>
        <p:spPr>
          <a:xfrm flipH="1">
            <a:off x="9657035" y="3055432"/>
            <a:ext cx="1921760" cy="361898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52356" name="矩形 27"/>
          <p:cNvSpPr/>
          <p:nvPr>
            <p:custDataLst>
              <p:tags r:id="rId4"/>
            </p:custDataLst>
          </p:nvPr>
        </p:nvSpPr>
        <p:spPr>
          <a:xfrm>
            <a:off x="723061" y="4442109"/>
            <a:ext cx="10744656" cy="944756"/>
          </a:xfrm>
          <a:prstGeom prst="rect"/>
          <a:solidFill>
            <a:schemeClr val="accent1">
              <a:lumMod val="20000"/>
              <a:lumOff val="80000"/>
              <a:alpha val="30000"/>
            </a:schemeClr>
          </a:solidFill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anchorCtr="0" lIns="252095" rtlCol="0" wrap="square">
            <a:normAutofit/>
          </a:bodyPr>
          <a:p>
            <a:pPr algn="l"/>
            <a:r>
              <a:rPr altLang="en-US" dirty="0" sz="12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原则：全面性、系统性、科学性、可操作性、全员参与等</a:t>
            </a:r>
            <a:endParaRPr altLang="en-US" dirty="0" sz="12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2358" name="任意多边形 29"/>
          <p:cNvSpPr/>
          <p:nvPr>
            <p:custDataLst>
              <p:tags r:id="rId5"/>
            </p:custDataLst>
          </p:nvPr>
        </p:nvSpPr>
        <p:spPr>
          <a:xfrm flipV="1">
            <a:off x="608400" y="4323865"/>
            <a:ext cx="1921760" cy="361898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52360" name="任意多边形 30"/>
          <p:cNvSpPr/>
          <p:nvPr>
            <p:custDataLst>
              <p:tags r:id="rId6"/>
            </p:custDataLst>
          </p:nvPr>
        </p:nvSpPr>
        <p:spPr>
          <a:xfrm flipH="1">
            <a:off x="9657035" y="5144405"/>
            <a:ext cx="1921760" cy="361898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1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2646" name="标题 1"/>
          <p:cNvSpPr>
            <a:spLocks noGrp="1"/>
          </p:cNvSpPr>
          <p:nvPr>
            <p:ph type="title" idx="2"/>
            <p:custDataLst>
              <p:tags r:id="rId1"/>
            </p:custDataLst>
          </p:nvPr>
        </p:nvSpPr>
        <p:spPr/>
        <p:txBody>
          <a:bodyPr/>
          <a:p>
            <a:r>
              <a:rPr altLang="en-US" lang="zh-CN"/>
              <a:t>识别和分析风险</a:t>
            </a:r>
            <a:endParaRPr altLang="en-US" lang="zh-CN"/>
          </a:p>
        </p:txBody>
      </p:sp>
      <p:sp>
        <p:nvSpPr>
          <p:cNvPr id="1052648" name="文本占位符 2"/>
          <p:cNvSpPr>
            <a:spLocks noGrp="1"/>
          </p:cNvSpPr>
          <p:nvPr>
            <p:ph type="body" idx="1"/>
            <p:custDataLst>
              <p:tags r:id="rId2"/>
            </p:custDataLst>
          </p:nvPr>
        </p:nvSpPr>
        <p:spPr/>
        <p:txBody>
          <a:bodyPr/>
          <a:p>
            <a:r>
              <a:rPr altLang="en-US" lang="zh-CN"/>
              <a:t>Part Three</a:t>
            </a:r>
            <a:endParaRPr altLang="en-US" lang="zh-CN"/>
          </a:p>
        </p:txBody>
      </p:sp>
    </p:spTree>
    <p:custDataLst>
      <p:tags r:id="rId3"/>
    </p:custData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2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3386" name="标题 2"/>
          <p:cNvSpPr>
            <a:spLocks noGrp="1"/>
          </p:cNvSpPr>
          <p:nvPr>
            <p:ph type="title" idx="44"/>
          </p:nvPr>
        </p:nvSpPr>
        <p:spPr/>
        <p:txBody>
          <a:bodyPr/>
          <a:p>
            <a:r>
              <a:rPr altLang="en-US" lang="zh-CN"/>
              <a:t>风险识别的方法和技巧</a:t>
            </a:r>
            <a:endParaRPr altLang="en-US" lang="zh-CN"/>
          </a:p>
        </p:txBody>
      </p:sp>
      <p:sp>
        <p:nvSpPr>
          <p:cNvPr id="1053388" name="五边形 16"/>
          <p:cNvSpPr/>
          <p:nvPr>
            <p:custDataLst>
              <p:tags r:id="rId1"/>
            </p:custDataLst>
          </p:nvPr>
        </p:nvSpPr>
        <p:spPr>
          <a:xfrm rot="16200000" flipH="1">
            <a:off x="7128912" y="1615857"/>
            <a:ext cx="855618" cy="2489664"/>
          </a:xfrm>
          <a:prstGeom prst="homePlate"/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3390" name="五边形 17"/>
          <p:cNvSpPr/>
          <p:nvPr>
            <p:custDataLst>
              <p:tags r:id="rId2"/>
            </p:custDataLst>
          </p:nvPr>
        </p:nvSpPr>
        <p:spPr>
          <a:xfrm rot="16200000" flipH="1">
            <a:off x="7150060" y="4389398"/>
            <a:ext cx="813383" cy="2234071"/>
          </a:xfrm>
          <a:prstGeom prst="homePlate"/>
          <a:solidFill>
            <a:schemeClr val="accent1">
              <a:lumMod val="20000"/>
              <a:lumOff val="8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3392" name="任意多边形 18"/>
          <p:cNvSpPr/>
          <p:nvPr>
            <p:custDataLst>
              <p:tags r:id="rId3"/>
            </p:custDataLst>
          </p:nvPr>
        </p:nvSpPr>
        <p:spPr>
          <a:xfrm>
            <a:off x="6439372" y="2429720"/>
            <a:ext cx="2234071" cy="3371497"/>
          </a:xfrm>
          <a:custGeom>
            <a:avLst/>
            <a:gdLst>
              <a:gd name="connsiteX0" fmla="*/ 0 w 2424214"/>
              <a:gd name="connsiteY0" fmla="*/ 0 h 3657136"/>
              <a:gd name="connsiteX1" fmla="*/ 2424214 w 2424214"/>
              <a:gd name="connsiteY1" fmla="*/ 0 h 3657136"/>
              <a:gd name="connsiteX2" fmla="*/ 2424214 w 2424214"/>
              <a:gd name="connsiteY2" fmla="*/ 2775392 h 3657136"/>
              <a:gd name="connsiteX3" fmla="*/ 2424214 w 2424214"/>
              <a:gd name="connsiteY3" fmla="*/ 2838918 h 3657136"/>
              <a:gd name="connsiteX4" fmla="*/ 2424214 w 2424214"/>
              <a:gd name="connsiteY4" fmla="*/ 3216264 h 3657136"/>
              <a:gd name="connsiteX5" fmla="*/ 1212107 w 2424214"/>
              <a:gd name="connsiteY5" fmla="*/ 3657136 h 3657136"/>
              <a:gd name="connsiteX6" fmla="*/ 0 w 2424214"/>
              <a:gd name="connsiteY6" fmla="*/ 3216264 h 3657136"/>
              <a:gd name="connsiteX7" fmla="*/ 0 w 2424214"/>
              <a:gd name="connsiteY7" fmla="*/ 2838918 h 3657136"/>
              <a:gd name="connsiteX8" fmla="*/ 0 w 2424214"/>
              <a:gd name="connsiteY8" fmla="*/ 2775392 h 36571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424214" h="3657136">
                <a:moveTo>
                  <a:pt x="0" y="0"/>
                </a:moveTo>
                <a:lnTo>
                  <a:pt x="2424214" y="0"/>
                </a:lnTo>
                <a:lnTo>
                  <a:pt x="2424214" y="2775392"/>
                </a:lnTo>
                <a:lnTo>
                  <a:pt x="2424214" y="2838918"/>
                </a:lnTo>
                <a:lnTo>
                  <a:pt x="2424214" y="3216264"/>
                </a:lnTo>
                <a:lnTo>
                  <a:pt x="1212107" y="3657136"/>
                </a:lnTo>
                <a:lnTo>
                  <a:pt x="0" y="3216264"/>
                </a:lnTo>
                <a:lnTo>
                  <a:pt x="0" y="2838918"/>
                </a:lnTo>
                <a:lnTo>
                  <a:pt x="0" y="2775392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3394" name="任意多边形 19"/>
          <p:cNvSpPr/>
          <p:nvPr>
            <p:custDataLst>
              <p:tags r:id="rId4"/>
            </p:custDataLst>
          </p:nvPr>
        </p:nvSpPr>
        <p:spPr>
          <a:xfrm flipV="1">
            <a:off x="6311846" y="1790165"/>
            <a:ext cx="2489664" cy="1196408"/>
          </a:xfrm>
          <a:custGeom>
            <a:avLst/>
            <a:gdLst>
              <a:gd name="connsiteX0" fmla="*/ 0 w 2700000"/>
              <a:gd name="connsiteY0" fmla="*/ 1299162 h 1299162"/>
              <a:gd name="connsiteX1" fmla="*/ 2700000 w 2700000"/>
              <a:gd name="connsiteY1" fmla="*/ 1299162 h 1299162"/>
              <a:gd name="connsiteX2" fmla="*/ 2700000 w 2700000"/>
              <a:gd name="connsiteY2" fmla="*/ 982054 h 1299162"/>
              <a:gd name="connsiteX3" fmla="*/ 2700000 w 2700000"/>
              <a:gd name="connsiteY3" fmla="*/ 927772 h 1299162"/>
              <a:gd name="connsiteX4" fmla="*/ 2700000 w 2700000"/>
              <a:gd name="connsiteY4" fmla="*/ 491027 h 1299162"/>
              <a:gd name="connsiteX5" fmla="*/ 1350000 w 2700000"/>
              <a:gd name="connsiteY5" fmla="*/ 0 h 1299162"/>
              <a:gd name="connsiteX6" fmla="*/ 0 w 2700000"/>
              <a:gd name="connsiteY6" fmla="*/ 491027 h 1299162"/>
              <a:gd name="connsiteX7" fmla="*/ 0 w 2700000"/>
              <a:gd name="connsiteY7" fmla="*/ 927772 h 1299162"/>
              <a:gd name="connsiteX8" fmla="*/ 0 w 2700000"/>
              <a:gd name="connsiteY8" fmla="*/ 982054 h 12991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700000" h="1299162">
                <a:moveTo>
                  <a:pt x="0" y="1299162"/>
                </a:moveTo>
                <a:lnTo>
                  <a:pt x="2700000" y="1299162"/>
                </a:lnTo>
                <a:lnTo>
                  <a:pt x="2700000" y="982054"/>
                </a:lnTo>
                <a:lnTo>
                  <a:pt x="2700000" y="927772"/>
                </a:lnTo>
                <a:lnTo>
                  <a:pt x="2700000" y="491027"/>
                </a:lnTo>
                <a:lnTo>
                  <a:pt x="1350000" y="0"/>
                </a:lnTo>
                <a:lnTo>
                  <a:pt x="0" y="491027"/>
                </a:lnTo>
                <a:lnTo>
                  <a:pt x="0" y="927772"/>
                </a:lnTo>
                <a:lnTo>
                  <a:pt x="0" y="982054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3396" name="五边形 2"/>
          <p:cNvSpPr/>
          <p:nvPr>
            <p:custDataLst>
              <p:tags r:id="rId5"/>
            </p:custDataLst>
          </p:nvPr>
        </p:nvSpPr>
        <p:spPr>
          <a:xfrm rot="16200000" flipH="1">
            <a:off x="1424826" y="1616498"/>
            <a:ext cx="855618" cy="2488208"/>
          </a:xfrm>
          <a:prstGeom prst="homePlate"/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3398" name="五边形 3"/>
          <p:cNvSpPr/>
          <p:nvPr>
            <p:custDataLst>
              <p:tags r:id="rId6"/>
            </p:custDataLst>
          </p:nvPr>
        </p:nvSpPr>
        <p:spPr>
          <a:xfrm rot="16200000" flipH="1">
            <a:off x="1447255" y="4389398"/>
            <a:ext cx="813383" cy="2234071"/>
          </a:xfrm>
          <a:prstGeom prst="homePlate"/>
          <a:solidFill>
            <a:schemeClr val="accent1">
              <a:lumMod val="20000"/>
              <a:lumOff val="8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3400" name="任意多边形 4"/>
          <p:cNvSpPr/>
          <p:nvPr>
            <p:custDataLst>
              <p:tags r:id="rId7"/>
            </p:custDataLst>
          </p:nvPr>
        </p:nvSpPr>
        <p:spPr>
          <a:xfrm>
            <a:off x="736567" y="2429720"/>
            <a:ext cx="2234071" cy="3371497"/>
          </a:xfrm>
          <a:custGeom>
            <a:avLst/>
            <a:gdLst>
              <a:gd name="connsiteX0" fmla="*/ 0 w 2424214"/>
              <a:gd name="connsiteY0" fmla="*/ 0 h 3657136"/>
              <a:gd name="connsiteX1" fmla="*/ 2424214 w 2424214"/>
              <a:gd name="connsiteY1" fmla="*/ 0 h 3657136"/>
              <a:gd name="connsiteX2" fmla="*/ 2424214 w 2424214"/>
              <a:gd name="connsiteY2" fmla="*/ 2775392 h 3657136"/>
              <a:gd name="connsiteX3" fmla="*/ 2424214 w 2424214"/>
              <a:gd name="connsiteY3" fmla="*/ 2838918 h 3657136"/>
              <a:gd name="connsiteX4" fmla="*/ 2424214 w 2424214"/>
              <a:gd name="connsiteY4" fmla="*/ 3216264 h 3657136"/>
              <a:gd name="connsiteX5" fmla="*/ 1212107 w 2424214"/>
              <a:gd name="connsiteY5" fmla="*/ 3657136 h 3657136"/>
              <a:gd name="connsiteX6" fmla="*/ 0 w 2424214"/>
              <a:gd name="connsiteY6" fmla="*/ 3216264 h 3657136"/>
              <a:gd name="connsiteX7" fmla="*/ 0 w 2424214"/>
              <a:gd name="connsiteY7" fmla="*/ 2838918 h 3657136"/>
              <a:gd name="connsiteX8" fmla="*/ 0 w 2424214"/>
              <a:gd name="connsiteY8" fmla="*/ 2775392 h 36571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424214" h="3657136">
                <a:moveTo>
                  <a:pt x="0" y="0"/>
                </a:moveTo>
                <a:lnTo>
                  <a:pt x="2424214" y="0"/>
                </a:lnTo>
                <a:lnTo>
                  <a:pt x="2424214" y="2775392"/>
                </a:lnTo>
                <a:lnTo>
                  <a:pt x="2424214" y="2838918"/>
                </a:lnTo>
                <a:lnTo>
                  <a:pt x="2424214" y="3216264"/>
                </a:lnTo>
                <a:lnTo>
                  <a:pt x="1212107" y="3657136"/>
                </a:lnTo>
                <a:lnTo>
                  <a:pt x="0" y="3216264"/>
                </a:lnTo>
                <a:lnTo>
                  <a:pt x="0" y="2838918"/>
                </a:lnTo>
                <a:lnTo>
                  <a:pt x="0" y="2775392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3402" name="任意多边形 5"/>
          <p:cNvSpPr/>
          <p:nvPr>
            <p:custDataLst>
              <p:tags r:id="rId8"/>
            </p:custDataLst>
          </p:nvPr>
        </p:nvSpPr>
        <p:spPr>
          <a:xfrm flipV="1">
            <a:off x="608400" y="1790165"/>
            <a:ext cx="2488208" cy="1196408"/>
          </a:xfrm>
          <a:custGeom>
            <a:avLst/>
            <a:gdLst>
              <a:gd name="connsiteX0" fmla="*/ 0 w 2700000"/>
              <a:gd name="connsiteY0" fmla="*/ 1299162 h 1299162"/>
              <a:gd name="connsiteX1" fmla="*/ 2700000 w 2700000"/>
              <a:gd name="connsiteY1" fmla="*/ 1299162 h 1299162"/>
              <a:gd name="connsiteX2" fmla="*/ 2700000 w 2700000"/>
              <a:gd name="connsiteY2" fmla="*/ 982054 h 1299162"/>
              <a:gd name="connsiteX3" fmla="*/ 2700000 w 2700000"/>
              <a:gd name="connsiteY3" fmla="*/ 927772 h 1299162"/>
              <a:gd name="connsiteX4" fmla="*/ 2700000 w 2700000"/>
              <a:gd name="connsiteY4" fmla="*/ 491027 h 1299162"/>
              <a:gd name="connsiteX5" fmla="*/ 1350000 w 2700000"/>
              <a:gd name="connsiteY5" fmla="*/ 0 h 1299162"/>
              <a:gd name="connsiteX6" fmla="*/ 0 w 2700000"/>
              <a:gd name="connsiteY6" fmla="*/ 491027 h 1299162"/>
              <a:gd name="connsiteX7" fmla="*/ 0 w 2700000"/>
              <a:gd name="connsiteY7" fmla="*/ 927772 h 1299162"/>
              <a:gd name="connsiteX8" fmla="*/ 0 w 2700000"/>
              <a:gd name="connsiteY8" fmla="*/ 982054 h 12991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700000" h="1299162">
                <a:moveTo>
                  <a:pt x="0" y="1299162"/>
                </a:moveTo>
                <a:lnTo>
                  <a:pt x="2700000" y="1299162"/>
                </a:lnTo>
                <a:lnTo>
                  <a:pt x="2700000" y="982054"/>
                </a:lnTo>
                <a:lnTo>
                  <a:pt x="2700000" y="927772"/>
                </a:lnTo>
                <a:lnTo>
                  <a:pt x="2700000" y="491027"/>
                </a:lnTo>
                <a:lnTo>
                  <a:pt x="1350000" y="0"/>
                </a:lnTo>
                <a:lnTo>
                  <a:pt x="0" y="491027"/>
                </a:lnTo>
                <a:lnTo>
                  <a:pt x="0" y="927772"/>
                </a:lnTo>
                <a:lnTo>
                  <a:pt x="0" y="982054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3404" name="文本框 18" descr="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"/>
          <p:cNvSpPr>
            <a:spLocks noChangeArrowheads="1"/>
          </p:cNvSpPr>
          <p:nvPr>
            <p:custDataLst>
              <p:tags r:id="rId9"/>
            </p:custDataLst>
          </p:nvPr>
        </p:nvSpPr>
        <p:spPr bwMode="auto">
          <a:xfrm>
            <a:off x="736567" y="3139126"/>
            <a:ext cx="2234071" cy="2012865"/>
          </a:xfrm>
          <a:prstGeom prst="rect"/>
          <a:noFill/>
          <a:ln>
            <a:noFill/>
          </a:ln>
        </p:spPr>
        <p:txBody>
          <a:bodyPr wrap="square">
            <a:norm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1pPr>
            <a:lvl2pPr indent="-285750" marL="74295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2pPr>
            <a:lvl3pPr indent="-228600" marL="11430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3pPr>
            <a:lvl4pPr indent="-228600" marL="16002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4pPr>
            <a:lvl5pPr indent="-228600" marL="20574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5pPr>
            <a:lvl6pPr eaLnBrk="0" fontAlgn="base" hangingPunct="0" indent="-228600" marL="25146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6pPr>
            <a:lvl7pPr eaLnBrk="0" fontAlgn="base" hangingPunct="0" indent="-228600" marL="29718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7pPr>
            <a:lvl8pPr eaLnBrk="0" fontAlgn="base" hangingPunct="0" indent="-228600" marL="34290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8pPr>
            <a:lvl9pPr eaLnBrk="0" fontAlgn="base" hangingPunct="0" indent="-228600" marL="38862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9pPr>
          </a:lstStyle>
          <a:p>
            <a:pPr defTabSz="1219200" eaLnBrk="1" fontAlgn="auto" hangingPunct="1" indent="0" latinLnBrk="0" lvl="0" marR="0" rt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80604020202020204" pitchFamily="34" charset="0"/>
              <a:buNone/>
            </a:pPr>
            <a:r>
              <a:rPr altLang="en-US" baseline="0" b="0" cap="none" dirty="0" sz="2000" i="0" kern="1200" kumimoji="0" lang="zh-CN" noProof="0" normalizeH="0" spc="0" strike="noStrike" u="none">
                <a:ln>
                  <a:noFill/>
                </a:ln>
                <a:solidFill>
                  <a:schemeClr val="tx1">
                    <a:lumMod val="75000"/>
                    <a:lumOff val="25000"/>
                  </a:schemeClr>
                </a:solidFill>
                <a:effectLst/>
                <a:uLnTx/>
                <a:uFillTx/>
                <a:latin typeface="+mn-ea"/>
                <a:ea typeface="+mn-ea"/>
                <a:cs typeface="+mn-ea"/>
                <a:sym typeface="+mn-lt"/>
              </a:rPr>
              <a:t>历史数据分析法：通过分析历史数据，识别可能的风险因素</a:t>
            </a:r>
            <a:endParaRPr altLang="en-US" baseline="0" b="0" cap="none" dirty="0" sz="2000" i="0" kern="1200" kumimoji="0" lang="zh-CN" noProof="0" normalizeH="0" spc="0" strike="noStrike" u="none">
              <a:ln>
                <a:noFill/>
              </a:ln>
              <a:solidFill>
                <a:schemeClr val="tx1">
                  <a:lumMod val="75000"/>
                  <a:lumOff val="25000"/>
                </a:schemeClr>
              </a:solidFill>
              <a:effectLst/>
              <a:uLnTx/>
              <a:uFillTx/>
              <a:latin typeface="+mn-ea"/>
              <a:ea typeface="+mn-ea"/>
              <a:cs typeface="+mn-ea"/>
              <a:sym typeface="+mn-lt"/>
            </a:endParaRPr>
          </a:p>
        </p:txBody>
      </p:sp>
      <p:sp>
        <p:nvSpPr>
          <p:cNvPr id="1053406" name="文本框 18" descr="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"/>
          <p:cNvSpPr>
            <a:spLocks noChangeArrowheads="1"/>
          </p:cNvSpPr>
          <p:nvPr>
            <p:custDataLst>
              <p:tags r:id="rId10"/>
            </p:custDataLst>
          </p:nvPr>
        </p:nvSpPr>
        <p:spPr bwMode="auto">
          <a:xfrm>
            <a:off x="6439372" y="3139126"/>
            <a:ext cx="2234071" cy="2012865"/>
          </a:xfrm>
          <a:prstGeom prst="rect"/>
          <a:noFill/>
          <a:ln>
            <a:noFill/>
          </a:ln>
        </p:spPr>
        <p:txBody>
          <a:bodyPr wrap="square">
            <a:norm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1pPr>
            <a:lvl2pPr indent="-285750" marL="74295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2pPr>
            <a:lvl3pPr indent="-228600" marL="11430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3pPr>
            <a:lvl4pPr indent="-228600" marL="16002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4pPr>
            <a:lvl5pPr indent="-228600" marL="20574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5pPr>
            <a:lvl6pPr eaLnBrk="0" fontAlgn="base" hangingPunct="0" indent="-228600" marL="25146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6pPr>
            <a:lvl7pPr eaLnBrk="0" fontAlgn="base" hangingPunct="0" indent="-228600" marL="29718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7pPr>
            <a:lvl8pPr eaLnBrk="0" fontAlgn="base" hangingPunct="0" indent="-228600" marL="34290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8pPr>
            <a:lvl9pPr eaLnBrk="0" fontAlgn="base" hangingPunct="0" indent="-228600" marL="38862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9pPr>
          </a:lstStyle>
          <a:p>
            <a:pPr defTabSz="1219200" indent="0" lvl="0">
              <a:lnSpc>
                <a:spcPct val="130000"/>
              </a:lnSpc>
              <a:buFont typeface="Arial" panose="02080604020202020204" pitchFamily="34" charset="0"/>
              <a:buNone/>
            </a:pPr>
            <a:r>
              <a:rPr dirty="0" sz="2000" err="1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+mn-ea"/>
                <a:cs typeface="+mn-ea"/>
                <a:sym typeface="+mn-lt"/>
              </a:rPr>
              <a:t>头脑风暴法：通过集思广益，激发创新思维，发现潜在风险</a:t>
            </a:r>
            <a:endParaRPr dirty="0" sz="2000" err="1">
              <a:solidFill>
                <a:schemeClr val="tx1">
                  <a:lumMod val="75000"/>
                  <a:lumOff val="25000"/>
                </a:schemeClr>
              </a:solidFill>
              <a:latin typeface="+mn-ea"/>
              <a:ea typeface="+mn-ea"/>
              <a:cs typeface="+mn-ea"/>
              <a:sym typeface="+mn-lt"/>
            </a:endParaRPr>
          </a:p>
        </p:txBody>
      </p:sp>
      <p:sp>
        <p:nvSpPr>
          <p:cNvPr id="1053408" name="五边形 9"/>
          <p:cNvSpPr/>
          <p:nvPr>
            <p:custDataLst>
              <p:tags r:id="rId11"/>
            </p:custDataLst>
          </p:nvPr>
        </p:nvSpPr>
        <p:spPr>
          <a:xfrm rot="16200000" flipH="1">
            <a:off x="4350245" y="1629315"/>
            <a:ext cx="855618" cy="2488208"/>
          </a:xfrm>
          <a:prstGeom prst="homePlate"/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3410" name="五边形 10"/>
          <p:cNvSpPr/>
          <p:nvPr>
            <p:custDataLst>
              <p:tags r:id="rId12"/>
            </p:custDataLst>
          </p:nvPr>
        </p:nvSpPr>
        <p:spPr>
          <a:xfrm rot="16200000" flipH="1">
            <a:off x="4372033" y="4402215"/>
            <a:ext cx="813383" cy="2234071"/>
          </a:xfrm>
          <a:prstGeom prst="homePlate"/>
          <a:solidFill>
            <a:schemeClr val="accent1">
              <a:lumMod val="20000"/>
              <a:lumOff val="8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3412" name="任意多边形 11"/>
          <p:cNvSpPr/>
          <p:nvPr>
            <p:custDataLst>
              <p:tags r:id="rId13"/>
            </p:custDataLst>
          </p:nvPr>
        </p:nvSpPr>
        <p:spPr>
          <a:xfrm>
            <a:off x="3661346" y="2441896"/>
            <a:ext cx="2234071" cy="3371497"/>
          </a:xfrm>
          <a:custGeom>
            <a:avLst/>
            <a:gdLst>
              <a:gd name="connsiteX0" fmla="*/ 0 w 2424214"/>
              <a:gd name="connsiteY0" fmla="*/ 0 h 3657136"/>
              <a:gd name="connsiteX1" fmla="*/ 2424214 w 2424214"/>
              <a:gd name="connsiteY1" fmla="*/ 0 h 3657136"/>
              <a:gd name="connsiteX2" fmla="*/ 2424214 w 2424214"/>
              <a:gd name="connsiteY2" fmla="*/ 2775392 h 3657136"/>
              <a:gd name="connsiteX3" fmla="*/ 2424214 w 2424214"/>
              <a:gd name="connsiteY3" fmla="*/ 2838918 h 3657136"/>
              <a:gd name="connsiteX4" fmla="*/ 2424214 w 2424214"/>
              <a:gd name="connsiteY4" fmla="*/ 3216264 h 3657136"/>
              <a:gd name="connsiteX5" fmla="*/ 1212107 w 2424214"/>
              <a:gd name="connsiteY5" fmla="*/ 3657136 h 3657136"/>
              <a:gd name="connsiteX6" fmla="*/ 0 w 2424214"/>
              <a:gd name="connsiteY6" fmla="*/ 3216264 h 3657136"/>
              <a:gd name="connsiteX7" fmla="*/ 0 w 2424214"/>
              <a:gd name="connsiteY7" fmla="*/ 2838918 h 3657136"/>
              <a:gd name="connsiteX8" fmla="*/ 0 w 2424214"/>
              <a:gd name="connsiteY8" fmla="*/ 2775392 h 36571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424214" h="3657136">
                <a:moveTo>
                  <a:pt x="0" y="0"/>
                </a:moveTo>
                <a:lnTo>
                  <a:pt x="2424214" y="0"/>
                </a:lnTo>
                <a:lnTo>
                  <a:pt x="2424214" y="2775392"/>
                </a:lnTo>
                <a:lnTo>
                  <a:pt x="2424214" y="2838918"/>
                </a:lnTo>
                <a:lnTo>
                  <a:pt x="2424214" y="3216264"/>
                </a:lnTo>
                <a:lnTo>
                  <a:pt x="1212107" y="3657136"/>
                </a:lnTo>
                <a:lnTo>
                  <a:pt x="0" y="3216264"/>
                </a:lnTo>
                <a:lnTo>
                  <a:pt x="0" y="2838918"/>
                </a:lnTo>
                <a:lnTo>
                  <a:pt x="0" y="2775392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400" i="0" kern="1200" kumimoji="0" lang="zh-CN" noProof="1" normalizeH="0" spc="0" strike="noStrike" u="none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3414" name="任意多边形 12"/>
          <p:cNvSpPr/>
          <p:nvPr>
            <p:custDataLst>
              <p:tags r:id="rId14"/>
            </p:custDataLst>
          </p:nvPr>
        </p:nvSpPr>
        <p:spPr>
          <a:xfrm flipV="1">
            <a:off x="3533819" y="1803622"/>
            <a:ext cx="2488208" cy="1196408"/>
          </a:xfrm>
          <a:custGeom>
            <a:avLst/>
            <a:gdLst>
              <a:gd name="connsiteX0" fmla="*/ 0 w 2700000"/>
              <a:gd name="connsiteY0" fmla="*/ 1299162 h 1299162"/>
              <a:gd name="connsiteX1" fmla="*/ 2700000 w 2700000"/>
              <a:gd name="connsiteY1" fmla="*/ 1299162 h 1299162"/>
              <a:gd name="connsiteX2" fmla="*/ 2700000 w 2700000"/>
              <a:gd name="connsiteY2" fmla="*/ 982054 h 1299162"/>
              <a:gd name="connsiteX3" fmla="*/ 2700000 w 2700000"/>
              <a:gd name="connsiteY3" fmla="*/ 927772 h 1299162"/>
              <a:gd name="connsiteX4" fmla="*/ 2700000 w 2700000"/>
              <a:gd name="connsiteY4" fmla="*/ 491027 h 1299162"/>
              <a:gd name="connsiteX5" fmla="*/ 1350000 w 2700000"/>
              <a:gd name="connsiteY5" fmla="*/ 0 h 1299162"/>
              <a:gd name="connsiteX6" fmla="*/ 0 w 2700000"/>
              <a:gd name="connsiteY6" fmla="*/ 491027 h 1299162"/>
              <a:gd name="connsiteX7" fmla="*/ 0 w 2700000"/>
              <a:gd name="connsiteY7" fmla="*/ 927772 h 1299162"/>
              <a:gd name="connsiteX8" fmla="*/ 0 w 2700000"/>
              <a:gd name="connsiteY8" fmla="*/ 982054 h 12991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700000" h="1299162">
                <a:moveTo>
                  <a:pt x="0" y="1299162"/>
                </a:moveTo>
                <a:lnTo>
                  <a:pt x="2700000" y="1299162"/>
                </a:lnTo>
                <a:lnTo>
                  <a:pt x="2700000" y="982054"/>
                </a:lnTo>
                <a:lnTo>
                  <a:pt x="2700000" y="927772"/>
                </a:lnTo>
                <a:lnTo>
                  <a:pt x="2700000" y="491027"/>
                </a:lnTo>
                <a:lnTo>
                  <a:pt x="1350000" y="0"/>
                </a:lnTo>
                <a:lnTo>
                  <a:pt x="0" y="491027"/>
                </a:lnTo>
                <a:lnTo>
                  <a:pt x="0" y="927772"/>
                </a:lnTo>
                <a:lnTo>
                  <a:pt x="0" y="982054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3416" name="五边形 23"/>
          <p:cNvSpPr/>
          <p:nvPr>
            <p:custDataLst>
              <p:tags r:id="rId15"/>
            </p:custDataLst>
          </p:nvPr>
        </p:nvSpPr>
        <p:spPr>
          <a:xfrm rot="16200000" flipH="1">
            <a:off x="9906298" y="1654307"/>
            <a:ext cx="855618" cy="2488208"/>
          </a:xfrm>
          <a:prstGeom prst="homePlate"/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3418" name="五边形 24"/>
          <p:cNvSpPr/>
          <p:nvPr>
            <p:custDataLst>
              <p:tags r:id="rId16"/>
            </p:custDataLst>
          </p:nvPr>
        </p:nvSpPr>
        <p:spPr>
          <a:xfrm rot="16200000" flipH="1">
            <a:off x="9928087" y="4425926"/>
            <a:ext cx="813383" cy="2235528"/>
          </a:xfrm>
          <a:prstGeom prst="homePlate"/>
          <a:solidFill>
            <a:schemeClr val="accent1">
              <a:lumMod val="20000"/>
              <a:lumOff val="8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3420" name="任意多边形 25"/>
          <p:cNvSpPr/>
          <p:nvPr>
            <p:custDataLst>
              <p:tags r:id="rId17"/>
            </p:custDataLst>
          </p:nvPr>
        </p:nvSpPr>
        <p:spPr>
          <a:xfrm>
            <a:off x="9216758" y="2466888"/>
            <a:ext cx="2235528" cy="3371497"/>
          </a:xfrm>
          <a:custGeom>
            <a:avLst/>
            <a:gdLst>
              <a:gd name="connsiteX0" fmla="*/ 0 w 2424214"/>
              <a:gd name="connsiteY0" fmla="*/ 0 h 3657136"/>
              <a:gd name="connsiteX1" fmla="*/ 2424214 w 2424214"/>
              <a:gd name="connsiteY1" fmla="*/ 0 h 3657136"/>
              <a:gd name="connsiteX2" fmla="*/ 2424214 w 2424214"/>
              <a:gd name="connsiteY2" fmla="*/ 2775392 h 3657136"/>
              <a:gd name="connsiteX3" fmla="*/ 2424214 w 2424214"/>
              <a:gd name="connsiteY3" fmla="*/ 2838918 h 3657136"/>
              <a:gd name="connsiteX4" fmla="*/ 2424214 w 2424214"/>
              <a:gd name="connsiteY4" fmla="*/ 3216264 h 3657136"/>
              <a:gd name="connsiteX5" fmla="*/ 1212107 w 2424214"/>
              <a:gd name="connsiteY5" fmla="*/ 3657136 h 3657136"/>
              <a:gd name="connsiteX6" fmla="*/ 0 w 2424214"/>
              <a:gd name="connsiteY6" fmla="*/ 3216264 h 3657136"/>
              <a:gd name="connsiteX7" fmla="*/ 0 w 2424214"/>
              <a:gd name="connsiteY7" fmla="*/ 2838918 h 3657136"/>
              <a:gd name="connsiteX8" fmla="*/ 0 w 2424214"/>
              <a:gd name="connsiteY8" fmla="*/ 2775392 h 36571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424214" h="3657136">
                <a:moveTo>
                  <a:pt x="0" y="0"/>
                </a:moveTo>
                <a:lnTo>
                  <a:pt x="2424214" y="0"/>
                </a:lnTo>
                <a:lnTo>
                  <a:pt x="2424214" y="2775392"/>
                </a:lnTo>
                <a:lnTo>
                  <a:pt x="2424214" y="2838918"/>
                </a:lnTo>
                <a:lnTo>
                  <a:pt x="2424214" y="3216264"/>
                </a:lnTo>
                <a:lnTo>
                  <a:pt x="1212107" y="3657136"/>
                </a:lnTo>
                <a:lnTo>
                  <a:pt x="0" y="3216264"/>
                </a:lnTo>
                <a:lnTo>
                  <a:pt x="0" y="2838918"/>
                </a:lnTo>
                <a:lnTo>
                  <a:pt x="0" y="2775392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3422" name="任意多边形 26"/>
          <p:cNvSpPr/>
          <p:nvPr>
            <p:custDataLst>
              <p:tags r:id="rId18"/>
            </p:custDataLst>
          </p:nvPr>
        </p:nvSpPr>
        <p:spPr>
          <a:xfrm flipV="1">
            <a:off x="9089872" y="1828615"/>
            <a:ext cx="2488208" cy="1196408"/>
          </a:xfrm>
          <a:custGeom>
            <a:avLst/>
            <a:gdLst>
              <a:gd name="connsiteX0" fmla="*/ 0 w 2700000"/>
              <a:gd name="connsiteY0" fmla="*/ 1299162 h 1299162"/>
              <a:gd name="connsiteX1" fmla="*/ 2700000 w 2700000"/>
              <a:gd name="connsiteY1" fmla="*/ 1299162 h 1299162"/>
              <a:gd name="connsiteX2" fmla="*/ 2700000 w 2700000"/>
              <a:gd name="connsiteY2" fmla="*/ 982054 h 1299162"/>
              <a:gd name="connsiteX3" fmla="*/ 2700000 w 2700000"/>
              <a:gd name="connsiteY3" fmla="*/ 927772 h 1299162"/>
              <a:gd name="connsiteX4" fmla="*/ 2700000 w 2700000"/>
              <a:gd name="connsiteY4" fmla="*/ 491027 h 1299162"/>
              <a:gd name="connsiteX5" fmla="*/ 1350000 w 2700000"/>
              <a:gd name="connsiteY5" fmla="*/ 0 h 1299162"/>
              <a:gd name="connsiteX6" fmla="*/ 0 w 2700000"/>
              <a:gd name="connsiteY6" fmla="*/ 491027 h 1299162"/>
              <a:gd name="connsiteX7" fmla="*/ 0 w 2700000"/>
              <a:gd name="connsiteY7" fmla="*/ 927772 h 1299162"/>
              <a:gd name="connsiteX8" fmla="*/ 0 w 2700000"/>
              <a:gd name="connsiteY8" fmla="*/ 982054 h 12991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700000" h="1299162">
                <a:moveTo>
                  <a:pt x="0" y="1299162"/>
                </a:moveTo>
                <a:lnTo>
                  <a:pt x="2700000" y="1299162"/>
                </a:lnTo>
                <a:lnTo>
                  <a:pt x="2700000" y="982054"/>
                </a:lnTo>
                <a:lnTo>
                  <a:pt x="2700000" y="927772"/>
                </a:lnTo>
                <a:lnTo>
                  <a:pt x="2700000" y="491027"/>
                </a:lnTo>
                <a:lnTo>
                  <a:pt x="1350000" y="0"/>
                </a:lnTo>
                <a:lnTo>
                  <a:pt x="0" y="491027"/>
                </a:lnTo>
                <a:lnTo>
                  <a:pt x="0" y="927772"/>
                </a:lnTo>
                <a:lnTo>
                  <a:pt x="0" y="982054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3424" name="文本框 18" descr="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"/>
          <p:cNvSpPr>
            <a:spLocks noChangeArrowheads="1"/>
          </p:cNvSpPr>
          <p:nvPr>
            <p:custDataLst>
              <p:tags r:id="rId19"/>
            </p:custDataLst>
          </p:nvPr>
        </p:nvSpPr>
        <p:spPr bwMode="auto">
          <a:xfrm>
            <a:off x="9217399" y="3176294"/>
            <a:ext cx="2234071" cy="2012865"/>
          </a:xfrm>
          <a:prstGeom prst="rect"/>
          <a:noFill/>
          <a:ln>
            <a:noFill/>
          </a:ln>
        </p:spPr>
        <p:txBody>
          <a:bodyPr wrap="square">
            <a:normAutofit lnSpcReduction="20000"/>
          </a:bodyPr>
          <a:lstStyle>
            <a:lvl1pPr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1pPr>
            <a:lvl2pPr indent="-285750" marL="74295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2pPr>
            <a:lvl3pPr indent="-228600" marL="11430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3pPr>
            <a:lvl4pPr indent="-228600" marL="16002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4pPr>
            <a:lvl5pPr indent="-228600" marL="20574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5pPr>
            <a:lvl6pPr eaLnBrk="0" fontAlgn="base" hangingPunct="0" indent="-228600" marL="25146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6pPr>
            <a:lvl7pPr eaLnBrk="0" fontAlgn="base" hangingPunct="0" indent="-228600" marL="29718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7pPr>
            <a:lvl8pPr eaLnBrk="0" fontAlgn="base" hangingPunct="0" indent="-228600" marL="34290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8pPr>
            <a:lvl9pPr eaLnBrk="0" fontAlgn="base" hangingPunct="0" indent="-228600" marL="38862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9pPr>
          </a:lstStyle>
          <a:p>
            <a:pPr defTabSz="1219200" indent="0" lvl="0">
              <a:lnSpc>
                <a:spcPct val="130000"/>
              </a:lnSpc>
              <a:buFont typeface="Arial" panose="02080604020202020204" pitchFamily="34" charset="0"/>
              <a:buNone/>
            </a:pPr>
            <a:r>
              <a:rPr dirty="0" sz="2000" err="1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+mn-ea"/>
                <a:cs typeface="+mn-ea"/>
                <a:sym typeface="+mn-lt"/>
              </a:rPr>
              <a:t>风险矩阵法：将风险因素按照可能性、影响程度进行分类，形成风险矩阵，便于全面识别风险</a:t>
            </a:r>
            <a:endParaRPr dirty="0" sz="2000" err="1">
              <a:solidFill>
                <a:schemeClr val="tx1">
                  <a:lumMod val="75000"/>
                  <a:lumOff val="25000"/>
                </a:schemeClr>
              </a:solidFill>
              <a:latin typeface="+mn-ea"/>
              <a:ea typeface="+mn-ea"/>
              <a:cs typeface="+mn-ea"/>
              <a:sym typeface="+mn-lt"/>
            </a:endParaRPr>
          </a:p>
        </p:txBody>
      </p:sp>
      <p:sp>
        <p:nvSpPr>
          <p:cNvPr id="1053426" name="文本框 18" descr="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"/>
          <p:cNvSpPr>
            <a:spLocks noChangeArrowheads="1"/>
          </p:cNvSpPr>
          <p:nvPr>
            <p:custDataLst>
              <p:tags r:id="rId20"/>
            </p:custDataLst>
          </p:nvPr>
        </p:nvSpPr>
        <p:spPr bwMode="auto">
          <a:xfrm>
            <a:off x="3661346" y="3151302"/>
            <a:ext cx="2234071" cy="2012865"/>
          </a:xfrm>
          <a:prstGeom prst="rect"/>
          <a:noFill/>
          <a:ln>
            <a:noFill/>
          </a:ln>
        </p:spPr>
        <p:txBody>
          <a:bodyPr wrap="square">
            <a:norm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1pPr>
            <a:lvl2pPr indent="-285750" marL="74295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2pPr>
            <a:lvl3pPr indent="-228600" marL="11430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3pPr>
            <a:lvl4pPr indent="-228600" marL="16002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4pPr>
            <a:lvl5pPr indent="-228600" marL="20574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5pPr>
            <a:lvl6pPr eaLnBrk="0" fontAlgn="base" hangingPunct="0" indent="-228600" marL="25146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6pPr>
            <a:lvl7pPr eaLnBrk="0" fontAlgn="base" hangingPunct="0" indent="-228600" marL="29718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7pPr>
            <a:lvl8pPr eaLnBrk="0" fontAlgn="base" hangingPunct="0" indent="-228600" marL="34290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8pPr>
            <a:lvl9pPr eaLnBrk="0" fontAlgn="base" hangingPunct="0" indent="-228600" marL="38862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9pPr>
          </a:lstStyle>
          <a:p>
            <a:pPr defTabSz="1219200" indent="0" lvl="0">
              <a:lnSpc>
                <a:spcPct val="130000"/>
              </a:lnSpc>
              <a:buFont typeface="Arial" panose="02080604020202020204" pitchFamily="34" charset="0"/>
              <a:buNone/>
            </a:pPr>
            <a:r>
              <a:rPr altLang="en-US" dirty="0" sz="2000" lang="zh-CN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+mn-ea"/>
                <a:cs typeface="+mn-ea"/>
                <a:sym typeface="+mn-lt"/>
              </a:rPr>
              <a:t>专家判断法：利用专家经验、知识和判断力，识别潜在风险</a:t>
            </a:r>
            <a:endParaRPr altLang="en-US" dirty="0" sz="2000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ea typeface="+mn-ea"/>
              <a:cs typeface="+mn-ea"/>
              <a:sym typeface="+mn-lt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3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3712" name="标题 2"/>
          <p:cNvSpPr>
            <a:spLocks noGrp="1"/>
          </p:cNvSpPr>
          <p:nvPr>
            <p:ph type="title" idx="44"/>
          </p:nvPr>
        </p:nvSpPr>
        <p:spPr/>
        <p:txBody>
          <a:bodyPr/>
          <a:p>
            <a:r>
              <a:rPr altLang="en-US" lang="zh-CN"/>
              <a:t>风险分析的过程和工具</a:t>
            </a:r>
            <a:endParaRPr altLang="en-US" lang="zh-CN"/>
          </a:p>
        </p:txBody>
      </p:sp>
      <p:sp>
        <p:nvSpPr>
          <p:cNvPr id="1053714" name="矩形 3"/>
          <p:cNvSpPr/>
          <p:nvPr>
            <p:custDataLst>
              <p:tags r:id="rId1"/>
            </p:custDataLst>
          </p:nvPr>
        </p:nvSpPr>
        <p:spPr>
          <a:xfrm>
            <a:off x="1611886" y="1490400"/>
            <a:ext cx="9490524" cy="1043456"/>
          </a:xfrm>
          <a:prstGeom prst="rect"/>
          <a:solidFill>
            <a:schemeClr val="accent1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53716" name="矩形 13"/>
          <p:cNvSpPr/>
          <p:nvPr>
            <p:custDataLst>
              <p:tags r:id="rId2"/>
            </p:custDataLst>
          </p:nvPr>
        </p:nvSpPr>
        <p:spPr>
          <a:xfrm>
            <a:off x="1083650" y="1490400"/>
            <a:ext cx="257380" cy="1043456"/>
          </a:xfrm>
          <a:prstGeom prst="rect"/>
          <a:solidFill>
            <a:schemeClr val="accent1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53718" name="文本框 4"/>
          <p:cNvSpPr txBox="1"/>
          <p:nvPr>
            <p:custDataLst>
              <p:tags r:id="rId3"/>
            </p:custDataLst>
          </p:nvPr>
        </p:nvSpPr>
        <p:spPr>
          <a:xfrm>
            <a:off x="1883622" y="1580556"/>
            <a:ext cx="9080762" cy="863197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风险识别：收集信息，确定可能的风险因素</a:t>
            </a:r>
            <a:endParaRPr altLang="en-US" dirty="0" sz="20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3720" name="矩形 39"/>
          <p:cNvSpPr/>
          <p:nvPr>
            <p:custDataLst>
              <p:tags r:id="rId4"/>
            </p:custDataLst>
          </p:nvPr>
        </p:nvSpPr>
        <p:spPr>
          <a:xfrm>
            <a:off x="1611886" y="2729087"/>
            <a:ext cx="9490524" cy="1043456"/>
          </a:xfrm>
          <a:prstGeom prst="rect"/>
          <a:solidFill>
            <a:schemeClr val="accent2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53722" name="矩形 5"/>
          <p:cNvSpPr/>
          <p:nvPr>
            <p:custDataLst>
              <p:tags r:id="rId5"/>
            </p:custDataLst>
          </p:nvPr>
        </p:nvSpPr>
        <p:spPr>
          <a:xfrm>
            <a:off x="1083650" y="2729087"/>
            <a:ext cx="257380" cy="1043456"/>
          </a:xfrm>
          <a:prstGeom prst="rect"/>
          <a:solidFill>
            <a:schemeClr val="accent2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53724" name="文本框 41"/>
          <p:cNvSpPr txBox="1"/>
          <p:nvPr>
            <p:custDataLst>
              <p:tags r:id="rId6"/>
            </p:custDataLst>
          </p:nvPr>
        </p:nvSpPr>
        <p:spPr>
          <a:xfrm>
            <a:off x="1883622" y="2819243"/>
            <a:ext cx="9080762" cy="863197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风险评估：对每个风险因素进行评估，确定其可能性和影响程度</a:t>
            </a:r>
            <a:endParaRPr altLang="en-US" dirty="0" sz="20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3726" name="矩形 12"/>
          <p:cNvSpPr/>
          <p:nvPr>
            <p:custDataLst>
              <p:tags r:id="rId7"/>
            </p:custDataLst>
          </p:nvPr>
        </p:nvSpPr>
        <p:spPr>
          <a:xfrm>
            <a:off x="1611886" y="3967774"/>
            <a:ext cx="9490524" cy="1043456"/>
          </a:xfrm>
          <a:prstGeom prst="rect"/>
          <a:solidFill>
            <a:schemeClr val="accent3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53728" name="矩形 17"/>
          <p:cNvSpPr/>
          <p:nvPr>
            <p:custDataLst>
              <p:tags r:id="rId8"/>
            </p:custDataLst>
          </p:nvPr>
        </p:nvSpPr>
        <p:spPr>
          <a:xfrm>
            <a:off x="1083650" y="3967774"/>
            <a:ext cx="257380" cy="1043456"/>
          </a:xfrm>
          <a:prstGeom prst="rect"/>
          <a:solidFill>
            <a:schemeClr val="accent3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53730" name="文本框 19"/>
          <p:cNvSpPr txBox="1"/>
          <p:nvPr>
            <p:custDataLst>
              <p:tags r:id="rId9"/>
            </p:custDataLst>
          </p:nvPr>
        </p:nvSpPr>
        <p:spPr>
          <a:xfrm>
            <a:off x="1883622" y="4057930"/>
            <a:ext cx="9080762" cy="863197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风险排序：根据风险因素的可能性和影响程度进行排序，确定优先级</a:t>
            </a:r>
            <a:endParaRPr altLang="en-US" dirty="0" sz="20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3732" name="矩形 49"/>
          <p:cNvSpPr/>
          <p:nvPr>
            <p:custDataLst>
              <p:tags r:id="rId10"/>
            </p:custDataLst>
          </p:nvPr>
        </p:nvSpPr>
        <p:spPr>
          <a:xfrm>
            <a:off x="1611886" y="5205827"/>
            <a:ext cx="9490524" cy="1043456"/>
          </a:xfrm>
          <a:prstGeom prst="rect"/>
          <a:solidFill>
            <a:schemeClr val="accent4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53734" name="矩形 26"/>
          <p:cNvSpPr/>
          <p:nvPr>
            <p:custDataLst>
              <p:tags r:id="rId11"/>
            </p:custDataLst>
          </p:nvPr>
        </p:nvSpPr>
        <p:spPr>
          <a:xfrm>
            <a:off x="1083650" y="5205827"/>
            <a:ext cx="257380" cy="1043456"/>
          </a:xfrm>
          <a:prstGeom prst="rect"/>
          <a:solidFill>
            <a:schemeClr val="accent4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53736" name="文本框 27"/>
          <p:cNvSpPr txBox="1"/>
          <p:nvPr>
            <p:custDataLst>
              <p:tags r:id="rId12"/>
            </p:custDataLst>
          </p:nvPr>
        </p:nvSpPr>
        <p:spPr>
          <a:xfrm>
            <a:off x="1883622" y="5295982"/>
            <a:ext cx="9080762" cy="863197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风险应对计划：制定应对措施，降低或消除风险因素的影响</a:t>
            </a:r>
            <a:endParaRPr altLang="en-US" dirty="0" sz="20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4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4022" name="标题 2"/>
          <p:cNvSpPr>
            <a:spLocks noGrp="1"/>
          </p:cNvSpPr>
          <p:nvPr>
            <p:ph type="title" idx="44"/>
          </p:nvPr>
        </p:nvSpPr>
        <p:spPr/>
        <p:txBody>
          <a:bodyPr/>
          <a:p>
            <a:r>
              <a:rPr altLang="en-US" lang="zh-CN"/>
              <a:t>识别和分析风险的重要性</a:t>
            </a:r>
            <a:endParaRPr altLang="en-US" lang="zh-CN"/>
          </a:p>
        </p:txBody>
      </p:sp>
      <p:sp>
        <p:nvSpPr>
          <p:cNvPr id="1054024" name="正文"/>
          <p:cNvSpPr txBox="1"/>
          <p:nvPr>
            <p:custDataLst>
              <p:tags r:id="rId1"/>
            </p:custDataLst>
          </p:nvPr>
        </p:nvSpPr>
        <p:spPr>
          <a:xfrm>
            <a:off x="2421831" y="1490400"/>
            <a:ext cx="7342337" cy="970654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just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识别风险：识别潜在的风险因素，包括市场风险、技术风险、财务风险等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4026" name="正文"/>
          <p:cNvSpPr txBox="1"/>
          <p:nvPr>
            <p:custDataLst>
              <p:tags r:id="rId2"/>
            </p:custDataLst>
          </p:nvPr>
        </p:nvSpPr>
        <p:spPr>
          <a:xfrm>
            <a:off x="2421831" y="2753249"/>
            <a:ext cx="7342337" cy="970654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just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分析风险：对识别出的风险进行评估和分析，包括风险发生的概率、影响程度等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4028" name="正文"/>
          <p:cNvSpPr txBox="1"/>
          <p:nvPr>
            <p:custDataLst>
              <p:tags r:id="rId3"/>
            </p:custDataLst>
          </p:nvPr>
        </p:nvSpPr>
        <p:spPr>
          <a:xfrm>
            <a:off x="2421831" y="4016097"/>
            <a:ext cx="7342337" cy="970654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just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制定应对措施：根据分析结果，制定相应的应对措施，包括风险规避、风险降低、风险转移等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4030" name="正文"/>
          <p:cNvSpPr txBox="1"/>
          <p:nvPr>
            <p:custDataLst>
              <p:tags r:id="rId4"/>
            </p:custDataLst>
          </p:nvPr>
        </p:nvSpPr>
        <p:spPr>
          <a:xfrm>
            <a:off x="2421831" y="5278946"/>
            <a:ext cx="7342337" cy="970654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just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监控和调整：对实施的风险管理策略进行监控和调整，确保风险管理策略的有效性和适应性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5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4316" name="标题 1"/>
          <p:cNvSpPr>
            <a:spLocks noGrp="1"/>
          </p:cNvSpPr>
          <p:nvPr>
            <p:ph type="title" idx="2"/>
            <p:custDataLst>
              <p:tags r:id="rId1"/>
            </p:custDataLst>
          </p:nvPr>
        </p:nvSpPr>
        <p:spPr/>
        <p:txBody>
          <a:bodyPr/>
          <a:p>
            <a:r>
              <a:rPr altLang="en-US" lang="zh-CN"/>
              <a:t>制定风险管理策略</a:t>
            </a:r>
            <a:endParaRPr altLang="en-US" lang="zh-CN"/>
          </a:p>
        </p:txBody>
      </p:sp>
      <p:sp>
        <p:nvSpPr>
          <p:cNvPr id="1054318" name="文本占位符 2"/>
          <p:cNvSpPr>
            <a:spLocks noGrp="1"/>
          </p:cNvSpPr>
          <p:nvPr>
            <p:ph type="body" idx="1"/>
            <p:custDataLst>
              <p:tags r:id="rId2"/>
            </p:custDataLst>
          </p:nvPr>
        </p:nvSpPr>
        <p:spPr/>
        <p:txBody>
          <a:bodyPr/>
          <a:p>
            <a:r>
              <a:rPr altLang="en-US" lang="zh-CN"/>
              <a:t>Part Four</a:t>
            </a:r>
            <a:endParaRPr altLang="en-US" lang="zh-CN"/>
          </a:p>
        </p:txBody>
      </p:sp>
    </p:spTree>
    <p:custDataLst>
      <p:tags r:id="rId3"/>
    </p:custData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6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5056" name="标题 2"/>
          <p:cNvSpPr>
            <a:spLocks noGrp="1"/>
          </p:cNvSpPr>
          <p:nvPr>
            <p:ph type="title" idx="44"/>
          </p:nvPr>
        </p:nvSpPr>
        <p:spPr/>
        <p:txBody>
          <a:bodyPr/>
          <a:p>
            <a:r>
              <a:rPr altLang="en-US" lang="zh-CN"/>
              <a:t>风险管理策略的制定过程</a:t>
            </a:r>
            <a:endParaRPr altLang="en-US" lang="zh-CN"/>
          </a:p>
        </p:txBody>
      </p:sp>
      <p:sp>
        <p:nvSpPr>
          <p:cNvPr id="1055058" name="圆角矩形 26"/>
          <p:cNvSpPr/>
          <p:nvPr>
            <p:custDataLst>
              <p:tags r:id="rId1"/>
            </p:custDataLst>
          </p:nvPr>
        </p:nvSpPr>
        <p:spPr>
          <a:xfrm>
            <a:off x="608400" y="1869248"/>
            <a:ext cx="2592742" cy="4001370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6360000" dist="114300" rotWithShape="0">
              <a:schemeClr val="bg1">
                <a:lumMod val="85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buClrTx/>
              <a:buSzTx/>
              <a:buFontTx/>
            </a:pPr>
            <a:endParaRPr altLang="en-US" lang="zh-CN">
              <a:latin typeface="+mn-ea"/>
              <a:sym typeface="+mn-ea"/>
            </a:endParaRPr>
          </a:p>
        </p:txBody>
      </p:sp>
      <p:sp>
        <p:nvSpPr>
          <p:cNvPr id="1055060" name="圆角矩形 28"/>
          <p:cNvSpPr/>
          <p:nvPr>
            <p:custDataLst>
              <p:tags r:id="rId2"/>
            </p:custDataLst>
          </p:nvPr>
        </p:nvSpPr>
        <p:spPr>
          <a:xfrm>
            <a:off x="610941" y="1869248"/>
            <a:ext cx="2587846" cy="212623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chemeClr val="accent1">
                <a:alpha val="45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 fontScale="40000"/>
          </a:bodyPr>
          <a:p>
            <a:pPr algn="ctr" lvl="0">
              <a:buClrTx/>
              <a:buSzTx/>
              <a:buFontTx/>
            </a:pPr>
            <a:endParaRPr altLang="en-US" lang="zh-CN">
              <a:effectLst/>
              <a:latin typeface="+mn-ea"/>
              <a:sym typeface="+mn-ea"/>
            </a:endParaRPr>
          </a:p>
        </p:txBody>
      </p:sp>
      <p:sp>
        <p:nvSpPr>
          <p:cNvPr id="1055062" name="文本框 31"/>
          <p:cNvSpPr txBox="1"/>
          <p:nvPr>
            <p:custDataLst>
              <p:tags r:id="rId3"/>
            </p:custDataLst>
          </p:nvPr>
        </p:nvSpPr>
        <p:spPr>
          <a:xfrm>
            <a:off x="763379" y="2290359"/>
            <a:ext cx="2282900" cy="3405176"/>
          </a:xfrm>
          <a:prstGeom prst="rect"/>
          <a:noFill/>
        </p:spPr>
        <p:txBody>
          <a:bodyPr anchor="t" anchorCtr="0" rtlCol="0" wrap="square">
            <a:normAutofit/>
          </a:bodyPr>
          <a:p>
            <a:pPr algn="just" fontAlgn="auto">
              <a:lnSpc>
                <a:spcPct val="120000"/>
              </a:lnSpc>
            </a:pPr>
            <a:r>
              <a:rPr altLang="en-US" dirty="0" sz="2000" lang="zh-CN" spc="20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识别风险：识别潜在的风险因素，包括市场风险、技术风险、财务风险等。</a:t>
            </a:r>
            <a:endParaRPr altLang="en-US" dirty="0" sz="2000" lang="zh-CN" spc="20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5064" name="圆角矩形 29"/>
          <p:cNvSpPr/>
          <p:nvPr>
            <p:custDataLst>
              <p:tags r:id="rId4"/>
            </p:custDataLst>
          </p:nvPr>
        </p:nvSpPr>
        <p:spPr>
          <a:xfrm>
            <a:off x="3400560" y="1869248"/>
            <a:ext cx="2592742" cy="4001370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6360000" dist="114300" rotWithShape="0">
              <a:schemeClr val="bg1">
                <a:lumMod val="85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buClrTx/>
              <a:buSzTx/>
              <a:buFontTx/>
            </a:pPr>
            <a:endParaRPr altLang="en-US" lang="zh-CN">
              <a:latin typeface="+mn-ea"/>
              <a:sym typeface="+mn-ea"/>
            </a:endParaRPr>
          </a:p>
        </p:txBody>
      </p:sp>
      <p:sp>
        <p:nvSpPr>
          <p:cNvPr id="1055066" name="圆角矩形 32"/>
          <p:cNvSpPr/>
          <p:nvPr>
            <p:custDataLst>
              <p:tags r:id="rId5"/>
            </p:custDataLst>
          </p:nvPr>
        </p:nvSpPr>
        <p:spPr>
          <a:xfrm>
            <a:off x="3403101" y="1869248"/>
            <a:ext cx="2587846" cy="212623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chemeClr val="accent1">
                <a:alpha val="45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40000"/>
          </a:bodyPr>
          <a:p>
            <a:pPr algn="ctr"/>
            <a:endParaRPr altLang="en-US" lang="zh-CN">
              <a:effectLst/>
              <a:latin typeface="+mn-ea"/>
            </a:endParaRPr>
          </a:p>
        </p:txBody>
      </p:sp>
      <p:sp>
        <p:nvSpPr>
          <p:cNvPr id="1055068" name="文本框 34"/>
          <p:cNvSpPr txBox="1"/>
          <p:nvPr>
            <p:custDataLst>
              <p:tags r:id="rId6"/>
            </p:custDataLst>
          </p:nvPr>
        </p:nvSpPr>
        <p:spPr>
          <a:xfrm>
            <a:off x="3558080" y="2290359"/>
            <a:ext cx="2280103" cy="3406519"/>
          </a:xfrm>
          <a:prstGeom prst="rect"/>
          <a:noFill/>
        </p:spPr>
        <p:txBody>
          <a:bodyPr anchor="t" anchorCtr="0" rtlCol="0" wrap="square">
            <a:normAutofit/>
          </a:bodyPr>
          <a:p>
            <a:pPr algn="just" lvl="0">
              <a:lnSpc>
                <a:spcPct val="120000"/>
              </a:lnSpc>
              <a:buClrTx/>
              <a:buSzTx/>
              <a:buFontTx/>
            </a:pPr>
            <a:r>
              <a:rPr altLang="en-US" dirty="0" sz="2000" lang="zh-CN" spc="20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评估风险：对每个风险因素进行评估，包括风险发生的概率、影响程度等。</a:t>
            </a:r>
            <a:endParaRPr altLang="en-US" dirty="0" sz="2000" lang="zh-CN" spc="20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5070" name="圆角矩形 3"/>
          <p:cNvSpPr/>
          <p:nvPr>
            <p:custDataLst>
              <p:tags r:id="rId7"/>
            </p:custDataLst>
          </p:nvPr>
        </p:nvSpPr>
        <p:spPr>
          <a:xfrm>
            <a:off x="6192720" y="1869248"/>
            <a:ext cx="2592742" cy="4001370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6360000" dist="114300" rotWithShape="0">
              <a:schemeClr val="bg1">
                <a:lumMod val="85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buClrTx/>
              <a:buSzTx/>
              <a:buFontTx/>
            </a:pPr>
            <a:endParaRPr altLang="en-US" lang="zh-CN">
              <a:latin typeface="+mn-ea"/>
              <a:sym typeface="+mn-ea"/>
            </a:endParaRPr>
          </a:p>
        </p:txBody>
      </p:sp>
      <p:sp>
        <p:nvSpPr>
          <p:cNvPr id="1055072" name="圆角矩形 4"/>
          <p:cNvSpPr/>
          <p:nvPr>
            <p:custDataLst>
              <p:tags r:id="rId8"/>
            </p:custDataLst>
          </p:nvPr>
        </p:nvSpPr>
        <p:spPr>
          <a:xfrm>
            <a:off x="6195261" y="1869248"/>
            <a:ext cx="2587846" cy="212623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chemeClr val="accent1">
                <a:alpha val="45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40000"/>
          </a:bodyPr>
          <a:p>
            <a:pPr algn="ctr"/>
            <a:endParaRPr altLang="en-US" lang="zh-CN">
              <a:effectLst/>
              <a:latin typeface="+mn-ea"/>
            </a:endParaRPr>
          </a:p>
        </p:txBody>
      </p:sp>
      <p:sp>
        <p:nvSpPr>
          <p:cNvPr id="1055074" name="文本框 5"/>
          <p:cNvSpPr txBox="1"/>
          <p:nvPr>
            <p:custDataLst>
              <p:tags r:id="rId9"/>
            </p:custDataLst>
          </p:nvPr>
        </p:nvSpPr>
        <p:spPr>
          <a:xfrm>
            <a:off x="6349604" y="2290359"/>
            <a:ext cx="2280103" cy="3406519"/>
          </a:xfrm>
          <a:prstGeom prst="rect"/>
          <a:noFill/>
        </p:spPr>
        <p:txBody>
          <a:bodyPr anchor="t" anchorCtr="0" rtlCol="0" wrap="square">
            <a:normAutofit/>
          </a:bodyPr>
          <a:p>
            <a:pPr algn="just" lvl="0">
              <a:lnSpc>
                <a:spcPct val="120000"/>
              </a:lnSpc>
              <a:buClrTx/>
              <a:buSzTx/>
              <a:buFontTx/>
            </a:pPr>
            <a:r>
              <a:rPr altLang="en-US" dirty="0" sz="2000" lang="zh-CN" spc="20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制定策略：根据风险评估结果，制定相应的风险管理策略，包括风险规避、风险降低、风险转移等。</a:t>
            </a:r>
            <a:endParaRPr altLang="en-US" dirty="0" sz="2000" lang="zh-CN" spc="20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5076" name="圆角矩形 8"/>
          <p:cNvSpPr/>
          <p:nvPr>
            <p:custDataLst>
              <p:tags r:id="rId10"/>
            </p:custDataLst>
          </p:nvPr>
        </p:nvSpPr>
        <p:spPr>
          <a:xfrm>
            <a:off x="8984880" y="1869248"/>
            <a:ext cx="2592742" cy="4001370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6360000" dist="114300" rotWithShape="0">
              <a:schemeClr val="bg1">
                <a:lumMod val="85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buClrTx/>
              <a:buSzTx/>
              <a:buFontTx/>
            </a:pPr>
            <a:endParaRPr altLang="en-US" lang="zh-CN">
              <a:latin typeface="+mn-ea"/>
              <a:sym typeface="+mn-ea"/>
            </a:endParaRPr>
          </a:p>
        </p:txBody>
      </p:sp>
      <p:sp>
        <p:nvSpPr>
          <p:cNvPr id="1055078" name="圆角矩形 9"/>
          <p:cNvSpPr/>
          <p:nvPr>
            <p:custDataLst>
              <p:tags r:id="rId11"/>
            </p:custDataLst>
          </p:nvPr>
        </p:nvSpPr>
        <p:spPr>
          <a:xfrm>
            <a:off x="8987421" y="1869248"/>
            <a:ext cx="2587846" cy="212623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chemeClr val="accent1">
                <a:alpha val="45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40000"/>
          </a:bodyPr>
          <a:p>
            <a:pPr algn="ctr"/>
            <a:endParaRPr altLang="en-US" lang="zh-CN">
              <a:effectLst/>
              <a:latin typeface="+mn-ea"/>
            </a:endParaRPr>
          </a:p>
        </p:txBody>
      </p:sp>
      <p:sp>
        <p:nvSpPr>
          <p:cNvPr id="1055080" name="文本框 10"/>
          <p:cNvSpPr txBox="1"/>
          <p:nvPr>
            <p:custDataLst>
              <p:tags r:id="rId12"/>
            </p:custDataLst>
          </p:nvPr>
        </p:nvSpPr>
        <p:spPr>
          <a:xfrm>
            <a:off x="9141764" y="2290359"/>
            <a:ext cx="2280103" cy="3406519"/>
          </a:xfrm>
          <a:prstGeom prst="rect"/>
          <a:noFill/>
        </p:spPr>
        <p:txBody>
          <a:bodyPr anchor="t" anchorCtr="0" rtlCol="0" wrap="square">
            <a:normAutofit/>
          </a:bodyPr>
          <a:p>
            <a:pPr algn="just" lvl="0">
              <a:lnSpc>
                <a:spcPct val="120000"/>
              </a:lnSpc>
              <a:buClrTx/>
              <a:buSzTx/>
              <a:buFontTx/>
            </a:pPr>
            <a:r>
              <a:rPr altLang="en-US" dirty="0" sz="2000" lang="zh-CN" spc="20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实施策略：将制定的风险管理策略付诸实践，确保风险管理工作的有效实施。</a:t>
            </a:r>
            <a:endParaRPr altLang="en-US" dirty="0" sz="2000" lang="zh-CN" spc="20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7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5366" name="标题 2"/>
          <p:cNvSpPr>
            <a:spLocks noGrp="1"/>
          </p:cNvSpPr>
          <p:nvPr>
            <p:ph type="title" idx="44"/>
          </p:nvPr>
        </p:nvSpPr>
        <p:spPr/>
        <p:txBody>
          <a:bodyPr/>
          <a:p>
            <a:r>
              <a:rPr altLang="en-US" lang="zh-CN"/>
              <a:t>风险管理策略的种类和选择</a:t>
            </a:r>
            <a:endParaRPr altLang="en-US" lang="zh-CN"/>
          </a:p>
        </p:txBody>
      </p:sp>
      <p:sp>
        <p:nvSpPr>
          <p:cNvPr id="1055368" name="椭圆 262"/>
          <p:cNvSpPr/>
          <p:nvPr>
            <p:custDataLst>
              <p:tags r:id="rId1"/>
            </p:custDataLst>
          </p:nvPr>
        </p:nvSpPr>
        <p:spPr>
          <a:xfrm>
            <a:off x="2414161" y="4122271"/>
            <a:ext cx="7357168" cy="1924802"/>
          </a:xfrm>
          <a:prstGeom prst="ellipse"/>
          <a:gradFill flip="none" rotWithShape="1">
            <a:gsLst>
              <a:gs pos="25000">
                <a:schemeClr val="accent1">
                  <a:alpha val="0"/>
                </a:schemeClr>
              </a:gs>
              <a:gs pos="100000">
                <a:schemeClr val="accent1">
                  <a:alpha val="10000"/>
                </a:schemeClr>
              </a:gs>
            </a:gsLst>
            <a:path path="circle">
              <a:fillToRect l="50000" t="50000" r="50000" b="50000"/>
            </a:path>
          </a:gradFill>
          <a:ln w="12700" cap="flat" cmpd="sng" algn="ctr">
            <a:noFill/>
            <a:prstDash val="dash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55370" name="椭圆 263"/>
          <p:cNvSpPr/>
          <p:nvPr>
            <p:custDataLst>
              <p:tags r:id="rId2"/>
            </p:custDataLst>
          </p:nvPr>
        </p:nvSpPr>
        <p:spPr>
          <a:xfrm>
            <a:off x="3266392" y="4202657"/>
            <a:ext cx="5578093" cy="1652953"/>
          </a:xfrm>
          <a:prstGeom prst="ellipse"/>
          <a:gradFill flip="none" rotWithShape="1">
            <a:gsLst>
              <a:gs pos="25000">
                <a:schemeClr val="accent1">
                  <a:alpha val="0"/>
                </a:schemeClr>
              </a:gs>
              <a:gs pos="100000">
                <a:schemeClr val="accent1">
                  <a:alpha val="10000"/>
                </a:schemeClr>
              </a:gs>
            </a:gsLst>
            <a:path path="circle">
              <a:fillToRect l="50000" t="50000" r="50000" b="50000"/>
            </a:path>
          </a:gradFill>
          <a:ln w="12700" cap="flat" cmpd="sng" algn="ctr">
            <a:solidFill>
              <a:schemeClr val="accent1"/>
            </a:solidFill>
            <a:prstDash val="dash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55372" name="椭圆 264"/>
          <p:cNvSpPr/>
          <p:nvPr>
            <p:custDataLst>
              <p:tags r:id="rId3"/>
            </p:custDataLst>
          </p:nvPr>
        </p:nvSpPr>
        <p:spPr>
          <a:xfrm>
            <a:off x="4064378" y="4439243"/>
            <a:ext cx="3981222" cy="1179753"/>
          </a:xfrm>
          <a:prstGeom prst="ellipse"/>
          <a:gradFill flip="none" rotWithShape="1">
            <a:gsLst>
              <a:gs pos="0">
                <a:schemeClr val="accent1">
                  <a:alpha val="0"/>
                </a:schemeClr>
              </a:gs>
              <a:gs pos="100000">
                <a:schemeClr val="accent1">
                  <a:alpha val="20000"/>
                </a:schemeClr>
              </a:gs>
            </a:gsLst>
            <a:path path="circle">
              <a:fillToRect l="50000" t="50000" r="50000" b="50000"/>
            </a:path>
          </a:gradFill>
          <a:ln w="12700" cap="flat" cmpd="sng" algn="ctr">
            <a:noFill/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55374" name="椭圆 265"/>
          <p:cNvSpPr/>
          <p:nvPr>
            <p:custDataLst>
              <p:tags r:id="rId4"/>
            </p:custDataLst>
          </p:nvPr>
        </p:nvSpPr>
        <p:spPr>
          <a:xfrm>
            <a:off x="4738842" y="4639229"/>
            <a:ext cx="2632042" cy="779952"/>
          </a:xfrm>
          <a:prstGeom prst="ellipse"/>
          <a:gradFill flip="none" rotWithShape="1">
            <a:gsLst>
              <a:gs pos="0">
                <a:schemeClr val="accent1">
                  <a:alpha val="0"/>
                </a:schemeClr>
              </a:gs>
              <a:gs pos="100000">
                <a:schemeClr val="accent1">
                  <a:alpha val="20000"/>
                </a:schemeClr>
              </a:gs>
            </a:gsLst>
            <a:path path="circle">
              <a:fillToRect l="50000" t="50000" r="50000" b="50000"/>
            </a:path>
          </a:gradFill>
          <a:ln w="12700" cap="flat" cmpd="sng" algn="ctr">
            <a:solidFill>
              <a:schemeClr val="accent1">
                <a:alpha val="15000"/>
              </a:schemeClr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55376" name="椭圆 266"/>
          <p:cNvSpPr/>
          <p:nvPr>
            <p:custDataLst>
              <p:tags r:id="rId5"/>
            </p:custDataLst>
          </p:nvPr>
        </p:nvSpPr>
        <p:spPr>
          <a:xfrm>
            <a:off x="5430299" y="4843791"/>
            <a:ext cx="1513964" cy="448632"/>
          </a:xfrm>
          <a:prstGeom prst="ellipse"/>
          <a:solidFill>
            <a:schemeClr val="accent1">
              <a:alpha val="40000"/>
            </a:schemeClr>
          </a:solidFill>
          <a:ln w="12700" cap="flat" cmpd="sng" algn="ctr">
            <a:noFill/>
            <a:prstDash val="solid"/>
            <a:miter lim="800000"/>
          </a:ln>
          <a:effectLst>
            <a:softEdge rad="114300"/>
          </a:effectLst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cxnSp>
        <p:nvCxnSpPr>
          <p:cNvPr id="3145729" name="直接连接符 267"/>
          <p:cNvCxnSpPr>
            <a:cxnSpLocks/>
          </p:cNvCxnSpPr>
          <p:nvPr>
            <p:custDataLst>
              <p:tags r:id="rId6"/>
            </p:custDataLst>
          </p:nvPr>
        </p:nvCxnSpPr>
        <p:spPr>
          <a:xfrm>
            <a:off x="2869686" y="4769286"/>
            <a:ext cx="0" cy="847465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55378" name="椭圆 268"/>
          <p:cNvSpPr/>
          <p:nvPr>
            <p:custDataLst>
              <p:tags r:id="rId7"/>
            </p:custDataLst>
          </p:nvPr>
        </p:nvSpPr>
        <p:spPr>
          <a:xfrm flipV="1">
            <a:off x="2778189" y="4583024"/>
            <a:ext cx="174876" cy="174869"/>
          </a:xfrm>
          <a:prstGeom prst="ellipse"/>
          <a:noFill/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55380" name="椭圆 269"/>
          <p:cNvSpPr/>
          <p:nvPr>
            <p:custDataLst>
              <p:tags r:id="rId8"/>
            </p:custDataLst>
          </p:nvPr>
        </p:nvSpPr>
        <p:spPr>
          <a:xfrm flipV="1">
            <a:off x="2820017" y="4625505"/>
            <a:ext cx="90609" cy="90605"/>
          </a:xfrm>
          <a:prstGeom prst="ellipse"/>
          <a:solidFill>
            <a:schemeClr val="accent1"/>
          </a:solidFill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55382" name="椭圆 270"/>
          <p:cNvSpPr/>
          <p:nvPr>
            <p:custDataLst>
              <p:tags r:id="rId9"/>
            </p:custDataLst>
          </p:nvPr>
        </p:nvSpPr>
        <p:spPr>
          <a:xfrm flipV="1">
            <a:off x="7787004" y="3768700"/>
            <a:ext cx="105273" cy="105270"/>
          </a:xfrm>
          <a:prstGeom prst="ellipse"/>
          <a:noFill/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cxnSp>
        <p:nvCxnSpPr>
          <p:cNvPr id="3145731" name="直接连接符 271"/>
          <p:cNvCxnSpPr>
            <a:cxnSpLocks/>
          </p:cNvCxnSpPr>
          <p:nvPr>
            <p:custDataLst>
              <p:tags r:id="rId10"/>
            </p:custDataLst>
          </p:nvPr>
        </p:nvCxnSpPr>
        <p:spPr>
          <a:xfrm>
            <a:off x="7839942" y="3883724"/>
            <a:ext cx="0" cy="1924802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55384" name="椭圆 272"/>
          <p:cNvSpPr/>
          <p:nvPr>
            <p:custDataLst>
              <p:tags r:id="rId11"/>
            </p:custDataLst>
          </p:nvPr>
        </p:nvSpPr>
        <p:spPr>
          <a:xfrm flipV="1">
            <a:off x="4010133" y="3643218"/>
            <a:ext cx="387628" cy="387616"/>
          </a:xfrm>
          <a:prstGeom prst="ellipse"/>
          <a:solidFill>
            <a:schemeClr val="accent1">
              <a:alpha val="15000"/>
            </a:schemeClr>
          </a:solidFill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cxnSp>
        <p:nvCxnSpPr>
          <p:cNvPr id="3145733" name="直接连接符 273"/>
          <p:cNvCxnSpPr>
            <a:cxnSpLocks/>
          </p:cNvCxnSpPr>
          <p:nvPr>
            <p:custDataLst>
              <p:tags r:id="rId12"/>
            </p:custDataLst>
          </p:nvPr>
        </p:nvCxnSpPr>
        <p:spPr>
          <a:xfrm>
            <a:off x="4202931" y="4062797"/>
            <a:ext cx="0" cy="1017061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cxnSp>
        <p:nvCxnSpPr>
          <p:cNvPr id="3145735" name="直接连接符 274"/>
          <p:cNvCxnSpPr>
            <a:cxnSpLocks/>
          </p:cNvCxnSpPr>
          <p:nvPr>
            <p:custDataLst>
              <p:tags r:id="rId13"/>
            </p:custDataLst>
          </p:nvPr>
        </p:nvCxnSpPr>
        <p:spPr>
          <a:xfrm>
            <a:off x="7130839" y="3750400"/>
            <a:ext cx="0" cy="847465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55386" name="椭圆 275"/>
          <p:cNvSpPr/>
          <p:nvPr>
            <p:custDataLst>
              <p:tags r:id="rId14"/>
            </p:custDataLst>
          </p:nvPr>
        </p:nvSpPr>
        <p:spPr>
          <a:xfrm flipV="1">
            <a:off x="7039342" y="3564138"/>
            <a:ext cx="174876" cy="174869"/>
          </a:xfrm>
          <a:prstGeom prst="ellipse"/>
          <a:noFill/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55388" name="椭圆 276"/>
          <p:cNvSpPr/>
          <p:nvPr>
            <p:custDataLst>
              <p:tags r:id="rId15"/>
            </p:custDataLst>
          </p:nvPr>
        </p:nvSpPr>
        <p:spPr>
          <a:xfrm flipV="1">
            <a:off x="7081169" y="3606619"/>
            <a:ext cx="90609" cy="90605"/>
          </a:xfrm>
          <a:prstGeom prst="ellipse"/>
          <a:solidFill>
            <a:schemeClr val="accent1"/>
          </a:solidFill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55390" name="椭圆 277"/>
          <p:cNvSpPr/>
          <p:nvPr>
            <p:custDataLst>
              <p:tags r:id="rId16"/>
            </p:custDataLst>
          </p:nvPr>
        </p:nvSpPr>
        <p:spPr>
          <a:xfrm flipV="1">
            <a:off x="3758516" y="4424865"/>
            <a:ext cx="105273" cy="105270"/>
          </a:xfrm>
          <a:prstGeom prst="ellipse"/>
          <a:noFill/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cxnSp>
        <p:nvCxnSpPr>
          <p:cNvPr id="3145737" name="直接连接符 278"/>
          <p:cNvCxnSpPr>
            <a:cxnSpLocks/>
          </p:cNvCxnSpPr>
          <p:nvPr>
            <p:custDataLst>
              <p:tags r:id="rId17"/>
            </p:custDataLst>
          </p:nvPr>
        </p:nvCxnSpPr>
        <p:spPr>
          <a:xfrm>
            <a:off x="3811453" y="4539890"/>
            <a:ext cx="0" cy="1112963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55392" name="椭圆 279"/>
          <p:cNvSpPr/>
          <p:nvPr>
            <p:custDataLst>
              <p:tags r:id="rId18"/>
            </p:custDataLst>
          </p:nvPr>
        </p:nvSpPr>
        <p:spPr>
          <a:xfrm flipV="1">
            <a:off x="8529438" y="4660797"/>
            <a:ext cx="264040" cy="264032"/>
          </a:xfrm>
          <a:prstGeom prst="ellipse"/>
          <a:solidFill>
            <a:schemeClr val="accent1">
              <a:alpha val="15000"/>
            </a:schemeClr>
          </a:solidFill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cxnSp>
        <p:nvCxnSpPr>
          <p:cNvPr id="3145739" name="直接连接符 280"/>
          <p:cNvCxnSpPr>
            <a:cxnSpLocks/>
          </p:cNvCxnSpPr>
          <p:nvPr>
            <p:custDataLst>
              <p:tags r:id="rId19"/>
            </p:custDataLst>
          </p:nvPr>
        </p:nvCxnSpPr>
        <p:spPr>
          <a:xfrm>
            <a:off x="8660148" y="4953588"/>
            <a:ext cx="0" cy="412902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55394" name="椭圆 281"/>
          <p:cNvSpPr/>
          <p:nvPr>
            <p:custDataLst>
              <p:tags r:id="rId20"/>
            </p:custDataLst>
          </p:nvPr>
        </p:nvSpPr>
        <p:spPr>
          <a:xfrm flipV="1">
            <a:off x="4949286" y="4972540"/>
            <a:ext cx="327062" cy="327050"/>
          </a:xfrm>
          <a:prstGeom prst="ellipse"/>
          <a:solidFill>
            <a:schemeClr val="accent1">
              <a:alpha val="15000"/>
            </a:schemeClr>
          </a:solidFill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cxnSp>
        <p:nvCxnSpPr>
          <p:cNvPr id="3145741" name="直接连接符 282"/>
          <p:cNvCxnSpPr>
            <a:cxnSpLocks/>
          </p:cNvCxnSpPr>
          <p:nvPr>
            <p:custDataLst>
              <p:tags r:id="rId21"/>
            </p:custDataLst>
          </p:nvPr>
        </p:nvCxnSpPr>
        <p:spPr>
          <a:xfrm>
            <a:off x="5110059" y="5351600"/>
            <a:ext cx="0" cy="722502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55396" name="图形 15"/>
          <p:cNvSpPr/>
          <p:nvPr>
            <p:custDataLst>
              <p:tags r:id="rId22"/>
            </p:custDataLst>
          </p:nvPr>
        </p:nvSpPr>
        <p:spPr>
          <a:xfrm>
            <a:off x="5016602" y="5042470"/>
            <a:ext cx="187014" cy="182226"/>
          </a:xfrm>
          <a:custGeom>
            <a:avLst/>
            <a:gdLst>
              <a:gd name="connsiteX0" fmla="*/ 754063 w 1547773"/>
              <a:gd name="connsiteY0" fmla="*/ 19 h 1508143"/>
              <a:gd name="connsiteX1" fmla="*/ 1066998 w 1547773"/>
              <a:gd name="connsiteY1" fmla="*/ 67805 h 1508143"/>
              <a:gd name="connsiteX2" fmla="*/ 947341 w 1547773"/>
              <a:gd name="connsiteY2" fmla="*/ 181430 h 1508143"/>
              <a:gd name="connsiteX3" fmla="*/ 916583 w 1547773"/>
              <a:gd name="connsiteY3" fmla="*/ 293944 h 1508143"/>
              <a:gd name="connsiteX4" fmla="*/ 918766 w 1547773"/>
              <a:gd name="connsiteY4" fmla="*/ 301406 h 1508143"/>
              <a:gd name="connsiteX5" fmla="*/ 936784 w 1547773"/>
              <a:gd name="connsiteY5" fmla="*/ 357484 h 1508143"/>
              <a:gd name="connsiteX6" fmla="*/ 754063 w 1547773"/>
              <a:gd name="connsiteY6" fmla="*/ 317519 h 1508143"/>
              <a:gd name="connsiteX7" fmla="*/ 317500 w 1547773"/>
              <a:gd name="connsiteY7" fmla="*/ 754081 h 1508143"/>
              <a:gd name="connsiteX8" fmla="*/ 754063 w 1547773"/>
              <a:gd name="connsiteY8" fmla="*/ 1190644 h 1508143"/>
              <a:gd name="connsiteX9" fmla="*/ 1190625 w 1547773"/>
              <a:gd name="connsiteY9" fmla="*/ 754081 h 1508143"/>
              <a:gd name="connsiteX10" fmla="*/ 1163280 w 1547773"/>
              <a:gd name="connsiteY10" fmla="*/ 601681 h 1508143"/>
              <a:gd name="connsiteX11" fmla="*/ 1264722 w 1547773"/>
              <a:gd name="connsiteY11" fmla="*/ 630455 h 1508143"/>
              <a:gd name="connsiteX12" fmla="*/ 1373148 w 1547773"/>
              <a:gd name="connsiteY12" fmla="*/ 586640 h 1508143"/>
              <a:gd name="connsiteX13" fmla="*/ 1378188 w 1547773"/>
              <a:gd name="connsiteY13" fmla="*/ 581639 h 1508143"/>
              <a:gd name="connsiteX14" fmla="*/ 1462326 w 1547773"/>
              <a:gd name="connsiteY14" fmla="*/ 494604 h 1508143"/>
              <a:gd name="connsiteX15" fmla="*/ 1508125 w 1547773"/>
              <a:gd name="connsiteY15" fmla="*/ 754081 h 1508143"/>
              <a:gd name="connsiteX16" fmla="*/ 754063 w 1547773"/>
              <a:gd name="connsiteY16" fmla="*/ 1508144 h 1508143"/>
              <a:gd name="connsiteX17" fmla="*/ 0 w 1547773"/>
              <a:gd name="connsiteY17" fmla="*/ 754081 h 1508143"/>
              <a:gd name="connsiteX18" fmla="*/ 754063 w 1547773"/>
              <a:gd name="connsiteY18" fmla="*/ 19 h 1508143"/>
              <a:gd name="connsiteX19" fmla="*/ 754063 w 1547773"/>
              <a:gd name="connsiteY19" fmla="*/ 436581 h 1508143"/>
              <a:gd name="connsiteX20" fmla="*/ 895429 w 1547773"/>
              <a:gd name="connsiteY20" fmla="*/ 469720 h 1508143"/>
              <a:gd name="connsiteX21" fmla="*/ 700842 w 1547773"/>
              <a:gd name="connsiteY21" fmla="*/ 673952 h 1508143"/>
              <a:gd name="connsiteX22" fmla="*/ 720765 w 1547773"/>
              <a:gd name="connsiteY22" fmla="*/ 828138 h 1508143"/>
              <a:gd name="connsiteX23" fmla="*/ 887889 w 1547773"/>
              <a:gd name="connsiteY23" fmla="*/ 833139 h 1508143"/>
              <a:gd name="connsiteX24" fmla="*/ 892294 w 1547773"/>
              <a:gd name="connsiteY24" fmla="*/ 829170 h 1508143"/>
              <a:gd name="connsiteX25" fmla="*/ 1059299 w 1547773"/>
              <a:gd name="connsiteY25" fmla="*/ 666372 h 1508143"/>
              <a:gd name="connsiteX26" fmla="*/ 841864 w 1547773"/>
              <a:gd name="connsiteY26" fmla="*/ 1059226 h 1508143"/>
              <a:gd name="connsiteX27" fmla="*/ 449010 w 1547773"/>
              <a:gd name="connsiteY27" fmla="*/ 841791 h 1508143"/>
              <a:gd name="connsiteX28" fmla="*/ 666445 w 1547773"/>
              <a:gd name="connsiteY28" fmla="*/ 448936 h 1508143"/>
              <a:gd name="connsiteX29" fmla="*/ 754063 w 1547773"/>
              <a:gd name="connsiteY29" fmla="*/ 436581 h 1508143"/>
              <a:gd name="connsiteX30" fmla="*/ 1290876 w 1547773"/>
              <a:gd name="connsiteY30" fmla="*/ 11330 h 1508143"/>
              <a:gd name="connsiteX31" fmla="*/ 1300202 w 1547773"/>
              <a:gd name="connsiteY31" fmla="*/ 26451 h 1508143"/>
              <a:gd name="connsiteX32" fmla="*/ 1355368 w 1547773"/>
              <a:gd name="connsiteY32" fmla="*/ 192543 h 1508143"/>
              <a:gd name="connsiteX33" fmla="*/ 1521341 w 1547773"/>
              <a:gd name="connsiteY33" fmla="*/ 247629 h 1508143"/>
              <a:gd name="connsiteX34" fmla="*/ 1545787 w 1547773"/>
              <a:gd name="connsiteY34" fmla="*/ 296463 h 1508143"/>
              <a:gd name="connsiteX35" fmla="*/ 1536502 w 1547773"/>
              <a:gd name="connsiteY35" fmla="*/ 311526 h 1508143"/>
              <a:gd name="connsiteX36" fmla="*/ 1313259 w 1547773"/>
              <a:gd name="connsiteY36" fmla="*/ 534808 h 1508143"/>
              <a:gd name="connsiteX37" fmla="*/ 1234202 w 1547773"/>
              <a:gd name="connsiteY37" fmla="*/ 553461 h 1508143"/>
              <a:gd name="connsiteX38" fmla="*/ 1115854 w 1547773"/>
              <a:gd name="connsiteY38" fmla="*/ 513853 h 1508143"/>
              <a:gd name="connsiteX39" fmla="*/ 852884 w 1547773"/>
              <a:gd name="connsiteY39" fmla="*/ 776822 h 1508143"/>
              <a:gd name="connsiteX40" fmla="*/ 771009 w 1547773"/>
              <a:gd name="connsiteY40" fmla="*/ 778303 h 1508143"/>
              <a:gd name="connsiteX41" fmla="*/ 769528 w 1547773"/>
              <a:gd name="connsiteY41" fmla="*/ 696428 h 1508143"/>
              <a:gd name="connsiteX42" fmla="*/ 771009 w 1547773"/>
              <a:gd name="connsiteY42" fmla="*/ 694947 h 1508143"/>
              <a:gd name="connsiteX43" fmla="*/ 1033423 w 1547773"/>
              <a:gd name="connsiteY43" fmla="*/ 432533 h 1508143"/>
              <a:gd name="connsiteX44" fmla="*/ 994132 w 1547773"/>
              <a:gd name="connsiteY44" fmla="*/ 313471 h 1508143"/>
              <a:gd name="connsiteX45" fmla="*/ 1012904 w 1547773"/>
              <a:gd name="connsiteY45" fmla="*/ 234731 h 1508143"/>
              <a:gd name="connsiteX46" fmla="*/ 1236305 w 1547773"/>
              <a:gd name="connsiteY46" fmla="*/ 11290 h 1508143"/>
              <a:gd name="connsiteX47" fmla="*/ 1290876 w 1547773"/>
              <a:gd name="connsiteY47" fmla="*/ 11290 h 150814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</a:cxnLst>
            <a:rect l="l" t="t" r="r" b="b"/>
            <a:pathLst>
              <a:path w="1547773" h="1508143">
                <a:moveTo>
                  <a:pt x="754063" y="19"/>
                </a:moveTo>
                <a:cubicBezTo>
                  <a:pt x="865704" y="19"/>
                  <a:pt x="971669" y="24268"/>
                  <a:pt x="1066998" y="67805"/>
                </a:cubicBezTo>
                <a:lnTo>
                  <a:pt x="947341" y="181430"/>
                </a:lnTo>
                <a:cubicBezTo>
                  <a:pt x="917906" y="210853"/>
                  <a:pt x="906210" y="253639"/>
                  <a:pt x="916583" y="293944"/>
                </a:cubicBezTo>
                <a:lnTo>
                  <a:pt x="918766" y="301406"/>
                </a:lnTo>
                <a:lnTo>
                  <a:pt x="936784" y="357484"/>
                </a:lnTo>
                <a:cubicBezTo>
                  <a:pt x="879496" y="331069"/>
                  <a:pt x="817147" y="317432"/>
                  <a:pt x="754063" y="317519"/>
                </a:cubicBezTo>
                <a:cubicBezTo>
                  <a:pt x="512961" y="317519"/>
                  <a:pt x="317500" y="512980"/>
                  <a:pt x="317500" y="754081"/>
                </a:cubicBezTo>
                <a:cubicBezTo>
                  <a:pt x="317500" y="995183"/>
                  <a:pt x="512961" y="1190644"/>
                  <a:pt x="754063" y="1190644"/>
                </a:cubicBezTo>
                <a:cubicBezTo>
                  <a:pt x="995164" y="1190644"/>
                  <a:pt x="1190625" y="995183"/>
                  <a:pt x="1190625" y="754081"/>
                </a:cubicBezTo>
                <a:cubicBezTo>
                  <a:pt x="1190625" y="700503"/>
                  <a:pt x="1180981" y="649147"/>
                  <a:pt x="1163280" y="601681"/>
                </a:cubicBezTo>
                <a:lnTo>
                  <a:pt x="1264722" y="630455"/>
                </a:lnTo>
                <a:cubicBezTo>
                  <a:pt x="1304766" y="643829"/>
                  <a:pt x="1342509" y="616366"/>
                  <a:pt x="1373148" y="586640"/>
                </a:cubicBezTo>
                <a:lnTo>
                  <a:pt x="1378188" y="581639"/>
                </a:lnTo>
                <a:lnTo>
                  <a:pt x="1462326" y="494604"/>
                </a:lnTo>
                <a:cubicBezTo>
                  <a:pt x="1492732" y="577730"/>
                  <a:pt x="1508236" y="665569"/>
                  <a:pt x="1508125" y="754081"/>
                </a:cubicBezTo>
                <a:cubicBezTo>
                  <a:pt x="1508125" y="1170522"/>
                  <a:pt x="1170503" y="1508144"/>
                  <a:pt x="754063" y="1508144"/>
                </a:cubicBezTo>
                <a:cubicBezTo>
                  <a:pt x="337622" y="1508144"/>
                  <a:pt x="0" y="1170522"/>
                  <a:pt x="0" y="754081"/>
                </a:cubicBezTo>
                <a:cubicBezTo>
                  <a:pt x="0" y="337640"/>
                  <a:pt x="337622" y="19"/>
                  <a:pt x="754063" y="19"/>
                </a:cubicBezTo>
                <a:close/>
                <a:moveTo>
                  <a:pt x="754063" y="436581"/>
                </a:moveTo>
                <a:cubicBezTo>
                  <a:pt x="804862" y="436581"/>
                  <a:pt x="852845" y="448487"/>
                  <a:pt x="895429" y="469720"/>
                </a:cubicBezTo>
                <a:lnTo>
                  <a:pt x="700842" y="673952"/>
                </a:lnTo>
                <a:cubicBezTo>
                  <a:pt x="666393" y="708401"/>
                  <a:pt x="677188" y="786784"/>
                  <a:pt x="720765" y="828138"/>
                </a:cubicBezTo>
                <a:cubicBezTo>
                  <a:pt x="762595" y="867826"/>
                  <a:pt x="850463" y="864016"/>
                  <a:pt x="887889" y="833139"/>
                </a:cubicBezTo>
                <a:lnTo>
                  <a:pt x="892294" y="829170"/>
                </a:lnTo>
                <a:lnTo>
                  <a:pt x="1059299" y="666372"/>
                </a:lnTo>
                <a:cubicBezTo>
                  <a:pt x="1107740" y="834899"/>
                  <a:pt x="1010390" y="1010785"/>
                  <a:pt x="841864" y="1059226"/>
                </a:cubicBezTo>
                <a:cubicBezTo>
                  <a:pt x="673337" y="1107667"/>
                  <a:pt x="497450" y="1010317"/>
                  <a:pt x="449010" y="841791"/>
                </a:cubicBezTo>
                <a:cubicBezTo>
                  <a:pt x="400569" y="673264"/>
                  <a:pt x="497918" y="497377"/>
                  <a:pt x="666445" y="448936"/>
                </a:cubicBezTo>
                <a:cubicBezTo>
                  <a:pt x="694931" y="440749"/>
                  <a:pt x="724423" y="436590"/>
                  <a:pt x="754063" y="436581"/>
                </a:cubicBezTo>
                <a:close/>
                <a:moveTo>
                  <a:pt x="1290876" y="11330"/>
                </a:moveTo>
                <a:cubicBezTo>
                  <a:pt x="1295118" y="15577"/>
                  <a:pt x="1298311" y="20754"/>
                  <a:pt x="1300202" y="26451"/>
                </a:cubicBezTo>
                <a:lnTo>
                  <a:pt x="1355368" y="192543"/>
                </a:lnTo>
                <a:lnTo>
                  <a:pt x="1521341" y="247629"/>
                </a:lnTo>
                <a:cubicBezTo>
                  <a:pt x="1541577" y="254363"/>
                  <a:pt x="1552522" y="276227"/>
                  <a:pt x="1545787" y="296463"/>
                </a:cubicBezTo>
                <a:cubicBezTo>
                  <a:pt x="1543900" y="302135"/>
                  <a:pt x="1540721" y="307291"/>
                  <a:pt x="1536502" y="311526"/>
                </a:cubicBezTo>
                <a:lnTo>
                  <a:pt x="1313259" y="534808"/>
                </a:lnTo>
                <a:cubicBezTo>
                  <a:pt x="1292573" y="555509"/>
                  <a:pt x="1261960" y="562732"/>
                  <a:pt x="1234202" y="553461"/>
                </a:cubicBezTo>
                <a:lnTo>
                  <a:pt x="1115854" y="513853"/>
                </a:lnTo>
                <a:lnTo>
                  <a:pt x="852884" y="776822"/>
                </a:lnTo>
                <a:cubicBezTo>
                  <a:pt x="830684" y="799840"/>
                  <a:pt x="794027" y="800504"/>
                  <a:pt x="771009" y="778303"/>
                </a:cubicBezTo>
                <a:cubicBezTo>
                  <a:pt x="747991" y="756103"/>
                  <a:pt x="747328" y="719446"/>
                  <a:pt x="769528" y="696428"/>
                </a:cubicBezTo>
                <a:cubicBezTo>
                  <a:pt x="770013" y="695925"/>
                  <a:pt x="770506" y="695432"/>
                  <a:pt x="771009" y="694947"/>
                </a:cubicBezTo>
                <a:lnTo>
                  <a:pt x="1033423" y="432533"/>
                </a:lnTo>
                <a:lnTo>
                  <a:pt x="994132" y="313471"/>
                </a:lnTo>
                <a:cubicBezTo>
                  <a:pt x="985023" y="285785"/>
                  <a:pt x="992284" y="255328"/>
                  <a:pt x="1012904" y="234731"/>
                </a:cubicBezTo>
                <a:lnTo>
                  <a:pt x="1236305" y="11290"/>
                </a:lnTo>
                <a:cubicBezTo>
                  <a:pt x="1251381" y="-3763"/>
                  <a:pt x="1275800" y="-3763"/>
                  <a:pt x="1290876" y="11290"/>
                </a:cubicBezTo>
                <a:close/>
              </a:path>
            </a:pathLst>
          </a:custGeom>
          <a:gradFill>
            <a:gsLst>
              <a:gs pos="0">
                <a:srgbClr val="FFFFFF"/>
              </a:gs>
              <a:gs pos="99999">
                <a:srgbClr val="FFFFFF">
                  <a:alpha val="80000"/>
                </a:srgbClr>
              </a:gs>
            </a:gsLst>
            <a:lin ang="5400000" scaled="1"/>
          </a:gradFill>
          <a:ln w="819" cap="flat">
            <a:noFill/>
            <a:prstDash val="solid"/>
            <a:miter/>
          </a:ln>
          <a:effectLst>
            <a:outerShdw algn="tr" blurRad="76200" dir="8100000" dist="38100" rotWithShape="0">
              <a:schemeClr val="accent1">
                <a:lumMod val="75000"/>
                <a:alpha val="40000"/>
              </a:schemeClr>
            </a:outerShdw>
          </a:effectLst>
        </p:spPr>
        <p:txBody>
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<a:noAutofit/>
          </a:bodyPr>
          <a:p>
            <a:endParaRPr altLang="en-US" lang="zh-CN"/>
          </a:p>
        </p:txBody>
      </p:sp>
      <p:sp>
        <p:nvSpPr>
          <p:cNvPr id="1055398" name="图形 19"/>
          <p:cNvSpPr/>
          <p:nvPr>
            <p:custDataLst>
              <p:tags r:id="rId23"/>
            </p:custDataLst>
          </p:nvPr>
        </p:nvSpPr>
        <p:spPr>
          <a:xfrm>
            <a:off x="8597408" y="4734648"/>
            <a:ext cx="128077" cy="115335"/>
          </a:xfrm>
          <a:custGeom>
            <a:avLst/>
            <a:gdLst>
              <a:gd name="connsiteX0" fmla="*/ 1043984 w 1521932"/>
              <a:gd name="connsiteY0" fmla="*/ 0 h 1370507"/>
              <a:gd name="connsiteX1" fmla="*/ 1273457 w 1521932"/>
              <a:gd name="connsiteY1" fmla="*/ 132834 h 1370507"/>
              <a:gd name="connsiteX2" fmla="*/ 1504359 w 1521932"/>
              <a:gd name="connsiteY2" fmla="*/ 534988 h 1370507"/>
              <a:gd name="connsiteX3" fmla="*/ 1483920 w 1521932"/>
              <a:gd name="connsiteY3" fmla="*/ 693658 h 1370507"/>
              <a:gd name="connsiteX4" fmla="*/ 856858 w 1521932"/>
              <a:gd name="connsiteY4" fmla="*/ 1330960 h 1370507"/>
              <a:gd name="connsiteX5" fmla="*/ 669795 w 1521932"/>
              <a:gd name="connsiteY5" fmla="*/ 1332561 h 1370507"/>
              <a:gd name="connsiteX6" fmla="*/ 666358 w 1521932"/>
              <a:gd name="connsiteY6" fmla="*/ 1329055 h 1370507"/>
              <a:gd name="connsiteX7" fmla="*/ 36160 w 1521932"/>
              <a:gd name="connsiteY7" fmla="*/ 662384 h 1370507"/>
              <a:gd name="connsiteX8" fmla="*/ 19174 w 1521932"/>
              <a:gd name="connsiteY8" fmla="*/ 502920 h 1370507"/>
              <a:gd name="connsiteX9" fmla="*/ 246861 w 1521932"/>
              <a:gd name="connsiteY9" fmla="*/ 127476 h 1370507"/>
              <a:gd name="connsiteX10" fmla="*/ 473040 w 1521932"/>
              <a:gd name="connsiteY10" fmla="*/ 0 h 1370507"/>
              <a:gd name="connsiteX11" fmla="*/ 1043984 w 1521932"/>
              <a:gd name="connsiteY11" fmla="*/ 0 h 1370507"/>
              <a:gd name="connsiteX12" fmla="*/ 1107405 w 1521932"/>
              <a:gd name="connsiteY12" fmla="*/ 549235 h 1370507"/>
              <a:gd name="connsiteX13" fmla="*/ 1023228 w 1521932"/>
              <a:gd name="connsiteY13" fmla="*/ 549235 h 1370507"/>
              <a:gd name="connsiteX14" fmla="*/ 756607 w 1521932"/>
              <a:gd name="connsiteY14" fmla="*/ 815816 h 1370507"/>
              <a:gd name="connsiteX15" fmla="*/ 490026 w 1521932"/>
              <a:gd name="connsiteY15" fmla="*/ 549235 h 1370507"/>
              <a:gd name="connsiteX16" fmla="*/ 405849 w 1521932"/>
              <a:gd name="connsiteY16" fmla="*/ 547772 h 1370507"/>
              <a:gd name="connsiteX17" fmla="*/ 404386 w 1521932"/>
              <a:gd name="connsiteY17" fmla="*/ 631949 h 1370507"/>
              <a:gd name="connsiteX18" fmla="*/ 405849 w 1521932"/>
              <a:gd name="connsiteY18" fmla="*/ 633413 h 1370507"/>
              <a:gd name="connsiteX19" fmla="*/ 714538 w 1521932"/>
              <a:gd name="connsiteY19" fmla="*/ 942102 h 1370507"/>
              <a:gd name="connsiteX20" fmla="*/ 798715 w 1521932"/>
              <a:gd name="connsiteY20" fmla="*/ 942102 h 1370507"/>
              <a:gd name="connsiteX21" fmla="*/ 1107405 w 1521932"/>
              <a:gd name="connsiteY21" fmla="*/ 633413 h 1370507"/>
              <a:gd name="connsiteX22" fmla="*/ 1107405 w 1521932"/>
              <a:gd name="connsiteY22" fmla="*/ 549235 h 137050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</a:cxnLst>
            <a:rect l="l" t="t" r="r" b="b"/>
            <a:pathLst>
              <a:path w="1521932" h="1370507">
                <a:moveTo>
                  <a:pt x="1043984" y="0"/>
                </a:moveTo>
                <a:cubicBezTo>
                  <a:pt x="1138743" y="-6"/>
                  <a:pt x="1226270" y="50660"/>
                  <a:pt x="1273457" y="132834"/>
                </a:cubicBezTo>
                <a:lnTo>
                  <a:pt x="1504359" y="534988"/>
                </a:lnTo>
                <a:cubicBezTo>
                  <a:pt x="1533926" y="586471"/>
                  <a:pt x="1525569" y="651348"/>
                  <a:pt x="1483920" y="693658"/>
                </a:cubicBezTo>
                <a:lnTo>
                  <a:pt x="856858" y="1330960"/>
                </a:lnTo>
                <a:cubicBezTo>
                  <a:pt x="805644" y="1383058"/>
                  <a:pt x="721893" y="1383775"/>
                  <a:pt x="669795" y="1332561"/>
                </a:cubicBezTo>
                <a:cubicBezTo>
                  <a:pt x="668627" y="1331414"/>
                  <a:pt x="667481" y="1330245"/>
                  <a:pt x="666358" y="1329055"/>
                </a:cubicBezTo>
                <a:lnTo>
                  <a:pt x="36160" y="662384"/>
                </a:lnTo>
                <a:cubicBezTo>
                  <a:pt x="-4751" y="619113"/>
                  <a:pt x="-11704" y="553839"/>
                  <a:pt x="19174" y="502920"/>
                </a:cubicBezTo>
                <a:lnTo>
                  <a:pt x="246861" y="127476"/>
                </a:lnTo>
                <a:cubicBezTo>
                  <a:pt x="294792" y="48374"/>
                  <a:pt x="380549" y="41"/>
                  <a:pt x="473040" y="0"/>
                </a:cubicBezTo>
                <a:lnTo>
                  <a:pt x="1043984" y="0"/>
                </a:lnTo>
                <a:close/>
                <a:moveTo>
                  <a:pt x="1107405" y="549235"/>
                </a:moveTo>
                <a:cubicBezTo>
                  <a:pt x="1084158" y="525995"/>
                  <a:pt x="1046475" y="525995"/>
                  <a:pt x="1023228" y="549235"/>
                </a:cubicBezTo>
                <a:lnTo>
                  <a:pt x="756607" y="815816"/>
                </a:lnTo>
                <a:lnTo>
                  <a:pt x="490026" y="549235"/>
                </a:lnTo>
                <a:cubicBezTo>
                  <a:pt x="467185" y="525586"/>
                  <a:pt x="429498" y="524931"/>
                  <a:pt x="405849" y="547772"/>
                </a:cubicBezTo>
                <a:cubicBezTo>
                  <a:pt x="382200" y="570613"/>
                  <a:pt x="381545" y="608301"/>
                  <a:pt x="404386" y="631949"/>
                </a:cubicBezTo>
                <a:cubicBezTo>
                  <a:pt x="404865" y="632446"/>
                  <a:pt x="405353" y="632933"/>
                  <a:pt x="405849" y="633413"/>
                </a:cubicBezTo>
                <a:lnTo>
                  <a:pt x="714538" y="942102"/>
                </a:lnTo>
                <a:cubicBezTo>
                  <a:pt x="737785" y="965342"/>
                  <a:pt x="775469" y="965342"/>
                  <a:pt x="798715" y="942102"/>
                </a:cubicBezTo>
                <a:lnTo>
                  <a:pt x="1107405" y="633413"/>
                </a:lnTo>
                <a:cubicBezTo>
                  <a:pt x="1130645" y="610166"/>
                  <a:pt x="1130645" y="572482"/>
                  <a:pt x="1107405" y="549235"/>
                </a:cubicBezTo>
                <a:close/>
              </a:path>
            </a:pathLst>
          </a:custGeom>
          <a:gradFill>
            <a:gsLst>
              <a:gs pos="0">
                <a:srgbClr val="FFFFFF"/>
              </a:gs>
              <a:gs pos="99999">
                <a:srgbClr val="FFFFFF">
                  <a:alpha val="80000"/>
                </a:srgbClr>
              </a:gs>
            </a:gsLst>
            <a:lin ang="5400000" scaled="1"/>
          </a:gradFill>
          <a:ln w="819" cap="flat">
            <a:noFill/>
            <a:prstDash val="solid"/>
            <a:miter/>
          </a:ln>
          <a:effectLst>
            <a:outerShdw algn="tr" blurRad="76200" dir="8100000" dist="38100" rotWithShape="0">
              <a:schemeClr val="accent1">
                <a:lumMod val="75000"/>
                <a:alpha val="40000"/>
              </a:schemeClr>
            </a:outerShdw>
          </a:effectLst>
        </p:spPr>
        <p:txBody>
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<a:noAutofit/>
          </a:bodyPr>
          <a:p>
            <a:endParaRPr altLang="en-US" lang="zh-CN"/>
          </a:p>
        </p:txBody>
      </p:sp>
      <p:sp>
        <p:nvSpPr>
          <p:cNvPr id="1055400" name="图形 27"/>
          <p:cNvSpPr/>
          <p:nvPr>
            <p:custDataLst>
              <p:tags r:id="rId24"/>
            </p:custDataLst>
          </p:nvPr>
        </p:nvSpPr>
        <p:spPr>
          <a:xfrm>
            <a:off x="4113394" y="3767392"/>
            <a:ext cx="181121" cy="139302"/>
          </a:xfrm>
          <a:custGeom>
            <a:avLst/>
            <a:gdLst>
              <a:gd name="connsiteX0" fmla="*/ 2390182 w 2476872"/>
              <a:gd name="connsiteY0" fmla="*/ 282512 h 1905000"/>
              <a:gd name="connsiteX1" fmla="*/ 2476872 w 2476872"/>
              <a:gd name="connsiteY1" fmla="*/ 363284 h 1905000"/>
              <a:gd name="connsiteX2" fmla="*/ 2476872 w 2476872"/>
              <a:gd name="connsiteY2" fmla="*/ 1541717 h 1905000"/>
              <a:gd name="connsiteX3" fmla="*/ 2435909 w 2476872"/>
              <a:gd name="connsiteY3" fmla="*/ 1610297 h 1905000"/>
              <a:gd name="connsiteX4" fmla="*/ 2349218 w 2476872"/>
              <a:gd name="connsiteY4" fmla="*/ 1614392 h 1905000"/>
              <a:gd name="connsiteX5" fmla="*/ 1938819 w 2476872"/>
              <a:gd name="connsiteY5" fmla="*/ 1444847 h 1905000"/>
              <a:gd name="connsiteX6" fmla="*/ 1938819 w 2476872"/>
              <a:gd name="connsiteY6" fmla="*/ 1747552 h 1905000"/>
              <a:gd name="connsiteX7" fmla="*/ 1761056 w 2476872"/>
              <a:gd name="connsiteY7" fmla="*/ 1905000 h 1905000"/>
              <a:gd name="connsiteX8" fmla="*/ 177763 w 2476872"/>
              <a:gd name="connsiteY8" fmla="*/ 1905000 h 1905000"/>
              <a:gd name="connsiteX9" fmla="*/ 0 w 2476872"/>
              <a:gd name="connsiteY9" fmla="*/ 1747552 h 1905000"/>
              <a:gd name="connsiteX10" fmla="*/ 0 w 2476872"/>
              <a:gd name="connsiteY10" fmla="*/ 157448 h 1905000"/>
              <a:gd name="connsiteX11" fmla="*/ 177858 w 2476872"/>
              <a:gd name="connsiteY11" fmla="*/ 0 h 1905000"/>
              <a:gd name="connsiteX12" fmla="*/ 1765629 w 2476872"/>
              <a:gd name="connsiteY12" fmla="*/ 0 h 1905000"/>
              <a:gd name="connsiteX13" fmla="*/ 1943392 w 2476872"/>
              <a:gd name="connsiteY13" fmla="*/ 157448 h 1905000"/>
              <a:gd name="connsiteX14" fmla="*/ 1943392 w 2476872"/>
              <a:gd name="connsiteY14" fmla="*/ 460058 h 1905000"/>
              <a:gd name="connsiteX15" fmla="*/ 2353791 w 2476872"/>
              <a:gd name="connsiteY15" fmla="*/ 290513 h 1905000"/>
              <a:gd name="connsiteX16" fmla="*/ 2390277 w 2476872"/>
              <a:gd name="connsiteY16" fmla="*/ 282416 h 1905000"/>
              <a:gd name="connsiteX17" fmla="*/ 1292737 w 2476872"/>
              <a:gd name="connsiteY17" fmla="*/ 986600 h 1905000"/>
              <a:gd name="connsiteX18" fmla="*/ 1325541 w 2476872"/>
              <a:gd name="connsiteY18" fmla="*/ 855950 h 1905000"/>
              <a:gd name="connsiteX19" fmla="*/ 1292737 w 2476872"/>
              <a:gd name="connsiteY19" fmla="*/ 823151 h 1905000"/>
              <a:gd name="connsiteX20" fmla="*/ 811080 w 2476872"/>
              <a:gd name="connsiteY20" fmla="*/ 534543 h 1905000"/>
              <a:gd name="connsiteX21" fmla="*/ 680398 w 2476872"/>
              <a:gd name="connsiteY21" fmla="*/ 567289 h 1905000"/>
              <a:gd name="connsiteX22" fmla="*/ 666850 w 2476872"/>
              <a:gd name="connsiteY22" fmla="*/ 616077 h 1905000"/>
              <a:gd name="connsiteX23" fmla="*/ 666850 w 2476872"/>
              <a:gd name="connsiteY23" fmla="*/ 1193483 h 1905000"/>
              <a:gd name="connsiteX24" fmla="*/ 762190 w 2476872"/>
              <a:gd name="connsiteY24" fmla="*/ 1288657 h 1905000"/>
              <a:gd name="connsiteX25" fmla="*/ 811080 w 2476872"/>
              <a:gd name="connsiteY25" fmla="*/ 1275112 h 1905000"/>
              <a:gd name="connsiteX26" fmla="*/ 1292641 w 2476872"/>
              <a:gd name="connsiteY26" fmla="*/ 986504 h 1905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</a:cxnLst>
            <a:rect l="l" t="t" r="r" b="b"/>
            <a:pathLst>
              <a:path w="2476872" h="1905000">
                <a:moveTo>
                  <a:pt x="2390182" y="282512"/>
                </a:moveTo>
                <a:cubicBezTo>
                  <a:pt x="2440386" y="282512"/>
                  <a:pt x="2476872" y="318802"/>
                  <a:pt x="2476872" y="363284"/>
                </a:cubicBezTo>
                <a:lnTo>
                  <a:pt x="2476872" y="1541717"/>
                </a:lnTo>
                <a:cubicBezTo>
                  <a:pt x="2476872" y="1570006"/>
                  <a:pt x="2463154" y="1594199"/>
                  <a:pt x="2435909" y="1610297"/>
                </a:cubicBezTo>
                <a:cubicBezTo>
                  <a:pt x="2408472" y="1622489"/>
                  <a:pt x="2376559" y="1626489"/>
                  <a:pt x="2349218" y="1614392"/>
                </a:cubicBezTo>
                <a:lnTo>
                  <a:pt x="1938819" y="1444847"/>
                </a:lnTo>
                <a:lnTo>
                  <a:pt x="1938819" y="1747552"/>
                </a:lnTo>
                <a:cubicBezTo>
                  <a:pt x="1938819" y="1832324"/>
                  <a:pt x="1861369" y="1905000"/>
                  <a:pt x="1761056" y="1905000"/>
                </a:cubicBezTo>
                <a:lnTo>
                  <a:pt x="177763" y="1905000"/>
                </a:lnTo>
                <a:cubicBezTo>
                  <a:pt x="82213" y="1905000"/>
                  <a:pt x="0" y="1836420"/>
                  <a:pt x="0" y="1747552"/>
                </a:cubicBezTo>
                <a:lnTo>
                  <a:pt x="0" y="157448"/>
                </a:lnTo>
                <a:cubicBezTo>
                  <a:pt x="0" y="72676"/>
                  <a:pt x="77545" y="0"/>
                  <a:pt x="177858" y="0"/>
                </a:cubicBezTo>
                <a:lnTo>
                  <a:pt x="1765629" y="0"/>
                </a:lnTo>
                <a:cubicBezTo>
                  <a:pt x="1861369" y="0"/>
                  <a:pt x="1943392" y="68580"/>
                  <a:pt x="1943392" y="157448"/>
                </a:cubicBezTo>
                <a:lnTo>
                  <a:pt x="1943392" y="460058"/>
                </a:lnTo>
                <a:lnTo>
                  <a:pt x="2353791" y="290513"/>
                </a:lnTo>
                <a:cubicBezTo>
                  <a:pt x="2365296" y="285422"/>
                  <a:pt x="2377698" y="282670"/>
                  <a:pt x="2390277" y="282416"/>
                </a:cubicBezTo>
                <a:close/>
                <a:moveTo>
                  <a:pt x="1292737" y="986600"/>
                </a:moveTo>
                <a:cubicBezTo>
                  <a:pt x="1337879" y="959579"/>
                  <a:pt x="1352566" y="901085"/>
                  <a:pt x="1325541" y="855950"/>
                </a:cubicBezTo>
                <a:cubicBezTo>
                  <a:pt x="1317477" y="842481"/>
                  <a:pt x="1306208" y="831214"/>
                  <a:pt x="1292737" y="823151"/>
                </a:cubicBezTo>
                <a:lnTo>
                  <a:pt x="811080" y="534543"/>
                </a:lnTo>
                <a:cubicBezTo>
                  <a:pt x="765950" y="507504"/>
                  <a:pt x="707441" y="522165"/>
                  <a:pt x="680398" y="567289"/>
                </a:cubicBezTo>
                <a:cubicBezTo>
                  <a:pt x="671562" y="582032"/>
                  <a:pt x="666881" y="598890"/>
                  <a:pt x="666850" y="616077"/>
                </a:cubicBezTo>
                <a:lnTo>
                  <a:pt x="666850" y="1193483"/>
                </a:lnTo>
                <a:cubicBezTo>
                  <a:pt x="666892" y="1246088"/>
                  <a:pt x="709577" y="1288699"/>
                  <a:pt x="762190" y="1288657"/>
                </a:cubicBezTo>
                <a:cubicBezTo>
                  <a:pt x="779412" y="1288644"/>
                  <a:pt x="796308" y="1283963"/>
                  <a:pt x="811080" y="1275112"/>
                </a:cubicBezTo>
                <a:lnTo>
                  <a:pt x="1292641" y="986504"/>
                </a:lnTo>
                <a:close/>
              </a:path>
            </a:pathLst>
          </a:custGeom>
          <a:gradFill>
            <a:gsLst>
              <a:gs pos="0">
                <a:srgbClr val="FFFFFF"/>
              </a:gs>
              <a:gs pos="99999">
                <a:srgbClr val="FFFFFF">
                  <a:alpha val="80000"/>
                </a:srgbClr>
              </a:gs>
            </a:gsLst>
            <a:lin ang="5400000" scaled="1"/>
          </a:gradFill>
          <a:ln w="819" cap="flat">
            <a:noFill/>
            <a:prstDash val="solid"/>
            <a:miter/>
          </a:ln>
          <a:effectLst>
            <a:outerShdw algn="tr" blurRad="76200" dir="8100000" dist="38100" rotWithShape="0">
              <a:schemeClr val="accent1">
                <a:lumMod val="75000"/>
                <a:alpha val="40000"/>
              </a:schemeClr>
            </a:outerShdw>
          </a:effectLst>
        </p:spPr>
        <p:txBody>
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<a:noAutofit/>
          </a:bodyPr>
          <a:p>
            <a:endParaRPr altLang="en-US" lang="zh-CN"/>
          </a:p>
        </p:txBody>
      </p:sp>
      <p:sp>
        <p:nvSpPr>
          <p:cNvPr id="1055402" name="任意多边形: 形状 286"/>
          <p:cNvSpPr/>
          <p:nvPr>
            <p:custDataLst>
              <p:tags r:id="rId25"/>
            </p:custDataLst>
          </p:nvPr>
        </p:nvSpPr>
        <p:spPr>
          <a:xfrm>
            <a:off x="5421150" y="3716415"/>
            <a:ext cx="1343154" cy="1343161"/>
          </a:xfrm>
          <a:custGeom>
            <a:avLst/>
            <a:gdLst>
              <a:gd name="connsiteX0" fmla="*/ 216236 w 216800"/>
              <a:gd name="connsiteY0" fmla="*/ 137858 h 216801"/>
              <a:gd name="connsiteX1" fmla="*/ 216004 w 216800"/>
              <a:gd name="connsiteY1" fmla="*/ 144612 h 216801"/>
              <a:gd name="connsiteX2" fmla="*/ 213679 w 216800"/>
              <a:gd name="connsiteY2" fmla="*/ 152646 h 216801"/>
              <a:gd name="connsiteX3" fmla="*/ 209726 w 216800"/>
              <a:gd name="connsiteY3" fmla="*/ 159981 h 216801"/>
              <a:gd name="connsiteX4" fmla="*/ 204611 w 216800"/>
              <a:gd name="connsiteY4" fmla="*/ 164638 h 216801"/>
              <a:gd name="connsiteX5" fmla="*/ 199728 w 216800"/>
              <a:gd name="connsiteY5" fmla="*/ 166036 h 216801"/>
              <a:gd name="connsiteX6" fmla="*/ 195078 w 216800"/>
              <a:gd name="connsiteY6" fmla="*/ 165104 h 216801"/>
              <a:gd name="connsiteX7" fmla="*/ 189265 w 216800"/>
              <a:gd name="connsiteY7" fmla="*/ 163823 h 216801"/>
              <a:gd name="connsiteX8" fmla="*/ 182173 w 216800"/>
              <a:gd name="connsiteY8" fmla="*/ 163590 h 216801"/>
              <a:gd name="connsiteX9" fmla="*/ 174966 w 216800"/>
              <a:gd name="connsiteY9" fmla="*/ 165104 h 216801"/>
              <a:gd name="connsiteX10" fmla="*/ 168804 w 216800"/>
              <a:gd name="connsiteY10" fmla="*/ 169063 h 216801"/>
              <a:gd name="connsiteX11" fmla="*/ 162293 w 216800"/>
              <a:gd name="connsiteY11" fmla="*/ 182336 h 216801"/>
              <a:gd name="connsiteX12" fmla="*/ 164386 w 216800"/>
              <a:gd name="connsiteY12" fmla="*/ 196542 h 216801"/>
              <a:gd name="connsiteX13" fmla="*/ 163688 w 216800"/>
              <a:gd name="connsiteY13" fmla="*/ 205856 h 216801"/>
              <a:gd name="connsiteX14" fmla="*/ 159271 w 216800"/>
              <a:gd name="connsiteY14" fmla="*/ 209698 h 216801"/>
              <a:gd name="connsiteX15" fmla="*/ 152644 w 216800"/>
              <a:gd name="connsiteY15" fmla="*/ 213307 h 216801"/>
              <a:gd name="connsiteX16" fmla="*/ 145087 w 216800"/>
              <a:gd name="connsiteY16" fmla="*/ 215870 h 216801"/>
              <a:gd name="connsiteX17" fmla="*/ 138112 w 216800"/>
              <a:gd name="connsiteY17" fmla="*/ 216802 h 216801"/>
              <a:gd name="connsiteX18" fmla="*/ 134159 w 216800"/>
              <a:gd name="connsiteY18" fmla="*/ 215171 h 216801"/>
              <a:gd name="connsiteX19" fmla="*/ 131602 w 216800"/>
              <a:gd name="connsiteY19" fmla="*/ 211679 h 216801"/>
              <a:gd name="connsiteX20" fmla="*/ 131369 w 216800"/>
              <a:gd name="connsiteY20" fmla="*/ 211679 h 216801"/>
              <a:gd name="connsiteX21" fmla="*/ 122650 w 216800"/>
              <a:gd name="connsiteY21" fmla="*/ 199219 h 216801"/>
              <a:gd name="connsiteX22" fmla="*/ 108350 w 216800"/>
              <a:gd name="connsiteY22" fmla="*/ 193979 h 216801"/>
              <a:gd name="connsiteX23" fmla="*/ 94051 w 216800"/>
              <a:gd name="connsiteY23" fmla="*/ 199219 h 216801"/>
              <a:gd name="connsiteX24" fmla="*/ 85099 w 216800"/>
              <a:gd name="connsiteY24" fmla="*/ 211444 h 216801"/>
              <a:gd name="connsiteX25" fmla="*/ 81611 w 216800"/>
              <a:gd name="connsiteY25" fmla="*/ 215520 h 216801"/>
              <a:gd name="connsiteX26" fmla="*/ 76496 w 216800"/>
              <a:gd name="connsiteY26" fmla="*/ 216802 h 216801"/>
              <a:gd name="connsiteX27" fmla="*/ 69172 w 216800"/>
              <a:gd name="connsiteY27" fmla="*/ 215636 h 216801"/>
              <a:gd name="connsiteX28" fmla="*/ 61034 w 216800"/>
              <a:gd name="connsiteY28" fmla="*/ 212725 h 216801"/>
              <a:gd name="connsiteX29" fmla="*/ 53710 w 216800"/>
              <a:gd name="connsiteY29" fmla="*/ 208651 h 216801"/>
              <a:gd name="connsiteX30" fmla="*/ 48827 w 216800"/>
              <a:gd name="connsiteY30" fmla="*/ 203993 h 216801"/>
              <a:gd name="connsiteX31" fmla="*/ 47548 w 216800"/>
              <a:gd name="connsiteY31" fmla="*/ 200151 h 216801"/>
              <a:gd name="connsiteX32" fmla="*/ 49292 w 216800"/>
              <a:gd name="connsiteY32" fmla="*/ 193979 h 216801"/>
              <a:gd name="connsiteX33" fmla="*/ 51268 w 216800"/>
              <a:gd name="connsiteY33" fmla="*/ 181754 h 216801"/>
              <a:gd name="connsiteX34" fmla="*/ 45339 w 216800"/>
              <a:gd name="connsiteY34" fmla="*/ 169063 h 216801"/>
              <a:gd name="connsiteX35" fmla="*/ 37434 w 216800"/>
              <a:gd name="connsiteY35" fmla="*/ 164522 h 216801"/>
              <a:gd name="connsiteX36" fmla="*/ 28598 w 216800"/>
              <a:gd name="connsiteY36" fmla="*/ 163707 h 216801"/>
              <a:gd name="connsiteX37" fmla="*/ 18600 w 216800"/>
              <a:gd name="connsiteY37" fmla="*/ 165570 h 216801"/>
              <a:gd name="connsiteX38" fmla="*/ 12090 w 216800"/>
              <a:gd name="connsiteY38" fmla="*/ 165104 h 216801"/>
              <a:gd name="connsiteX39" fmla="*/ 7323 w 216800"/>
              <a:gd name="connsiteY39" fmla="*/ 160796 h 216801"/>
              <a:gd name="connsiteX40" fmla="*/ 3371 w 216800"/>
              <a:gd name="connsiteY40" fmla="*/ 153344 h 216801"/>
              <a:gd name="connsiteX41" fmla="*/ 696 w 216800"/>
              <a:gd name="connsiteY41" fmla="*/ 144961 h 216801"/>
              <a:gd name="connsiteX42" fmla="*/ 231 w 216800"/>
              <a:gd name="connsiteY42" fmla="*/ 137858 h 216801"/>
              <a:gd name="connsiteX43" fmla="*/ 4882 w 216800"/>
              <a:gd name="connsiteY43" fmla="*/ 131338 h 216801"/>
              <a:gd name="connsiteX44" fmla="*/ 17437 w 216800"/>
              <a:gd name="connsiteY44" fmla="*/ 122140 h 216801"/>
              <a:gd name="connsiteX45" fmla="*/ 23018 w 216800"/>
              <a:gd name="connsiteY45" fmla="*/ 107818 h 216801"/>
              <a:gd name="connsiteX46" fmla="*/ 17437 w 216800"/>
              <a:gd name="connsiteY46" fmla="*/ 93613 h 216801"/>
              <a:gd name="connsiteX47" fmla="*/ 4882 w 216800"/>
              <a:gd name="connsiteY47" fmla="*/ 84764 h 216801"/>
              <a:gd name="connsiteX48" fmla="*/ 1394 w 216800"/>
              <a:gd name="connsiteY48" fmla="*/ 81388 h 216801"/>
              <a:gd name="connsiteX49" fmla="*/ -1 w 216800"/>
              <a:gd name="connsiteY49" fmla="*/ 75915 h 216801"/>
              <a:gd name="connsiteX50" fmla="*/ 929 w 216800"/>
              <a:gd name="connsiteY50" fmla="*/ 69162 h 216801"/>
              <a:gd name="connsiteX51" fmla="*/ 3371 w 216800"/>
              <a:gd name="connsiteY51" fmla="*/ 61943 h 216801"/>
              <a:gd name="connsiteX52" fmla="*/ 6858 w 216800"/>
              <a:gd name="connsiteY52" fmla="*/ 55539 h 216801"/>
              <a:gd name="connsiteX53" fmla="*/ 11160 w 216800"/>
              <a:gd name="connsiteY53" fmla="*/ 51231 h 216801"/>
              <a:gd name="connsiteX54" fmla="*/ 14764 w 216800"/>
              <a:gd name="connsiteY54" fmla="*/ 50300 h 216801"/>
              <a:gd name="connsiteX55" fmla="*/ 18600 w 216800"/>
              <a:gd name="connsiteY55" fmla="*/ 51231 h 216801"/>
              <a:gd name="connsiteX56" fmla="*/ 33132 w 216800"/>
              <a:gd name="connsiteY56" fmla="*/ 52978 h 216801"/>
              <a:gd name="connsiteX57" fmla="*/ 46502 w 216800"/>
              <a:gd name="connsiteY57" fmla="*/ 46341 h 216801"/>
              <a:gd name="connsiteX58" fmla="*/ 50571 w 216800"/>
              <a:gd name="connsiteY58" fmla="*/ 39471 h 216801"/>
              <a:gd name="connsiteX59" fmla="*/ 52198 w 216800"/>
              <a:gd name="connsiteY59" fmla="*/ 31437 h 216801"/>
              <a:gd name="connsiteX60" fmla="*/ 52198 w 216800"/>
              <a:gd name="connsiteY60" fmla="*/ 24218 h 216801"/>
              <a:gd name="connsiteX61" fmla="*/ 51617 w 216800"/>
              <a:gd name="connsiteY61" fmla="*/ 19561 h 216801"/>
              <a:gd name="connsiteX62" fmla="*/ 50803 w 216800"/>
              <a:gd name="connsiteY62" fmla="*/ 16301 h 216801"/>
              <a:gd name="connsiteX63" fmla="*/ 51152 w 216800"/>
              <a:gd name="connsiteY63" fmla="*/ 13041 h 216801"/>
              <a:gd name="connsiteX64" fmla="*/ 56151 w 216800"/>
              <a:gd name="connsiteY64" fmla="*/ 7335 h 216801"/>
              <a:gd name="connsiteX65" fmla="*/ 63940 w 216800"/>
              <a:gd name="connsiteY65" fmla="*/ 3260 h 216801"/>
              <a:gd name="connsiteX66" fmla="*/ 72078 w 216800"/>
              <a:gd name="connsiteY66" fmla="*/ 815 h 216801"/>
              <a:gd name="connsiteX67" fmla="*/ 78356 w 216800"/>
              <a:gd name="connsiteY67" fmla="*/ 0 h 216801"/>
              <a:gd name="connsiteX68" fmla="*/ 83123 w 216800"/>
              <a:gd name="connsiteY68" fmla="*/ 1980 h 216801"/>
              <a:gd name="connsiteX69" fmla="*/ 85564 w 216800"/>
              <a:gd name="connsiteY69" fmla="*/ 6055 h 216801"/>
              <a:gd name="connsiteX70" fmla="*/ 93934 w 216800"/>
              <a:gd name="connsiteY70" fmla="*/ 17116 h 216801"/>
              <a:gd name="connsiteX71" fmla="*/ 107653 w 216800"/>
              <a:gd name="connsiteY71" fmla="*/ 21890 h 216801"/>
              <a:gd name="connsiteX72" fmla="*/ 122069 w 216800"/>
              <a:gd name="connsiteY72" fmla="*/ 17349 h 216801"/>
              <a:gd name="connsiteX73" fmla="*/ 130904 w 216800"/>
              <a:gd name="connsiteY73" fmla="*/ 5822 h 216801"/>
              <a:gd name="connsiteX74" fmla="*/ 133811 w 216800"/>
              <a:gd name="connsiteY74" fmla="*/ 1980 h 216801"/>
              <a:gd name="connsiteX75" fmla="*/ 137879 w 216800"/>
              <a:gd name="connsiteY75" fmla="*/ 0 h 216801"/>
              <a:gd name="connsiteX76" fmla="*/ 144971 w 216800"/>
              <a:gd name="connsiteY76" fmla="*/ 931 h 216801"/>
              <a:gd name="connsiteX77" fmla="*/ 152528 w 216800"/>
              <a:gd name="connsiteY77" fmla="*/ 3493 h 216801"/>
              <a:gd name="connsiteX78" fmla="*/ 159387 w 216800"/>
              <a:gd name="connsiteY78" fmla="*/ 7685 h 216801"/>
              <a:gd name="connsiteX79" fmla="*/ 164386 w 216800"/>
              <a:gd name="connsiteY79" fmla="*/ 13273 h 216801"/>
              <a:gd name="connsiteX80" fmla="*/ 165083 w 216800"/>
              <a:gd name="connsiteY80" fmla="*/ 17349 h 216801"/>
              <a:gd name="connsiteX81" fmla="*/ 164153 w 216800"/>
              <a:gd name="connsiteY81" fmla="*/ 20493 h 216801"/>
              <a:gd name="connsiteX82" fmla="*/ 162293 w 216800"/>
              <a:gd name="connsiteY82" fmla="*/ 34697 h 216801"/>
              <a:gd name="connsiteX83" fmla="*/ 169036 w 216800"/>
              <a:gd name="connsiteY83" fmla="*/ 47738 h 216801"/>
              <a:gd name="connsiteX84" fmla="*/ 182755 w 216800"/>
              <a:gd name="connsiteY84" fmla="*/ 53909 h 216801"/>
              <a:gd name="connsiteX85" fmla="*/ 197869 w 216800"/>
              <a:gd name="connsiteY85" fmla="*/ 51231 h 216801"/>
              <a:gd name="connsiteX86" fmla="*/ 202402 w 216800"/>
              <a:gd name="connsiteY86" fmla="*/ 50300 h 216801"/>
              <a:gd name="connsiteX87" fmla="*/ 206935 w 216800"/>
              <a:gd name="connsiteY87" fmla="*/ 52395 h 216801"/>
              <a:gd name="connsiteX88" fmla="*/ 213097 w 216800"/>
              <a:gd name="connsiteY88" fmla="*/ 62292 h 216801"/>
              <a:gd name="connsiteX89" fmla="*/ 216701 w 216800"/>
              <a:gd name="connsiteY89" fmla="*/ 75682 h 216801"/>
              <a:gd name="connsiteX90" fmla="*/ 215424 w 216800"/>
              <a:gd name="connsiteY90" fmla="*/ 81853 h 216801"/>
              <a:gd name="connsiteX91" fmla="*/ 211818 w 216800"/>
              <a:gd name="connsiteY91" fmla="*/ 84764 h 216801"/>
              <a:gd name="connsiteX92" fmla="*/ 199496 w 216800"/>
              <a:gd name="connsiteY92" fmla="*/ 93730 h 216801"/>
              <a:gd name="connsiteX93" fmla="*/ 194380 w 216800"/>
              <a:gd name="connsiteY93" fmla="*/ 108284 h 216801"/>
              <a:gd name="connsiteX94" fmla="*/ 198681 w 216800"/>
              <a:gd name="connsiteY94" fmla="*/ 122140 h 216801"/>
              <a:gd name="connsiteX95" fmla="*/ 209959 w 216800"/>
              <a:gd name="connsiteY95" fmla="*/ 130639 h 216801"/>
              <a:gd name="connsiteX96" fmla="*/ 212748 w 216800"/>
              <a:gd name="connsiteY96" fmla="*/ 132502 h 216801"/>
              <a:gd name="connsiteX97" fmla="*/ 216236 w 216800"/>
              <a:gd name="connsiteY97" fmla="*/ 137858 h 216801"/>
              <a:gd name="connsiteX98" fmla="*/ 108118 w 216800"/>
              <a:gd name="connsiteY98" fmla="*/ 158816 h 216801"/>
              <a:gd name="connsiteX99" fmla="*/ 127881 w 216800"/>
              <a:gd name="connsiteY99" fmla="*/ 154858 h 216801"/>
              <a:gd name="connsiteX100" fmla="*/ 144041 w 216800"/>
              <a:gd name="connsiteY100" fmla="*/ 143913 h 216801"/>
              <a:gd name="connsiteX101" fmla="*/ 154853 w 216800"/>
              <a:gd name="connsiteY101" fmla="*/ 127729 h 216801"/>
              <a:gd name="connsiteX102" fmla="*/ 158805 w 216800"/>
              <a:gd name="connsiteY102" fmla="*/ 108051 h 216801"/>
              <a:gd name="connsiteX103" fmla="*/ 154853 w 216800"/>
              <a:gd name="connsiteY103" fmla="*/ 88374 h 216801"/>
              <a:gd name="connsiteX104" fmla="*/ 144041 w 216800"/>
              <a:gd name="connsiteY104" fmla="*/ 72306 h 216801"/>
              <a:gd name="connsiteX105" fmla="*/ 127881 w 216800"/>
              <a:gd name="connsiteY105" fmla="*/ 61477 h 216801"/>
              <a:gd name="connsiteX106" fmla="*/ 108118 w 216800"/>
              <a:gd name="connsiteY106" fmla="*/ 57519 h 216801"/>
              <a:gd name="connsiteX107" fmla="*/ 88470 w 216800"/>
              <a:gd name="connsiteY107" fmla="*/ 61477 h 216801"/>
              <a:gd name="connsiteX108" fmla="*/ 72427 w 216800"/>
              <a:gd name="connsiteY108" fmla="*/ 72306 h 216801"/>
              <a:gd name="connsiteX109" fmla="*/ 61615 w 216800"/>
              <a:gd name="connsiteY109" fmla="*/ 88374 h 216801"/>
              <a:gd name="connsiteX110" fmla="*/ 57662 w 216800"/>
              <a:gd name="connsiteY110" fmla="*/ 108051 h 216801"/>
              <a:gd name="connsiteX111" fmla="*/ 61615 w 216800"/>
              <a:gd name="connsiteY111" fmla="*/ 127729 h 216801"/>
              <a:gd name="connsiteX112" fmla="*/ 72427 w 216800"/>
              <a:gd name="connsiteY112" fmla="*/ 143913 h 216801"/>
              <a:gd name="connsiteX113" fmla="*/ 88470 w 216800"/>
              <a:gd name="connsiteY113" fmla="*/ 154858 h 216801"/>
              <a:gd name="connsiteX114" fmla="*/ 108118 w 216800"/>
              <a:gd name="connsiteY114" fmla="*/ 158816 h 2168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</a:cxnLst>
            <a:rect l="l" t="t" r="r" b="b"/>
            <a:pathLst>
              <a:path w="216800" h="216801">
                <a:moveTo>
                  <a:pt x="216236" y="137858"/>
                </a:moveTo>
                <a:cubicBezTo>
                  <a:pt x="216547" y="139721"/>
                  <a:pt x="216471" y="141972"/>
                  <a:pt x="216004" y="144612"/>
                </a:cubicBezTo>
                <a:cubicBezTo>
                  <a:pt x="215539" y="147251"/>
                  <a:pt x="214765" y="149929"/>
                  <a:pt x="213679" y="152646"/>
                </a:cubicBezTo>
                <a:cubicBezTo>
                  <a:pt x="212594" y="155362"/>
                  <a:pt x="211277" y="157808"/>
                  <a:pt x="209726" y="159981"/>
                </a:cubicBezTo>
                <a:cubicBezTo>
                  <a:pt x="208175" y="162154"/>
                  <a:pt x="206470" y="163707"/>
                  <a:pt x="204611" y="164638"/>
                </a:cubicBezTo>
                <a:cubicBezTo>
                  <a:pt x="202750" y="165570"/>
                  <a:pt x="201123" y="166036"/>
                  <a:pt x="199728" y="166036"/>
                </a:cubicBezTo>
                <a:cubicBezTo>
                  <a:pt x="198334" y="166036"/>
                  <a:pt x="196783" y="165725"/>
                  <a:pt x="195078" y="165104"/>
                </a:cubicBezTo>
                <a:cubicBezTo>
                  <a:pt x="193527" y="164638"/>
                  <a:pt x="191589" y="164211"/>
                  <a:pt x="189265" y="163823"/>
                </a:cubicBezTo>
                <a:cubicBezTo>
                  <a:pt x="186939" y="163435"/>
                  <a:pt x="184575" y="163358"/>
                  <a:pt x="182173" y="163590"/>
                </a:cubicBezTo>
                <a:cubicBezTo>
                  <a:pt x="179771" y="163823"/>
                  <a:pt x="177368" y="164328"/>
                  <a:pt x="174966" y="165104"/>
                </a:cubicBezTo>
                <a:cubicBezTo>
                  <a:pt x="172563" y="165880"/>
                  <a:pt x="170509" y="167200"/>
                  <a:pt x="168804" y="169063"/>
                </a:cubicBezTo>
                <a:cubicBezTo>
                  <a:pt x="165083" y="172944"/>
                  <a:pt x="162913" y="177369"/>
                  <a:pt x="162293" y="182336"/>
                </a:cubicBezTo>
                <a:cubicBezTo>
                  <a:pt x="161673" y="187303"/>
                  <a:pt x="162371" y="192039"/>
                  <a:pt x="164386" y="196542"/>
                </a:cubicBezTo>
                <a:cubicBezTo>
                  <a:pt x="165936" y="199645"/>
                  <a:pt x="165704" y="202751"/>
                  <a:pt x="163688" y="205856"/>
                </a:cubicBezTo>
                <a:cubicBezTo>
                  <a:pt x="162758" y="207098"/>
                  <a:pt x="161286" y="208380"/>
                  <a:pt x="159271" y="209698"/>
                </a:cubicBezTo>
                <a:cubicBezTo>
                  <a:pt x="157255" y="211018"/>
                  <a:pt x="155046" y="212221"/>
                  <a:pt x="152644" y="213307"/>
                </a:cubicBezTo>
                <a:cubicBezTo>
                  <a:pt x="150241" y="214395"/>
                  <a:pt x="147722" y="215249"/>
                  <a:pt x="145087" y="215870"/>
                </a:cubicBezTo>
                <a:cubicBezTo>
                  <a:pt x="142452" y="216491"/>
                  <a:pt x="140127" y="216802"/>
                  <a:pt x="138112" y="216802"/>
                </a:cubicBezTo>
                <a:cubicBezTo>
                  <a:pt x="136717" y="216802"/>
                  <a:pt x="135399" y="216257"/>
                  <a:pt x="134159" y="215171"/>
                </a:cubicBezTo>
                <a:cubicBezTo>
                  <a:pt x="132919" y="214085"/>
                  <a:pt x="132067" y="212919"/>
                  <a:pt x="131602" y="211679"/>
                </a:cubicBezTo>
                <a:lnTo>
                  <a:pt x="131369" y="211679"/>
                </a:lnTo>
                <a:cubicBezTo>
                  <a:pt x="129664" y="206866"/>
                  <a:pt x="126757" y="202712"/>
                  <a:pt x="122650" y="199219"/>
                </a:cubicBezTo>
                <a:cubicBezTo>
                  <a:pt x="118542" y="195727"/>
                  <a:pt x="113775" y="193979"/>
                  <a:pt x="108350" y="193979"/>
                </a:cubicBezTo>
                <a:cubicBezTo>
                  <a:pt x="103080" y="193979"/>
                  <a:pt x="98313" y="195727"/>
                  <a:pt x="94051" y="199219"/>
                </a:cubicBezTo>
                <a:cubicBezTo>
                  <a:pt x="89788" y="202712"/>
                  <a:pt x="86804" y="206788"/>
                  <a:pt x="85099" y="211444"/>
                </a:cubicBezTo>
                <a:cubicBezTo>
                  <a:pt x="84324" y="213307"/>
                  <a:pt x="83161" y="214667"/>
                  <a:pt x="81611" y="215520"/>
                </a:cubicBezTo>
                <a:cubicBezTo>
                  <a:pt x="80061" y="216374"/>
                  <a:pt x="78356" y="216802"/>
                  <a:pt x="76496" y="216802"/>
                </a:cubicBezTo>
                <a:cubicBezTo>
                  <a:pt x="74326" y="216802"/>
                  <a:pt x="71884" y="216413"/>
                  <a:pt x="69172" y="215636"/>
                </a:cubicBezTo>
                <a:cubicBezTo>
                  <a:pt x="66459" y="214860"/>
                  <a:pt x="63746" y="213889"/>
                  <a:pt x="61034" y="212725"/>
                </a:cubicBezTo>
                <a:cubicBezTo>
                  <a:pt x="58321" y="211561"/>
                  <a:pt x="55879" y="210204"/>
                  <a:pt x="53710" y="208651"/>
                </a:cubicBezTo>
                <a:cubicBezTo>
                  <a:pt x="51540" y="207098"/>
                  <a:pt x="49912" y="205546"/>
                  <a:pt x="48827" y="203993"/>
                </a:cubicBezTo>
                <a:cubicBezTo>
                  <a:pt x="48052" y="202907"/>
                  <a:pt x="47625" y="201626"/>
                  <a:pt x="47548" y="200151"/>
                </a:cubicBezTo>
                <a:cubicBezTo>
                  <a:pt x="47471" y="198676"/>
                  <a:pt x="48052" y="196620"/>
                  <a:pt x="49292" y="193979"/>
                </a:cubicBezTo>
                <a:cubicBezTo>
                  <a:pt x="50997" y="190409"/>
                  <a:pt x="51656" y="186334"/>
                  <a:pt x="51268" y="181754"/>
                </a:cubicBezTo>
                <a:cubicBezTo>
                  <a:pt x="50881" y="177174"/>
                  <a:pt x="48904" y="172944"/>
                  <a:pt x="45339" y="169063"/>
                </a:cubicBezTo>
                <a:cubicBezTo>
                  <a:pt x="43169" y="166734"/>
                  <a:pt x="40534" y="165220"/>
                  <a:pt x="37434" y="164522"/>
                </a:cubicBezTo>
                <a:cubicBezTo>
                  <a:pt x="34334" y="163823"/>
                  <a:pt x="31388" y="163551"/>
                  <a:pt x="28598" y="163707"/>
                </a:cubicBezTo>
                <a:cubicBezTo>
                  <a:pt x="25343" y="163862"/>
                  <a:pt x="22010" y="164483"/>
                  <a:pt x="18600" y="165570"/>
                </a:cubicBezTo>
                <a:cubicBezTo>
                  <a:pt x="16430" y="166191"/>
                  <a:pt x="14260" y="166036"/>
                  <a:pt x="12090" y="165104"/>
                </a:cubicBezTo>
                <a:cubicBezTo>
                  <a:pt x="10385" y="164483"/>
                  <a:pt x="8796" y="163047"/>
                  <a:pt x="7323" y="160796"/>
                </a:cubicBezTo>
                <a:cubicBezTo>
                  <a:pt x="5851" y="158545"/>
                  <a:pt x="4533" y="156061"/>
                  <a:pt x="3371" y="153344"/>
                </a:cubicBezTo>
                <a:cubicBezTo>
                  <a:pt x="2208" y="150627"/>
                  <a:pt x="1317" y="147833"/>
                  <a:pt x="696" y="144961"/>
                </a:cubicBezTo>
                <a:cubicBezTo>
                  <a:pt x="77" y="142089"/>
                  <a:pt x="-79" y="139721"/>
                  <a:pt x="231" y="137858"/>
                </a:cubicBezTo>
                <a:cubicBezTo>
                  <a:pt x="696" y="134443"/>
                  <a:pt x="2246" y="132270"/>
                  <a:pt x="4882" y="131338"/>
                </a:cubicBezTo>
                <a:cubicBezTo>
                  <a:pt x="9532" y="129475"/>
                  <a:pt x="13717" y="126409"/>
                  <a:pt x="17437" y="122140"/>
                </a:cubicBezTo>
                <a:cubicBezTo>
                  <a:pt x="21158" y="117870"/>
                  <a:pt x="23018" y="113097"/>
                  <a:pt x="23018" y="107818"/>
                </a:cubicBezTo>
                <a:cubicBezTo>
                  <a:pt x="23018" y="102385"/>
                  <a:pt x="21158" y="97650"/>
                  <a:pt x="17437" y="93613"/>
                </a:cubicBezTo>
                <a:cubicBezTo>
                  <a:pt x="13717" y="89577"/>
                  <a:pt x="9532" y="86627"/>
                  <a:pt x="4882" y="84764"/>
                </a:cubicBezTo>
                <a:cubicBezTo>
                  <a:pt x="3487" y="84299"/>
                  <a:pt x="2324" y="83173"/>
                  <a:pt x="1394" y="81388"/>
                </a:cubicBezTo>
                <a:cubicBezTo>
                  <a:pt x="464" y="79602"/>
                  <a:pt x="-1" y="77778"/>
                  <a:pt x="-1" y="75915"/>
                </a:cubicBezTo>
                <a:cubicBezTo>
                  <a:pt x="-1" y="73897"/>
                  <a:pt x="309" y="71646"/>
                  <a:pt x="929" y="69162"/>
                </a:cubicBezTo>
                <a:cubicBezTo>
                  <a:pt x="1549" y="66678"/>
                  <a:pt x="2363" y="64272"/>
                  <a:pt x="3371" y="61943"/>
                </a:cubicBezTo>
                <a:cubicBezTo>
                  <a:pt x="4378" y="59615"/>
                  <a:pt x="5541" y="57480"/>
                  <a:pt x="6858" y="55539"/>
                </a:cubicBezTo>
                <a:cubicBezTo>
                  <a:pt x="8176" y="53599"/>
                  <a:pt x="9609" y="52163"/>
                  <a:pt x="11160" y="51231"/>
                </a:cubicBezTo>
                <a:cubicBezTo>
                  <a:pt x="12400" y="50455"/>
                  <a:pt x="13601" y="50144"/>
                  <a:pt x="14764" y="50300"/>
                </a:cubicBezTo>
                <a:cubicBezTo>
                  <a:pt x="15926" y="50455"/>
                  <a:pt x="17205" y="50765"/>
                  <a:pt x="18600" y="51231"/>
                </a:cubicBezTo>
                <a:cubicBezTo>
                  <a:pt x="23250" y="53094"/>
                  <a:pt x="28094" y="53676"/>
                  <a:pt x="33132" y="52978"/>
                </a:cubicBezTo>
                <a:cubicBezTo>
                  <a:pt x="38170" y="52279"/>
                  <a:pt x="42626" y="50067"/>
                  <a:pt x="46502" y="46341"/>
                </a:cubicBezTo>
                <a:cubicBezTo>
                  <a:pt x="48362" y="44478"/>
                  <a:pt x="49718" y="42188"/>
                  <a:pt x="50571" y="39471"/>
                </a:cubicBezTo>
                <a:cubicBezTo>
                  <a:pt x="51423" y="36754"/>
                  <a:pt x="51966" y="34076"/>
                  <a:pt x="52198" y="31437"/>
                </a:cubicBezTo>
                <a:cubicBezTo>
                  <a:pt x="52431" y="28798"/>
                  <a:pt x="52431" y="26392"/>
                  <a:pt x="52198" y="24218"/>
                </a:cubicBezTo>
                <a:cubicBezTo>
                  <a:pt x="51966" y="22045"/>
                  <a:pt x="51772" y="20493"/>
                  <a:pt x="51617" y="19561"/>
                </a:cubicBezTo>
                <a:cubicBezTo>
                  <a:pt x="51307" y="18630"/>
                  <a:pt x="51036" y="17543"/>
                  <a:pt x="50803" y="16301"/>
                </a:cubicBezTo>
                <a:cubicBezTo>
                  <a:pt x="50571" y="15059"/>
                  <a:pt x="50687" y="13972"/>
                  <a:pt x="51152" y="13041"/>
                </a:cubicBezTo>
                <a:cubicBezTo>
                  <a:pt x="52082" y="10867"/>
                  <a:pt x="53748" y="8966"/>
                  <a:pt x="56151" y="7335"/>
                </a:cubicBezTo>
                <a:cubicBezTo>
                  <a:pt x="58554" y="5705"/>
                  <a:pt x="61150" y="4347"/>
                  <a:pt x="63940" y="3260"/>
                </a:cubicBezTo>
                <a:cubicBezTo>
                  <a:pt x="66730" y="2173"/>
                  <a:pt x="69443" y="1358"/>
                  <a:pt x="72078" y="815"/>
                </a:cubicBezTo>
                <a:cubicBezTo>
                  <a:pt x="74713" y="272"/>
                  <a:pt x="76806" y="0"/>
                  <a:pt x="78356" y="0"/>
                </a:cubicBezTo>
                <a:cubicBezTo>
                  <a:pt x="80371" y="0"/>
                  <a:pt x="81960" y="660"/>
                  <a:pt x="83123" y="1980"/>
                </a:cubicBezTo>
                <a:cubicBezTo>
                  <a:pt x="84285" y="3299"/>
                  <a:pt x="85099" y="4658"/>
                  <a:pt x="85564" y="6055"/>
                </a:cubicBezTo>
                <a:cubicBezTo>
                  <a:pt x="87269" y="10246"/>
                  <a:pt x="90059" y="13933"/>
                  <a:pt x="93934" y="17116"/>
                </a:cubicBezTo>
                <a:cubicBezTo>
                  <a:pt x="97810" y="20298"/>
                  <a:pt x="102382" y="21890"/>
                  <a:pt x="107653" y="21890"/>
                </a:cubicBezTo>
                <a:cubicBezTo>
                  <a:pt x="113078" y="21890"/>
                  <a:pt x="117883" y="20376"/>
                  <a:pt x="122069" y="17349"/>
                </a:cubicBezTo>
                <a:cubicBezTo>
                  <a:pt x="126254" y="14322"/>
                  <a:pt x="129199" y="10479"/>
                  <a:pt x="130904" y="5822"/>
                </a:cubicBezTo>
                <a:cubicBezTo>
                  <a:pt x="131524" y="4580"/>
                  <a:pt x="132493" y="3299"/>
                  <a:pt x="133811" y="1980"/>
                </a:cubicBezTo>
                <a:cubicBezTo>
                  <a:pt x="135128" y="660"/>
                  <a:pt x="136484" y="0"/>
                  <a:pt x="137879" y="0"/>
                </a:cubicBezTo>
                <a:cubicBezTo>
                  <a:pt x="140049" y="0"/>
                  <a:pt x="142413" y="311"/>
                  <a:pt x="144971" y="931"/>
                </a:cubicBezTo>
                <a:cubicBezTo>
                  <a:pt x="147529" y="1553"/>
                  <a:pt x="150047" y="2406"/>
                  <a:pt x="152528" y="3493"/>
                </a:cubicBezTo>
                <a:cubicBezTo>
                  <a:pt x="155008" y="4580"/>
                  <a:pt x="157294" y="5977"/>
                  <a:pt x="159387" y="7685"/>
                </a:cubicBezTo>
                <a:cubicBezTo>
                  <a:pt x="161480" y="9392"/>
                  <a:pt x="163146" y="11255"/>
                  <a:pt x="164386" y="13273"/>
                </a:cubicBezTo>
                <a:cubicBezTo>
                  <a:pt x="165161" y="14515"/>
                  <a:pt x="165393" y="15874"/>
                  <a:pt x="165083" y="17349"/>
                </a:cubicBezTo>
                <a:cubicBezTo>
                  <a:pt x="164774" y="18824"/>
                  <a:pt x="164463" y="19871"/>
                  <a:pt x="164153" y="20493"/>
                </a:cubicBezTo>
                <a:cubicBezTo>
                  <a:pt x="162138" y="24995"/>
                  <a:pt x="161518" y="29730"/>
                  <a:pt x="162293" y="34697"/>
                </a:cubicBezTo>
                <a:cubicBezTo>
                  <a:pt x="163068" y="39665"/>
                  <a:pt x="165316" y="44012"/>
                  <a:pt x="169036" y="47738"/>
                </a:cubicBezTo>
                <a:cubicBezTo>
                  <a:pt x="172756" y="51464"/>
                  <a:pt x="177329" y="53521"/>
                  <a:pt x="182755" y="53909"/>
                </a:cubicBezTo>
                <a:cubicBezTo>
                  <a:pt x="188179" y="54297"/>
                  <a:pt x="193218" y="53404"/>
                  <a:pt x="197869" y="51231"/>
                </a:cubicBezTo>
                <a:cubicBezTo>
                  <a:pt x="199107" y="50455"/>
                  <a:pt x="200619" y="50144"/>
                  <a:pt x="202402" y="50300"/>
                </a:cubicBezTo>
                <a:cubicBezTo>
                  <a:pt x="204185" y="50455"/>
                  <a:pt x="205695" y="51154"/>
                  <a:pt x="206935" y="52395"/>
                </a:cubicBezTo>
                <a:cubicBezTo>
                  <a:pt x="209261" y="54569"/>
                  <a:pt x="211314" y="57868"/>
                  <a:pt x="213097" y="62292"/>
                </a:cubicBezTo>
                <a:cubicBezTo>
                  <a:pt x="214881" y="66717"/>
                  <a:pt x="216082" y="71180"/>
                  <a:pt x="216701" y="75682"/>
                </a:cubicBezTo>
                <a:cubicBezTo>
                  <a:pt x="217012" y="78321"/>
                  <a:pt x="216586" y="80379"/>
                  <a:pt x="215424" y="81853"/>
                </a:cubicBezTo>
                <a:cubicBezTo>
                  <a:pt x="214260" y="83328"/>
                  <a:pt x="213058" y="84299"/>
                  <a:pt x="211818" y="84764"/>
                </a:cubicBezTo>
                <a:cubicBezTo>
                  <a:pt x="207013" y="86472"/>
                  <a:pt x="202906" y="89461"/>
                  <a:pt x="199496" y="93730"/>
                </a:cubicBezTo>
                <a:cubicBezTo>
                  <a:pt x="196085" y="97999"/>
                  <a:pt x="194380" y="102850"/>
                  <a:pt x="194380" y="108284"/>
                </a:cubicBezTo>
                <a:cubicBezTo>
                  <a:pt x="194380" y="113563"/>
                  <a:pt x="195814" y="118181"/>
                  <a:pt x="198681" y="122140"/>
                </a:cubicBezTo>
                <a:cubicBezTo>
                  <a:pt x="201548" y="126098"/>
                  <a:pt x="205308" y="128932"/>
                  <a:pt x="209959" y="130639"/>
                </a:cubicBezTo>
                <a:cubicBezTo>
                  <a:pt x="211043" y="131261"/>
                  <a:pt x="211974" y="131881"/>
                  <a:pt x="212748" y="132502"/>
                </a:cubicBezTo>
                <a:cubicBezTo>
                  <a:pt x="214453" y="133900"/>
                  <a:pt x="215617" y="135685"/>
                  <a:pt x="216236" y="137858"/>
                </a:cubicBezTo>
                <a:close/>
                <a:moveTo>
                  <a:pt x="108118" y="158816"/>
                </a:moveTo>
                <a:cubicBezTo>
                  <a:pt x="115093" y="158816"/>
                  <a:pt x="121681" y="157497"/>
                  <a:pt x="127881" y="154858"/>
                </a:cubicBezTo>
                <a:cubicBezTo>
                  <a:pt x="134082" y="152219"/>
                  <a:pt x="139468" y="148570"/>
                  <a:pt x="144041" y="143913"/>
                </a:cubicBezTo>
                <a:cubicBezTo>
                  <a:pt x="148614" y="139256"/>
                  <a:pt x="152218" y="133861"/>
                  <a:pt x="154853" y="127729"/>
                </a:cubicBezTo>
                <a:cubicBezTo>
                  <a:pt x="157488" y="121596"/>
                  <a:pt x="158805" y="115037"/>
                  <a:pt x="158805" y="108051"/>
                </a:cubicBezTo>
                <a:cubicBezTo>
                  <a:pt x="158805" y="101065"/>
                  <a:pt x="157488" y="94506"/>
                  <a:pt x="154853" y="88374"/>
                </a:cubicBezTo>
                <a:cubicBezTo>
                  <a:pt x="152218" y="82242"/>
                  <a:pt x="148614" y="76886"/>
                  <a:pt x="144041" y="72306"/>
                </a:cubicBezTo>
                <a:cubicBezTo>
                  <a:pt x="139468" y="67726"/>
                  <a:pt x="134082" y="64116"/>
                  <a:pt x="127881" y="61477"/>
                </a:cubicBezTo>
                <a:cubicBezTo>
                  <a:pt x="121681" y="58838"/>
                  <a:pt x="115093" y="57519"/>
                  <a:pt x="108118" y="57519"/>
                </a:cubicBezTo>
                <a:cubicBezTo>
                  <a:pt x="101142" y="57519"/>
                  <a:pt x="94593" y="58838"/>
                  <a:pt x="88470" y="61477"/>
                </a:cubicBezTo>
                <a:cubicBezTo>
                  <a:pt x="82348" y="64116"/>
                  <a:pt x="77000" y="67726"/>
                  <a:pt x="72427" y="72306"/>
                </a:cubicBezTo>
                <a:cubicBezTo>
                  <a:pt x="67854" y="76886"/>
                  <a:pt x="64250" y="82242"/>
                  <a:pt x="61615" y="88374"/>
                </a:cubicBezTo>
                <a:cubicBezTo>
                  <a:pt x="58980" y="94506"/>
                  <a:pt x="57662" y="101065"/>
                  <a:pt x="57662" y="108051"/>
                </a:cubicBezTo>
                <a:cubicBezTo>
                  <a:pt x="57662" y="115037"/>
                  <a:pt x="58980" y="121596"/>
                  <a:pt x="61615" y="127729"/>
                </a:cubicBezTo>
                <a:cubicBezTo>
                  <a:pt x="64250" y="133861"/>
                  <a:pt x="67854" y="139256"/>
                  <a:pt x="72427" y="143913"/>
                </a:cubicBezTo>
                <a:cubicBezTo>
                  <a:pt x="77000" y="148570"/>
                  <a:pt x="82348" y="152219"/>
                  <a:pt x="88470" y="154858"/>
                </a:cubicBezTo>
                <a:cubicBezTo>
                  <a:pt x="94593" y="157497"/>
                  <a:pt x="101142" y="158816"/>
                  <a:pt x="108118" y="158816"/>
                </a:cubicBezTo>
                <a:close/>
              </a:path>
            </a:pathLst>
          </a:custGeom>
          <a:gradFill flip="none" rotWithShape="1">
            <a:gsLst>
              <a:gs pos="0">
                <a:schemeClr val="accent1">
                  <a:lumMod val="20000"/>
                  <a:lumOff val="80000"/>
                </a:schemeClr>
              </a:gs>
              <a:gs pos="40000">
                <a:schemeClr val="accent1">
                  <a:lumMod val="60000"/>
                  <a:lumOff val="40000"/>
                </a:schemeClr>
              </a:gs>
              <a:gs pos="64000">
                <a:schemeClr val="accent1"/>
              </a:gs>
              <a:gs pos="92000">
                <a:schemeClr val="accent1">
                  <a:lumMod val="75000"/>
                </a:schemeClr>
              </a:gs>
            </a:gsLst>
            <a:lin ang="2700000" scaled="1"/>
          </a:gradFill>
          <a:ln w="7495" cap="flat">
            <a:noFill/>
            <a:prstDash val="solid"/>
            <a:miter/>
          </a:ln>
          <a:effectLst>
            <a:outerShdw algn="ctr" blurRad="215900" rotWithShape="0" sx="102000" sy="102000">
              <a:schemeClr val="accent1">
                <a:alpha val="40000"/>
              </a:schemeClr>
            </a:outerShdw>
          </a:effectLst>
          <a:scene3d>
            <a:camera prst="isometricOffAxis2Left"/>
            <a:lightRig dir="t" rig="threePt">
              <a:rot lat="0" lon="0" rev="10800000"/>
            </a:lightRig>
          </a:scene3d>
          <a:sp3d extrusionH="203200"/>
        </p:spPr>
        <p:txBody>
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<a:noAutofit/>
          </a:bodyPr>
          <a:p>
            <a:endParaRPr altLang="en-US" lang="zh-CN"/>
          </a:p>
        </p:txBody>
      </p:sp>
      <p:sp>
        <p:nvSpPr>
          <p:cNvPr id="1055404" name="正文"/>
          <p:cNvSpPr txBox="1"/>
          <p:nvPr>
            <p:custDataLst>
              <p:tags r:id="rId26"/>
            </p:custDataLst>
          </p:nvPr>
        </p:nvSpPr>
        <p:spPr>
          <a:xfrm>
            <a:off x="608400" y="3788960"/>
            <a:ext cx="2158097" cy="808877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l" fontAlgn="auto" indent="0">
              <a:lnSpc>
                <a:spcPct val="130000"/>
              </a:lnSpc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风险识别：明确识别潜在的风险因素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5406" name="正文"/>
          <p:cNvSpPr txBox="1"/>
          <p:nvPr>
            <p:custDataLst>
              <p:tags r:id="rId27"/>
            </p:custDataLst>
          </p:nvPr>
        </p:nvSpPr>
        <p:spPr>
          <a:xfrm>
            <a:off x="9419575" y="3788960"/>
            <a:ext cx="2158097" cy="808877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r" fontAlgn="auto" indent="0">
              <a:lnSpc>
                <a:spcPct val="130000"/>
              </a:lnSpc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风险监控与报告：持续监控风险的变化，及时报告并调整风险管理策略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5408" name="正文"/>
          <p:cNvSpPr txBox="1"/>
          <p:nvPr>
            <p:custDataLst>
              <p:tags r:id="rId28"/>
            </p:custDataLst>
          </p:nvPr>
        </p:nvSpPr>
        <p:spPr>
          <a:xfrm>
            <a:off x="7063523" y="1665572"/>
            <a:ext cx="2158097" cy="808877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r" fontAlgn="auto" indent="0">
              <a:lnSpc>
                <a:spcPct val="130000"/>
              </a:lnSpc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风险应对策略：根据风险评估结果，制定相应的应对策略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5410" name="正文"/>
          <p:cNvSpPr txBox="1"/>
          <p:nvPr>
            <p:custDataLst>
              <p:tags r:id="rId29"/>
            </p:custDataLst>
          </p:nvPr>
        </p:nvSpPr>
        <p:spPr>
          <a:xfrm>
            <a:off x="2964451" y="1665572"/>
            <a:ext cx="2158097" cy="808877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l" fontAlgn="auto" indent="0">
              <a:lnSpc>
                <a:spcPct val="130000"/>
              </a:lnSpc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风险评估：对每个风险因素进行量化和定性评估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8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5696" name="标题 2"/>
          <p:cNvSpPr>
            <a:spLocks noGrp="1"/>
          </p:cNvSpPr>
          <p:nvPr>
            <p:ph type="title" idx="44"/>
          </p:nvPr>
        </p:nvSpPr>
        <p:spPr/>
        <p:txBody>
          <a:bodyPr/>
          <a:p>
            <a:r>
              <a:rPr altLang="en-US" lang="zh-CN"/>
              <a:t>风险管理策略的实施和调整</a:t>
            </a:r>
            <a:endParaRPr altLang="en-US" lang="zh-CN"/>
          </a:p>
        </p:txBody>
      </p:sp>
      <p:sp>
        <p:nvSpPr>
          <p:cNvPr id="1055698" name="正文"/>
          <p:cNvSpPr txBox="1"/>
          <p:nvPr>
            <p:custDataLst>
              <p:tags r:id="rId1"/>
            </p:custDataLst>
          </p:nvPr>
        </p:nvSpPr>
        <p:spPr>
          <a:xfrm>
            <a:off x="2421831" y="1490400"/>
            <a:ext cx="7342337" cy="970654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just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实施步骤：明确目标、识别风险、分析风险、制定策略、实施控制措施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5700" name="正文"/>
          <p:cNvSpPr txBox="1"/>
          <p:nvPr>
            <p:custDataLst>
              <p:tags r:id="rId2"/>
            </p:custDataLst>
          </p:nvPr>
        </p:nvSpPr>
        <p:spPr>
          <a:xfrm>
            <a:off x="2421831" y="2753249"/>
            <a:ext cx="7342337" cy="970654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just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调整策略：根据实际情况及时调整风险管理策略，确保其有效性和适应性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5702" name="正文"/>
          <p:cNvSpPr txBox="1"/>
          <p:nvPr>
            <p:custDataLst>
              <p:tags r:id="rId3"/>
            </p:custDataLst>
          </p:nvPr>
        </p:nvSpPr>
        <p:spPr>
          <a:xfrm>
            <a:off x="2421831" y="4016097"/>
            <a:ext cx="7342337" cy="970654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just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持续改进：不断优化风险管理策略，提高风险防范能力和应对能力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5704" name="正文"/>
          <p:cNvSpPr txBox="1"/>
          <p:nvPr>
            <p:custDataLst>
              <p:tags r:id="rId4"/>
            </p:custDataLst>
          </p:nvPr>
        </p:nvSpPr>
        <p:spPr>
          <a:xfrm>
            <a:off x="2421831" y="5278946"/>
            <a:ext cx="7342337" cy="970654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just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沟通协作：加强内部沟通协作，确保风险管理策略的顺利实施和有效执行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9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5990" name="标题 1"/>
          <p:cNvSpPr>
            <a:spLocks noGrp="1"/>
          </p:cNvSpPr>
          <p:nvPr>
            <p:ph type="title" idx="2"/>
            <p:custDataLst>
              <p:tags r:id="rId1"/>
            </p:custDataLst>
          </p:nvPr>
        </p:nvSpPr>
        <p:spPr/>
        <p:txBody>
          <a:bodyPr/>
          <a:p>
            <a:r>
              <a:rPr altLang="en-US" lang="zh-CN"/>
              <a:t>实施风险管理策略的步骤</a:t>
            </a:r>
            <a:endParaRPr altLang="en-US" lang="zh-CN"/>
          </a:p>
        </p:txBody>
      </p:sp>
      <p:sp>
        <p:nvSpPr>
          <p:cNvPr id="1055992" name="文本占位符 2"/>
          <p:cNvSpPr>
            <a:spLocks noGrp="1"/>
          </p:cNvSpPr>
          <p:nvPr>
            <p:ph type="body" idx="1"/>
            <p:custDataLst>
              <p:tags r:id="rId2"/>
            </p:custDataLst>
          </p:nvPr>
        </p:nvSpPr>
        <p:spPr/>
        <p:txBody>
          <a:bodyPr/>
          <a:p>
            <a:r>
              <a:rPr altLang="en-US" lang="zh-CN"/>
              <a:t>Part Five</a:t>
            </a:r>
            <a:endParaRPr altLang="en-US" lang="zh-CN"/>
          </a:p>
        </p:txBody>
      </p:sp>
    </p:spTree>
    <p:custDataLst>
      <p:tags r:id="rId3"/>
    </p:custData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0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6730" name="标题 2"/>
          <p:cNvSpPr>
            <a:spLocks noGrp="1"/>
          </p:cNvSpPr>
          <p:nvPr>
            <p:ph type="title" idx="44"/>
          </p:nvPr>
        </p:nvSpPr>
        <p:spPr/>
        <p:txBody>
          <a:bodyPr/>
          <a:p>
            <a:r>
              <a:rPr altLang="en-US" lang="zh-CN"/>
              <a:t>制定风险管理计划</a:t>
            </a:r>
            <a:endParaRPr altLang="en-US" lang="zh-CN"/>
          </a:p>
        </p:txBody>
      </p:sp>
      <p:sp>
        <p:nvSpPr>
          <p:cNvPr id="1056732" name="Freeform 7"/>
          <p:cNvSpPr/>
          <p:nvPr>
            <p:custDataLst>
              <p:tags r:id="rId1"/>
            </p:custDataLst>
          </p:nvPr>
        </p:nvSpPr>
        <p:spPr bwMode="auto">
          <a:xfrm>
            <a:off x="730217" y="1578643"/>
            <a:ext cx="212079" cy="106716"/>
          </a:xfrm>
          <a:custGeom>
            <a:avLst/>
            <a:gdLst>
              <a:gd name="T0" fmla="*/ 33 w 66"/>
              <a:gd name="T1" fmla="*/ 0 h 33"/>
              <a:gd name="T2" fmla="*/ 0 w 66"/>
              <a:gd name="T3" fmla="*/ 33 h 33"/>
              <a:gd name="T4" fmla="*/ 66 w 66"/>
              <a:gd name="T5" fmla="*/ 33 h 33"/>
              <a:gd name="T6" fmla="*/ 33 w 66"/>
              <a:gd name="T7" fmla="*/ 0 h 33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66" h="33">
                <a:moveTo>
                  <a:pt x="33" y="0"/>
                </a:moveTo>
                <a:cubicBezTo>
                  <a:pt x="14" y="0"/>
                  <a:pt x="0" y="14"/>
                  <a:pt x="0" y="33"/>
                </a:cubicBezTo>
                <a:cubicBezTo>
                  <a:pt x="66" y="33"/>
                  <a:pt x="66" y="33"/>
                  <a:pt x="66" y="33"/>
                </a:cubicBezTo>
                <a:cubicBezTo>
                  <a:pt x="66" y="14"/>
                  <a:pt x="51" y="0"/>
                  <a:pt x="33" y="0"/>
                </a:cubicBezTo>
                <a:close/>
              </a:path>
            </a:pathLst>
          </a:custGeom>
          <a:solidFill>
            <a:schemeClr val="accent1">
              <a:lumMod val="75000"/>
            </a:schemeClr>
          </a:solidFill>
          <a:ln>
            <a:noFill/>
          </a:ln>
          <a:effectLst>
            <a:outerShdw algn="tl" blurRad="63500" dir="2700000" dist="63500" rotWithShape="0">
              <a:schemeClr val="accent1">
                <a:alpha val="2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bIns="36195" compatLnSpc="1" forceAA="0" fromWordArt="0" horzOverflow="overflow" lIns="144145" numCol="1" rIns="71755" rtlCol="0" spcCol="0" tIns="71755" vert="horz" vertOverflow="overflow" wrap="square">
            <a:normAutofit/>
          </a:bodyPr>
          <a:p>
            <a:pPr algn="ctr"/>
            <a:endParaRPr b="1" sz="1600" lang="en-US">
              <a:solidFill>
                <a:schemeClr val="lt1"/>
              </a:solidFill>
              <a:latin typeface="+mj-ea"/>
              <a:ea typeface="+mj-ea"/>
            </a:endParaRPr>
          </a:p>
        </p:txBody>
      </p:sp>
      <p:sp>
        <p:nvSpPr>
          <p:cNvPr id="1056734" name="Freeform 7"/>
          <p:cNvSpPr/>
          <p:nvPr>
            <p:custDataLst>
              <p:tags r:id="rId2"/>
            </p:custDataLst>
          </p:nvPr>
        </p:nvSpPr>
        <p:spPr bwMode="auto">
          <a:xfrm>
            <a:off x="2577133" y="1578643"/>
            <a:ext cx="212079" cy="106716"/>
          </a:xfrm>
          <a:custGeom>
            <a:avLst/>
            <a:gdLst>
              <a:gd name="T0" fmla="*/ 33 w 66"/>
              <a:gd name="T1" fmla="*/ 0 h 33"/>
              <a:gd name="T2" fmla="*/ 0 w 66"/>
              <a:gd name="T3" fmla="*/ 33 h 33"/>
              <a:gd name="T4" fmla="*/ 66 w 66"/>
              <a:gd name="T5" fmla="*/ 33 h 33"/>
              <a:gd name="T6" fmla="*/ 33 w 66"/>
              <a:gd name="T7" fmla="*/ 0 h 33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66" h="33">
                <a:moveTo>
                  <a:pt x="33" y="0"/>
                </a:moveTo>
                <a:cubicBezTo>
                  <a:pt x="14" y="0"/>
                  <a:pt x="0" y="14"/>
                  <a:pt x="0" y="33"/>
                </a:cubicBezTo>
                <a:cubicBezTo>
                  <a:pt x="66" y="33"/>
                  <a:pt x="66" y="33"/>
                  <a:pt x="66" y="33"/>
                </a:cubicBezTo>
                <a:cubicBezTo>
                  <a:pt x="66" y="14"/>
                  <a:pt x="51" y="0"/>
                  <a:pt x="33" y="0"/>
                </a:cubicBezTo>
                <a:close/>
              </a:path>
            </a:pathLst>
          </a:custGeom>
          <a:solidFill>
            <a:schemeClr val="accent1">
              <a:lumMod val="75000"/>
            </a:schemeClr>
          </a:solidFill>
          <a:ln>
            <a:noFill/>
          </a:ln>
          <a:effectLst>
            <a:outerShdw algn="tl" blurRad="63500" dir="2700000" dist="63500" rotWithShape="0">
              <a:schemeClr val="accent1">
                <a:alpha val="2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bIns="36195" compatLnSpc="1" forceAA="0" fromWordArt="0" horzOverflow="overflow" lIns="144145" numCol="1" rIns="71755" rtlCol="0" spcCol="0" tIns="71755" vert="horz" vertOverflow="overflow" wrap="square">
            <a:normAutofit/>
          </a:bodyPr>
          <a:p>
            <a:pPr algn="ctr"/>
            <a:endParaRPr b="1" sz="1600" lang="en-US">
              <a:solidFill>
                <a:schemeClr val="lt1"/>
              </a:solidFill>
              <a:latin typeface="+mj-ea"/>
              <a:ea typeface="+mj-ea"/>
            </a:endParaRPr>
          </a:p>
        </p:txBody>
      </p:sp>
      <p:sp>
        <p:nvSpPr>
          <p:cNvPr id="1056736" name="Freeform 7"/>
          <p:cNvSpPr/>
          <p:nvPr>
            <p:custDataLst>
              <p:tags r:id="rId3"/>
            </p:custDataLst>
          </p:nvPr>
        </p:nvSpPr>
        <p:spPr bwMode="auto">
          <a:xfrm>
            <a:off x="4424050" y="1578643"/>
            <a:ext cx="212079" cy="106716"/>
          </a:xfrm>
          <a:custGeom>
            <a:avLst/>
            <a:gdLst>
              <a:gd name="T0" fmla="*/ 33 w 66"/>
              <a:gd name="T1" fmla="*/ 0 h 33"/>
              <a:gd name="T2" fmla="*/ 0 w 66"/>
              <a:gd name="T3" fmla="*/ 33 h 33"/>
              <a:gd name="T4" fmla="*/ 66 w 66"/>
              <a:gd name="T5" fmla="*/ 33 h 33"/>
              <a:gd name="T6" fmla="*/ 33 w 66"/>
              <a:gd name="T7" fmla="*/ 0 h 33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66" h="33">
                <a:moveTo>
                  <a:pt x="33" y="0"/>
                </a:moveTo>
                <a:cubicBezTo>
                  <a:pt x="14" y="0"/>
                  <a:pt x="0" y="14"/>
                  <a:pt x="0" y="33"/>
                </a:cubicBezTo>
                <a:cubicBezTo>
                  <a:pt x="66" y="33"/>
                  <a:pt x="66" y="33"/>
                  <a:pt x="66" y="33"/>
                </a:cubicBezTo>
                <a:cubicBezTo>
                  <a:pt x="66" y="14"/>
                  <a:pt x="51" y="0"/>
                  <a:pt x="33" y="0"/>
                </a:cubicBezTo>
                <a:close/>
              </a:path>
            </a:pathLst>
          </a:custGeom>
          <a:solidFill>
            <a:schemeClr val="accent1">
              <a:lumMod val="75000"/>
            </a:schemeClr>
          </a:solidFill>
          <a:ln>
            <a:noFill/>
          </a:ln>
          <a:effectLst>
            <a:outerShdw algn="tl" blurRad="63500" dir="2700000" dist="63500" rotWithShape="0">
              <a:schemeClr val="accent1">
                <a:alpha val="2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bIns="36195" compatLnSpc="1" forceAA="0" fromWordArt="0" horzOverflow="overflow" lIns="144145" numCol="1" rIns="71755" rtlCol="0" spcCol="0" tIns="71755" vert="horz" vertOverflow="overflow" wrap="square">
            <a:normAutofit/>
          </a:bodyPr>
          <a:p>
            <a:pPr algn="ctr"/>
            <a:endParaRPr b="1" sz="1600" lang="en-US">
              <a:solidFill>
                <a:schemeClr val="lt1"/>
              </a:solidFill>
              <a:latin typeface="+mj-ea"/>
              <a:ea typeface="+mj-ea"/>
            </a:endParaRPr>
          </a:p>
        </p:txBody>
      </p:sp>
      <p:sp>
        <p:nvSpPr>
          <p:cNvPr id="1056738" name="Freeform 7"/>
          <p:cNvSpPr/>
          <p:nvPr>
            <p:custDataLst>
              <p:tags r:id="rId4"/>
            </p:custDataLst>
          </p:nvPr>
        </p:nvSpPr>
        <p:spPr bwMode="auto">
          <a:xfrm>
            <a:off x="6270966" y="1578643"/>
            <a:ext cx="212079" cy="106716"/>
          </a:xfrm>
          <a:custGeom>
            <a:avLst/>
            <a:gdLst>
              <a:gd name="T0" fmla="*/ 33 w 66"/>
              <a:gd name="T1" fmla="*/ 0 h 33"/>
              <a:gd name="T2" fmla="*/ 0 w 66"/>
              <a:gd name="T3" fmla="*/ 33 h 33"/>
              <a:gd name="T4" fmla="*/ 66 w 66"/>
              <a:gd name="T5" fmla="*/ 33 h 33"/>
              <a:gd name="T6" fmla="*/ 33 w 66"/>
              <a:gd name="T7" fmla="*/ 0 h 33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66" h="33">
                <a:moveTo>
                  <a:pt x="33" y="0"/>
                </a:moveTo>
                <a:cubicBezTo>
                  <a:pt x="14" y="0"/>
                  <a:pt x="0" y="14"/>
                  <a:pt x="0" y="33"/>
                </a:cubicBezTo>
                <a:cubicBezTo>
                  <a:pt x="66" y="33"/>
                  <a:pt x="66" y="33"/>
                  <a:pt x="66" y="33"/>
                </a:cubicBezTo>
                <a:cubicBezTo>
                  <a:pt x="66" y="14"/>
                  <a:pt x="51" y="0"/>
                  <a:pt x="33" y="0"/>
                </a:cubicBezTo>
                <a:close/>
              </a:path>
            </a:pathLst>
          </a:custGeom>
          <a:solidFill>
            <a:schemeClr val="accent1">
              <a:lumMod val="75000"/>
            </a:schemeClr>
          </a:solidFill>
          <a:ln>
            <a:noFill/>
          </a:ln>
          <a:effectLst>
            <a:outerShdw algn="tl" blurRad="63500" dir="2700000" dist="63500" rotWithShape="0">
              <a:schemeClr val="accent1">
                <a:alpha val="2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bIns="36195" compatLnSpc="1" forceAA="0" fromWordArt="0" horzOverflow="overflow" lIns="144145" numCol="1" rIns="71755" rtlCol="0" spcCol="0" tIns="71755" vert="horz" vertOverflow="overflow" wrap="square">
            <a:normAutofit/>
          </a:bodyPr>
          <a:p>
            <a:pPr algn="ctr"/>
            <a:endParaRPr b="1" sz="1600" lang="en-US">
              <a:solidFill>
                <a:schemeClr val="lt1"/>
              </a:solidFill>
              <a:latin typeface="+mj-ea"/>
              <a:ea typeface="+mj-ea"/>
            </a:endParaRPr>
          </a:p>
        </p:txBody>
      </p:sp>
      <p:sp>
        <p:nvSpPr>
          <p:cNvPr id="1056740" name="Freeform 7"/>
          <p:cNvSpPr/>
          <p:nvPr>
            <p:custDataLst>
              <p:tags r:id="rId5"/>
            </p:custDataLst>
          </p:nvPr>
        </p:nvSpPr>
        <p:spPr bwMode="auto">
          <a:xfrm>
            <a:off x="8117883" y="1578643"/>
            <a:ext cx="212079" cy="106716"/>
          </a:xfrm>
          <a:custGeom>
            <a:avLst/>
            <a:gdLst>
              <a:gd name="T0" fmla="*/ 33 w 66"/>
              <a:gd name="T1" fmla="*/ 0 h 33"/>
              <a:gd name="T2" fmla="*/ 0 w 66"/>
              <a:gd name="T3" fmla="*/ 33 h 33"/>
              <a:gd name="T4" fmla="*/ 66 w 66"/>
              <a:gd name="T5" fmla="*/ 33 h 33"/>
              <a:gd name="T6" fmla="*/ 33 w 66"/>
              <a:gd name="T7" fmla="*/ 0 h 33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66" h="33">
                <a:moveTo>
                  <a:pt x="33" y="0"/>
                </a:moveTo>
                <a:cubicBezTo>
                  <a:pt x="14" y="0"/>
                  <a:pt x="0" y="14"/>
                  <a:pt x="0" y="33"/>
                </a:cubicBezTo>
                <a:cubicBezTo>
                  <a:pt x="66" y="33"/>
                  <a:pt x="66" y="33"/>
                  <a:pt x="66" y="33"/>
                </a:cubicBezTo>
                <a:cubicBezTo>
                  <a:pt x="66" y="14"/>
                  <a:pt x="51" y="0"/>
                  <a:pt x="33" y="0"/>
                </a:cubicBezTo>
                <a:close/>
              </a:path>
            </a:pathLst>
          </a:custGeom>
          <a:solidFill>
            <a:schemeClr val="accent1">
              <a:lumMod val="75000"/>
            </a:schemeClr>
          </a:solidFill>
          <a:ln>
            <a:noFill/>
          </a:ln>
          <a:effectLst>
            <a:outerShdw algn="tl" blurRad="63500" dir="2700000" dist="63500" rotWithShape="0">
              <a:schemeClr val="accent1">
                <a:alpha val="2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bIns="36195" compatLnSpc="1" forceAA="0" fromWordArt="0" horzOverflow="overflow" lIns="144145" numCol="1" rIns="71755" rtlCol="0" spcCol="0" tIns="71755" vert="horz" vertOverflow="overflow" wrap="square">
            <a:normAutofit/>
          </a:bodyPr>
          <a:p>
            <a:pPr algn="ctr"/>
            <a:endParaRPr b="1" sz="1600" lang="en-US">
              <a:solidFill>
                <a:schemeClr val="lt1"/>
              </a:solidFill>
              <a:latin typeface="+mj-ea"/>
              <a:ea typeface="+mj-ea"/>
            </a:endParaRPr>
          </a:p>
        </p:txBody>
      </p:sp>
      <p:sp>
        <p:nvSpPr>
          <p:cNvPr id="1056742" name="Freeform 7"/>
          <p:cNvSpPr/>
          <p:nvPr>
            <p:custDataLst>
              <p:tags r:id="rId6"/>
            </p:custDataLst>
          </p:nvPr>
        </p:nvSpPr>
        <p:spPr bwMode="auto">
          <a:xfrm>
            <a:off x="9964165" y="1578643"/>
            <a:ext cx="212079" cy="106716"/>
          </a:xfrm>
          <a:custGeom>
            <a:avLst/>
            <a:gdLst>
              <a:gd name="T0" fmla="*/ 33 w 66"/>
              <a:gd name="T1" fmla="*/ 0 h 33"/>
              <a:gd name="T2" fmla="*/ 0 w 66"/>
              <a:gd name="T3" fmla="*/ 33 h 33"/>
              <a:gd name="T4" fmla="*/ 66 w 66"/>
              <a:gd name="T5" fmla="*/ 33 h 33"/>
              <a:gd name="T6" fmla="*/ 33 w 66"/>
              <a:gd name="T7" fmla="*/ 0 h 33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66" h="33">
                <a:moveTo>
                  <a:pt x="33" y="0"/>
                </a:moveTo>
                <a:cubicBezTo>
                  <a:pt x="14" y="0"/>
                  <a:pt x="0" y="14"/>
                  <a:pt x="0" y="33"/>
                </a:cubicBezTo>
                <a:cubicBezTo>
                  <a:pt x="66" y="33"/>
                  <a:pt x="66" y="33"/>
                  <a:pt x="66" y="33"/>
                </a:cubicBezTo>
                <a:cubicBezTo>
                  <a:pt x="66" y="14"/>
                  <a:pt x="51" y="0"/>
                  <a:pt x="33" y="0"/>
                </a:cubicBezTo>
                <a:close/>
              </a:path>
            </a:pathLst>
          </a:custGeom>
          <a:solidFill>
            <a:schemeClr val="accent1">
              <a:lumMod val="75000"/>
            </a:schemeClr>
          </a:solidFill>
          <a:ln>
            <a:noFill/>
          </a:ln>
          <a:effectLst>
            <a:outerShdw algn="tl" blurRad="63500" dir="2700000" dist="63500" rotWithShape="0">
              <a:schemeClr val="accent1">
                <a:alpha val="2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bIns="36195" compatLnSpc="1" forceAA="0" fromWordArt="0" horzOverflow="overflow" lIns="144145" numCol="1" rIns="71755" rtlCol="0" spcCol="0" tIns="71755" vert="horz" vertOverflow="overflow" wrap="square">
            <a:normAutofit/>
          </a:bodyPr>
          <a:p>
            <a:pPr algn="ctr"/>
            <a:endParaRPr b="1" sz="1600" lang="en-US">
              <a:solidFill>
                <a:schemeClr val="lt1"/>
              </a:solidFill>
              <a:latin typeface="+mj-ea"/>
              <a:ea typeface="+mj-ea"/>
            </a:endParaRPr>
          </a:p>
        </p:txBody>
      </p:sp>
      <p:sp>
        <p:nvSpPr>
          <p:cNvPr id="1056744" name="矩形: 圆角 36"/>
          <p:cNvSpPr/>
          <p:nvPr>
            <p:custDataLst>
              <p:tags r:id="rId7"/>
            </p:custDataLst>
          </p:nvPr>
        </p:nvSpPr>
        <p:spPr bwMode="auto">
          <a:xfrm>
            <a:off x="9845521" y="1685233"/>
            <a:ext cx="1731771" cy="4475961"/>
          </a:xfrm>
          <a:prstGeom prst="roundRect">
            <a:avLst>
              <a:gd name="adj" fmla="val 8319"/>
            </a:avLst>
          </a:prstGeom>
          <a:gradFill flip="none" rotWithShape="1">
            <a:gsLst>
              <a:gs pos="52000">
                <a:schemeClr val="accent1">
                  <a:lumMod val="5000"/>
                  <a:lumOff val="95000"/>
                  <a:alpha val="0"/>
                </a:schemeClr>
              </a:gs>
              <a:gs pos="100000">
                <a:schemeClr val="accent1">
                  <a:lumMod val="20000"/>
                  <a:lumOff val="80000"/>
                </a:schemeClr>
              </a:gs>
            </a:gsLst>
            <a:lin ang="16200000" scaled="1"/>
          </a:gradFill>
          <a:ln w="9525">
            <a:gradFill flip="none" rotWithShape="1">
              <a:gsLst>
                <a:gs pos="0">
                  <a:schemeClr val="bg1"/>
                </a:gs>
                <a:gs pos="100000">
                  <a:schemeClr val="accent1">
                    <a:lumMod val="40000"/>
                    <a:lumOff val="60000"/>
                  </a:schemeClr>
                </a:gs>
              </a:gsLst>
              <a:lin ang="16200000" scaled="1"/>
            </a:gradFill>
            <a:round/>
          </a:ln>
        </p:spPr>
        <p:txBody>
          <a:bodyPr anchor="t" anchorCtr="0" bIns="45720" compatLnSpc="1" lIns="91440" numCol="1" rIns="91440" tIns="45720" vert="horz" wrap="square"/>
          <a:p>
            <a:endParaRPr altLang="en-US" dirty="0" lang="zh-CN"/>
          </a:p>
        </p:txBody>
      </p:sp>
      <p:sp>
        <p:nvSpPr>
          <p:cNvPr id="1056746" name="矩形: 圆角 32"/>
          <p:cNvSpPr/>
          <p:nvPr>
            <p:custDataLst>
              <p:tags r:id="rId8"/>
            </p:custDataLst>
          </p:nvPr>
        </p:nvSpPr>
        <p:spPr bwMode="auto">
          <a:xfrm>
            <a:off x="2455951" y="1685233"/>
            <a:ext cx="1731771" cy="4475961"/>
          </a:xfrm>
          <a:prstGeom prst="roundRect">
            <a:avLst>
              <a:gd name="adj" fmla="val 8319"/>
            </a:avLst>
          </a:prstGeom>
          <a:gradFill flip="none" rotWithShape="1">
            <a:gsLst>
              <a:gs pos="52000">
                <a:schemeClr val="accent1">
                  <a:lumMod val="5000"/>
                  <a:lumOff val="95000"/>
                  <a:alpha val="0"/>
                </a:schemeClr>
              </a:gs>
              <a:gs pos="100000">
                <a:schemeClr val="accent1">
                  <a:lumMod val="20000"/>
                  <a:lumOff val="80000"/>
                </a:schemeClr>
              </a:gs>
            </a:gsLst>
            <a:lin ang="16200000" scaled="1"/>
          </a:gradFill>
          <a:ln w="9525">
            <a:gradFill flip="none" rotWithShape="1">
              <a:gsLst>
                <a:gs pos="0">
                  <a:schemeClr val="bg1"/>
                </a:gs>
                <a:gs pos="100000">
                  <a:schemeClr val="accent1">
                    <a:lumMod val="40000"/>
                    <a:lumOff val="60000"/>
                  </a:schemeClr>
                </a:gs>
              </a:gsLst>
              <a:lin ang="16200000" scaled="1"/>
            </a:gradFill>
            <a:round/>
          </a:ln>
        </p:spPr>
        <p:txBody>
          <a:bodyPr anchor="t" anchorCtr="0" bIns="45720" compatLnSpc="1" lIns="91440" numCol="1" rIns="91440" tIns="45720" vert="horz" wrap="square"/>
          <a:p>
            <a:endParaRPr altLang="en-US" dirty="0" lang="zh-CN"/>
          </a:p>
        </p:txBody>
      </p:sp>
      <p:sp>
        <p:nvSpPr>
          <p:cNvPr id="1056748" name="矩形: 圆角 1"/>
          <p:cNvSpPr/>
          <p:nvPr>
            <p:custDataLst>
              <p:tags r:id="rId9"/>
            </p:custDataLst>
          </p:nvPr>
        </p:nvSpPr>
        <p:spPr bwMode="auto">
          <a:xfrm>
            <a:off x="608400" y="1685233"/>
            <a:ext cx="1731771" cy="4475961"/>
          </a:xfrm>
          <a:prstGeom prst="roundRect">
            <a:avLst>
              <a:gd name="adj" fmla="val 8319"/>
            </a:avLst>
          </a:prstGeom>
          <a:gradFill flip="none" rotWithShape="1">
            <a:gsLst>
              <a:gs pos="52000">
                <a:schemeClr val="accent1">
                  <a:lumMod val="5000"/>
                  <a:lumOff val="95000"/>
                  <a:alpha val="0"/>
                </a:schemeClr>
              </a:gs>
              <a:gs pos="100000">
                <a:schemeClr val="accent1">
                  <a:lumMod val="20000"/>
                  <a:lumOff val="80000"/>
                </a:schemeClr>
              </a:gs>
            </a:gsLst>
            <a:lin ang="16200000" scaled="1"/>
          </a:gradFill>
          <a:ln w="9525">
            <a:gradFill flip="none" rotWithShape="1">
              <a:gsLst>
                <a:gs pos="0">
                  <a:schemeClr val="bg1"/>
                </a:gs>
                <a:gs pos="100000">
                  <a:schemeClr val="accent1">
                    <a:lumMod val="40000"/>
                    <a:lumOff val="60000"/>
                  </a:schemeClr>
                </a:gs>
              </a:gsLst>
              <a:lin ang="16200000" scaled="1"/>
            </a:gradFill>
            <a:round/>
          </a:ln>
        </p:spPr>
        <p:txBody>
          <a:bodyPr anchor="t" anchorCtr="0" bIns="45720" compatLnSpc="1" lIns="91440" numCol="1" rIns="91440" tIns="45720" vert="horz" wrap="square"/>
          <a:p>
            <a:endParaRPr altLang="en-US" dirty="0" lang="zh-CN"/>
          </a:p>
        </p:txBody>
      </p:sp>
      <p:sp>
        <p:nvSpPr>
          <p:cNvPr id="1056750" name="矩形: 圆角 33"/>
          <p:cNvSpPr/>
          <p:nvPr>
            <p:custDataLst>
              <p:tags r:id="rId10"/>
            </p:custDataLst>
          </p:nvPr>
        </p:nvSpPr>
        <p:spPr bwMode="auto">
          <a:xfrm>
            <a:off x="4303502" y="1685233"/>
            <a:ext cx="1731771" cy="4475961"/>
          </a:xfrm>
          <a:prstGeom prst="roundRect">
            <a:avLst>
              <a:gd name="adj" fmla="val 8319"/>
            </a:avLst>
          </a:prstGeom>
          <a:gradFill flip="none" rotWithShape="1">
            <a:gsLst>
              <a:gs pos="52000">
                <a:schemeClr val="accent1">
                  <a:lumMod val="5000"/>
                  <a:lumOff val="95000"/>
                  <a:alpha val="0"/>
                </a:schemeClr>
              </a:gs>
              <a:gs pos="100000">
                <a:schemeClr val="accent1">
                  <a:lumMod val="20000"/>
                  <a:lumOff val="80000"/>
                </a:schemeClr>
              </a:gs>
            </a:gsLst>
            <a:lin ang="16200000" scaled="1"/>
          </a:gradFill>
          <a:ln w="9525">
            <a:gradFill flip="none" rotWithShape="1">
              <a:gsLst>
                <a:gs pos="0">
                  <a:schemeClr val="bg1"/>
                </a:gs>
                <a:gs pos="100000">
                  <a:schemeClr val="accent1">
                    <a:lumMod val="40000"/>
                    <a:lumOff val="60000"/>
                  </a:schemeClr>
                </a:gs>
              </a:gsLst>
              <a:lin ang="16200000" scaled="1"/>
            </a:gradFill>
            <a:round/>
          </a:ln>
        </p:spPr>
        <p:txBody>
          <a:bodyPr anchor="t" anchorCtr="0" bIns="45720" compatLnSpc="1" lIns="91440" numCol="1" rIns="91440" tIns="45720" vert="horz" wrap="square"/>
          <a:p>
            <a:endParaRPr altLang="en-US" dirty="0" lang="zh-CN"/>
          </a:p>
        </p:txBody>
      </p:sp>
      <p:sp>
        <p:nvSpPr>
          <p:cNvPr id="1056752" name="矩形: 圆角 34"/>
          <p:cNvSpPr/>
          <p:nvPr>
            <p:custDataLst>
              <p:tags r:id="rId11"/>
            </p:custDataLst>
          </p:nvPr>
        </p:nvSpPr>
        <p:spPr bwMode="auto">
          <a:xfrm>
            <a:off x="6150419" y="1685233"/>
            <a:ext cx="1731771" cy="4475961"/>
          </a:xfrm>
          <a:prstGeom prst="roundRect">
            <a:avLst>
              <a:gd name="adj" fmla="val 8319"/>
            </a:avLst>
          </a:prstGeom>
          <a:gradFill flip="none" rotWithShape="1">
            <a:gsLst>
              <a:gs pos="52000">
                <a:schemeClr val="accent1">
                  <a:lumMod val="5000"/>
                  <a:lumOff val="95000"/>
                  <a:alpha val="0"/>
                </a:schemeClr>
              </a:gs>
              <a:gs pos="100000">
                <a:schemeClr val="accent1">
                  <a:lumMod val="20000"/>
                  <a:lumOff val="80000"/>
                </a:schemeClr>
              </a:gs>
            </a:gsLst>
            <a:lin ang="16200000" scaled="1"/>
          </a:gradFill>
          <a:ln w="9525">
            <a:gradFill flip="none" rotWithShape="1">
              <a:gsLst>
                <a:gs pos="0">
                  <a:schemeClr val="bg1"/>
                </a:gs>
                <a:gs pos="100000">
                  <a:schemeClr val="accent1">
                    <a:lumMod val="40000"/>
                    <a:lumOff val="60000"/>
                  </a:schemeClr>
                </a:gs>
              </a:gsLst>
              <a:lin ang="16200000" scaled="1"/>
            </a:gradFill>
            <a:round/>
          </a:ln>
        </p:spPr>
        <p:txBody>
          <a:bodyPr anchor="t" anchorCtr="0" bIns="45720" compatLnSpc="1" lIns="91440" numCol="1" rIns="91440" tIns="45720" vert="horz" wrap="square"/>
          <a:p>
            <a:endParaRPr altLang="en-US" dirty="0" lang="zh-CN"/>
          </a:p>
        </p:txBody>
      </p:sp>
      <p:sp>
        <p:nvSpPr>
          <p:cNvPr id="1056754" name="矩形: 圆角 35"/>
          <p:cNvSpPr/>
          <p:nvPr>
            <p:custDataLst>
              <p:tags r:id="rId12"/>
            </p:custDataLst>
          </p:nvPr>
        </p:nvSpPr>
        <p:spPr bwMode="auto">
          <a:xfrm>
            <a:off x="7997970" y="1685233"/>
            <a:ext cx="1731771" cy="4475961"/>
          </a:xfrm>
          <a:prstGeom prst="roundRect">
            <a:avLst>
              <a:gd name="adj" fmla="val 8319"/>
            </a:avLst>
          </a:prstGeom>
          <a:gradFill flip="none" rotWithShape="1">
            <a:gsLst>
              <a:gs pos="52000">
                <a:schemeClr val="accent1">
                  <a:lumMod val="5000"/>
                  <a:lumOff val="95000"/>
                  <a:alpha val="0"/>
                </a:schemeClr>
              </a:gs>
              <a:gs pos="100000">
                <a:schemeClr val="accent1">
                  <a:lumMod val="20000"/>
                  <a:lumOff val="80000"/>
                </a:schemeClr>
              </a:gs>
            </a:gsLst>
            <a:lin ang="16200000" scaled="1"/>
          </a:gradFill>
          <a:ln w="9525">
            <a:gradFill flip="none" rotWithShape="1">
              <a:gsLst>
                <a:gs pos="0">
                  <a:schemeClr val="bg1"/>
                </a:gs>
                <a:gs pos="100000">
                  <a:schemeClr val="accent1">
                    <a:lumMod val="40000"/>
                    <a:lumOff val="60000"/>
                  </a:schemeClr>
                </a:gs>
              </a:gsLst>
              <a:lin ang="16200000" scaled="1"/>
            </a:gradFill>
            <a:round/>
          </a:ln>
        </p:spPr>
        <p:txBody>
          <a:bodyPr anchor="t" anchorCtr="0" bIns="45720" compatLnSpc="1" lIns="91440" numCol="1" rIns="91440" tIns="45720" vert="horz" wrap="square"/>
          <a:p>
            <a:endParaRPr altLang="en-US" dirty="0" lang="zh-CN"/>
          </a:p>
        </p:txBody>
      </p:sp>
      <p:sp>
        <p:nvSpPr>
          <p:cNvPr id="1056756" name="Freeform 6"/>
          <p:cNvSpPr/>
          <p:nvPr>
            <p:custDataLst>
              <p:tags r:id="rId13"/>
            </p:custDataLst>
          </p:nvPr>
        </p:nvSpPr>
        <p:spPr bwMode="auto">
          <a:xfrm>
            <a:off x="827924" y="1578643"/>
            <a:ext cx="1227905" cy="1349482"/>
          </a:xfrm>
          <a:custGeom>
            <a:avLst/>
            <a:gdLst>
              <a:gd name="T0" fmla="*/ 351 w 384"/>
              <a:gd name="T1" fmla="*/ 0 h 420"/>
              <a:gd name="T2" fmla="*/ 33 w 384"/>
              <a:gd name="T3" fmla="*/ 0 h 420"/>
              <a:gd name="T4" fmla="*/ 0 w 384"/>
              <a:gd name="T5" fmla="*/ 0 h 420"/>
              <a:gd name="T6" fmla="*/ 33 w 384"/>
              <a:gd name="T7" fmla="*/ 33 h 420"/>
              <a:gd name="T8" fmla="*/ 33 w 384"/>
              <a:gd name="T9" fmla="*/ 400 h 420"/>
              <a:gd name="T10" fmla="*/ 53 w 384"/>
              <a:gd name="T11" fmla="*/ 420 h 420"/>
              <a:gd name="T12" fmla="*/ 364 w 384"/>
              <a:gd name="T13" fmla="*/ 420 h 420"/>
              <a:gd name="T14" fmla="*/ 384 w 384"/>
              <a:gd name="T15" fmla="*/ 400 h 420"/>
              <a:gd name="T16" fmla="*/ 384 w 384"/>
              <a:gd name="T17" fmla="*/ 33 h 420"/>
              <a:gd name="T18" fmla="*/ 351 w 384"/>
              <a:gd name="T19" fmla="*/ 0 h 42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</a:cxnLst>
            <a:rect l="0" t="0" r="r" b="b"/>
            <a:pathLst>
              <a:path w="384" h="420">
                <a:moveTo>
                  <a:pt x="351" y="0"/>
                </a:moveTo>
                <a:cubicBezTo>
                  <a:pt x="33" y="0"/>
                  <a:pt x="33" y="0"/>
                  <a:pt x="33" y="0"/>
                </a:cubicBezTo>
                <a:cubicBezTo>
                  <a:pt x="0" y="0"/>
                  <a:pt x="0" y="0"/>
                  <a:pt x="0" y="0"/>
                </a:cubicBezTo>
                <a:cubicBezTo>
                  <a:pt x="18" y="0"/>
                  <a:pt x="33" y="14"/>
                  <a:pt x="33" y="33"/>
                </a:cubicBezTo>
                <a:cubicBezTo>
                  <a:pt x="33" y="400"/>
                  <a:pt x="33" y="400"/>
                  <a:pt x="33" y="400"/>
                </a:cubicBezTo>
                <a:cubicBezTo>
                  <a:pt x="33" y="411"/>
                  <a:pt x="42" y="420"/>
                  <a:pt x="53" y="420"/>
                </a:cubicBezTo>
                <a:cubicBezTo>
                  <a:pt x="364" y="420"/>
                  <a:pt x="364" y="420"/>
                  <a:pt x="364" y="420"/>
                </a:cubicBezTo>
                <a:cubicBezTo>
                  <a:pt x="375" y="420"/>
                  <a:pt x="384" y="411"/>
                  <a:pt x="384" y="400"/>
                </a:cubicBezTo>
                <a:cubicBezTo>
                  <a:pt x="384" y="33"/>
                  <a:pt x="384" y="33"/>
                  <a:pt x="384" y="33"/>
                </a:cubicBezTo>
                <a:cubicBezTo>
                  <a:pt x="384" y="14"/>
                  <a:pt x="369" y="0"/>
                  <a:pt x="351" y="0"/>
                </a:cubicBezTo>
                <a:close/>
              </a:path>
            </a:pathLst>
          </a:custGeom>
          <a:gradFill>
            <a:gsLst>
              <a:gs pos="16000">
                <a:schemeClr val="accent1">
                  <a:lumMod val="60000"/>
                  <a:lumOff val="40000"/>
                </a:schemeClr>
              </a:gs>
              <a:gs pos="74000">
                <a:schemeClr val="accent1">
                  <a:alpha val="100000"/>
                </a:schemeClr>
              </a:gs>
            </a:gsLst>
            <a:lin ang="2700000" scaled="0"/>
          </a:gradFill>
          <a:ln>
            <a:noFill/>
          </a:ln>
          <a:effectLst>
            <a:outerShdw algn="tl" blurRad="63500" dir="2700000" dist="63500" rotWithShape="0">
              <a:schemeClr val="accent1">
                <a:alpha val="2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bIns="36195" compatLnSpc="1" forceAA="0" fromWordArt="0" horzOverflow="overflow" lIns="144145" numCol="1" rIns="71755" rtlCol="0" spcCol="0" tIns="71755" vert="horz" vertOverflow="overflow" wrap="square">
            <a:normAutofit/>
          </a:bodyPr>
          <a:p>
            <a:pPr algn="ctr"/>
            <a:endParaRPr b="1" dirty="0" sz="1600" lang="en-US">
              <a:solidFill>
                <a:schemeClr val="lt1"/>
              </a:solidFill>
              <a:latin typeface="+mj-ea"/>
              <a:ea typeface="+mj-ea"/>
            </a:endParaRPr>
          </a:p>
        </p:txBody>
      </p:sp>
      <p:sp>
        <p:nvSpPr>
          <p:cNvPr id="1056758" name="标题"/>
          <p:cNvSpPr txBox="1"/>
          <p:nvPr>
            <p:custDataLst>
              <p:tags r:id="rId14"/>
            </p:custDataLst>
          </p:nvPr>
        </p:nvSpPr>
        <p:spPr>
          <a:xfrm>
            <a:off x="934513" y="1685233"/>
            <a:ext cx="1121190" cy="1242765"/>
          </a:xfrm>
          <a:prstGeom prst="rect"/>
          <a:noFill/>
        </p:spPr>
        <p:txBody>
          <a:bodyPr anchor="ctr" bIns="0" lIns="90000" rIns="90000" rtlCol="0" tIns="46800" wrap="square">
            <a:normAutofit/>
          </a:bodyPr>
          <a:p>
            <a:pPr algn="ctr"/>
            <a:r>
              <a:rPr altLang="en-US" b="1" dirty="0" sz="2400" lang="zh-CN" spc="300">
                <a:solidFill>
                  <a:schemeClr val="lt1">
                    <a:lumMod val="100000"/>
                  </a:schemeClr>
                </a:solidFill>
                <a:latin typeface="+mj-ea"/>
                <a:ea typeface="+mj-ea"/>
              </a:rPr>
              <a:t>添加标题</a:t>
            </a:r>
            <a:endParaRPr altLang="en-US" b="1" dirty="0" sz="2400" lang="zh-CN" spc="300">
              <a:solidFill>
                <a:schemeClr val="lt1">
                  <a:lumMod val="100000"/>
                </a:schemeClr>
              </a:solidFill>
              <a:latin typeface="+mj-ea"/>
              <a:ea typeface="+mj-ea"/>
            </a:endParaRPr>
          </a:p>
        </p:txBody>
      </p:sp>
      <p:sp>
        <p:nvSpPr>
          <p:cNvPr id="1056760" name="正文"/>
          <p:cNvSpPr txBox="1"/>
          <p:nvPr>
            <p:custDataLst>
              <p:tags r:id="rId15"/>
            </p:custDataLst>
          </p:nvPr>
        </p:nvSpPr>
        <p:spPr>
          <a:xfrm>
            <a:off x="608400" y="3126094"/>
            <a:ext cx="1731771" cy="3035002"/>
          </a:xfrm>
          <a:prstGeom prst="rect"/>
          <a:noFill/>
          <a:ln>
            <a:noFill/>
          </a:ln>
        </p:spPr>
        <p:txBody>
          <a:bodyPr anchor="t" anchorCtr="0" bIns="46800" lIns="90000" rIns="90000" rtlCol="0" tIns="46800" wrap="square">
            <a:normAutofit/>
          </a:bodyPr>
          <a:p>
            <a:pPr algn="ctr" fontAlgn="auto" indent="0">
              <a:lnSpc>
                <a:spcPct val="130000"/>
              </a:lnSpc>
              <a:spcAft>
                <a:spcPts val="1000"/>
              </a:spcAft>
            </a:pPr>
            <a:r>
              <a:rPr altLang="en-US" dirty="0" sz="16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</a:rPr>
              <a:t>明确风险管理目标：确定风险管理计划的目标和范围，明确风险管理的重点和优先级。</a:t>
            </a:r>
            <a:endParaRPr altLang="en-US" dirty="0" sz="16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</a:endParaRPr>
          </a:p>
        </p:txBody>
      </p:sp>
      <p:sp>
        <p:nvSpPr>
          <p:cNvPr id="1056762" name="Freeform 6"/>
          <p:cNvSpPr/>
          <p:nvPr>
            <p:custDataLst>
              <p:tags r:id="rId16"/>
            </p:custDataLst>
          </p:nvPr>
        </p:nvSpPr>
        <p:spPr bwMode="auto">
          <a:xfrm>
            <a:off x="2674840" y="1578643"/>
            <a:ext cx="1227905" cy="1349482"/>
          </a:xfrm>
          <a:custGeom>
            <a:avLst/>
            <a:gdLst>
              <a:gd name="T0" fmla="*/ 351 w 384"/>
              <a:gd name="T1" fmla="*/ 0 h 420"/>
              <a:gd name="T2" fmla="*/ 33 w 384"/>
              <a:gd name="T3" fmla="*/ 0 h 420"/>
              <a:gd name="T4" fmla="*/ 0 w 384"/>
              <a:gd name="T5" fmla="*/ 0 h 420"/>
              <a:gd name="T6" fmla="*/ 33 w 384"/>
              <a:gd name="T7" fmla="*/ 33 h 420"/>
              <a:gd name="T8" fmla="*/ 33 w 384"/>
              <a:gd name="T9" fmla="*/ 400 h 420"/>
              <a:gd name="T10" fmla="*/ 53 w 384"/>
              <a:gd name="T11" fmla="*/ 420 h 420"/>
              <a:gd name="T12" fmla="*/ 364 w 384"/>
              <a:gd name="T13" fmla="*/ 420 h 420"/>
              <a:gd name="T14" fmla="*/ 384 w 384"/>
              <a:gd name="T15" fmla="*/ 400 h 420"/>
              <a:gd name="T16" fmla="*/ 384 w 384"/>
              <a:gd name="T17" fmla="*/ 33 h 420"/>
              <a:gd name="T18" fmla="*/ 351 w 384"/>
              <a:gd name="T19" fmla="*/ 0 h 42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</a:cxnLst>
            <a:rect l="0" t="0" r="r" b="b"/>
            <a:pathLst>
              <a:path w="384" h="420">
                <a:moveTo>
                  <a:pt x="351" y="0"/>
                </a:moveTo>
                <a:cubicBezTo>
                  <a:pt x="33" y="0"/>
                  <a:pt x="33" y="0"/>
                  <a:pt x="33" y="0"/>
                </a:cubicBezTo>
                <a:cubicBezTo>
                  <a:pt x="0" y="0"/>
                  <a:pt x="0" y="0"/>
                  <a:pt x="0" y="0"/>
                </a:cubicBezTo>
                <a:cubicBezTo>
                  <a:pt x="18" y="0"/>
                  <a:pt x="33" y="14"/>
                  <a:pt x="33" y="33"/>
                </a:cubicBezTo>
                <a:cubicBezTo>
                  <a:pt x="33" y="400"/>
                  <a:pt x="33" y="400"/>
                  <a:pt x="33" y="400"/>
                </a:cubicBezTo>
                <a:cubicBezTo>
                  <a:pt x="33" y="411"/>
                  <a:pt x="42" y="420"/>
                  <a:pt x="53" y="420"/>
                </a:cubicBezTo>
                <a:cubicBezTo>
                  <a:pt x="364" y="420"/>
                  <a:pt x="364" y="420"/>
                  <a:pt x="364" y="420"/>
                </a:cubicBezTo>
                <a:cubicBezTo>
                  <a:pt x="375" y="420"/>
                  <a:pt x="384" y="411"/>
                  <a:pt x="384" y="400"/>
                </a:cubicBezTo>
                <a:cubicBezTo>
                  <a:pt x="384" y="33"/>
                  <a:pt x="384" y="33"/>
                  <a:pt x="384" y="33"/>
                </a:cubicBezTo>
                <a:cubicBezTo>
                  <a:pt x="384" y="14"/>
                  <a:pt x="369" y="0"/>
                  <a:pt x="351" y="0"/>
                </a:cubicBezTo>
                <a:close/>
              </a:path>
            </a:pathLst>
          </a:custGeom>
          <a:gradFill>
            <a:gsLst>
              <a:gs pos="16000">
                <a:schemeClr val="accent1">
                  <a:lumMod val="60000"/>
                  <a:lumOff val="40000"/>
                </a:schemeClr>
              </a:gs>
              <a:gs pos="74000">
                <a:schemeClr val="accent1">
                  <a:alpha val="100000"/>
                </a:schemeClr>
              </a:gs>
            </a:gsLst>
            <a:lin ang="2700000" scaled="0"/>
          </a:gradFill>
          <a:ln>
            <a:noFill/>
          </a:ln>
          <a:effectLst>
            <a:outerShdw algn="tl" blurRad="63500" dir="2700000" dist="63500" rotWithShape="0">
              <a:schemeClr val="accent1">
                <a:alpha val="2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bIns="36195" compatLnSpc="1" forceAA="0" fromWordArt="0" horzOverflow="overflow" lIns="144145" numCol="1" rIns="71755" rtlCol="0" spcCol="0" tIns="71755" vert="horz" vertOverflow="overflow" wrap="square">
            <a:normAutofit/>
          </a:bodyPr>
          <a:p>
            <a:pPr algn="ctr"/>
            <a:endParaRPr b="1" dirty="0" sz="1600" lang="en-US">
              <a:solidFill>
                <a:schemeClr val="lt1"/>
              </a:solidFill>
              <a:latin typeface="+mj-ea"/>
              <a:ea typeface="+mj-ea"/>
            </a:endParaRPr>
          </a:p>
        </p:txBody>
      </p:sp>
      <p:sp>
        <p:nvSpPr>
          <p:cNvPr id="1056764" name="标题"/>
          <p:cNvSpPr txBox="1"/>
          <p:nvPr>
            <p:custDataLst>
              <p:tags r:id="rId17"/>
            </p:custDataLst>
          </p:nvPr>
        </p:nvSpPr>
        <p:spPr>
          <a:xfrm>
            <a:off x="2781430" y="1685233"/>
            <a:ext cx="1121190" cy="1242765"/>
          </a:xfrm>
          <a:prstGeom prst="rect"/>
          <a:noFill/>
        </p:spPr>
        <p:txBody>
          <a:bodyPr anchor="ctr" bIns="0" lIns="90000" rIns="90000" rtlCol="0" tIns="46800" wrap="square">
            <a:normAutofit/>
          </a:bodyPr>
          <a:p>
            <a:pPr algn="ctr"/>
            <a:r>
              <a:rPr altLang="en-US" b="1" dirty="0" sz="2400" lang="zh-CN" spc="300">
                <a:solidFill>
                  <a:schemeClr val="lt1">
                    <a:lumMod val="100000"/>
                  </a:schemeClr>
                </a:solidFill>
                <a:latin typeface="+mj-ea"/>
                <a:ea typeface="+mj-ea"/>
              </a:rPr>
              <a:t>添加标题</a:t>
            </a:r>
            <a:endParaRPr altLang="en-US" b="1" dirty="0" sz="2400" lang="zh-CN" spc="300">
              <a:solidFill>
                <a:schemeClr val="lt1">
                  <a:lumMod val="100000"/>
                </a:schemeClr>
              </a:solidFill>
              <a:latin typeface="+mj-ea"/>
              <a:ea typeface="+mj-ea"/>
            </a:endParaRPr>
          </a:p>
        </p:txBody>
      </p:sp>
      <p:sp>
        <p:nvSpPr>
          <p:cNvPr id="1056766" name="正文"/>
          <p:cNvSpPr txBox="1"/>
          <p:nvPr>
            <p:custDataLst>
              <p:tags r:id="rId18"/>
            </p:custDataLst>
          </p:nvPr>
        </p:nvSpPr>
        <p:spPr>
          <a:xfrm>
            <a:off x="2455317" y="3126094"/>
            <a:ext cx="1731771" cy="3035002"/>
          </a:xfrm>
          <a:prstGeom prst="rect"/>
          <a:noFill/>
          <a:ln>
            <a:noFill/>
          </a:ln>
        </p:spPr>
        <p:txBody>
          <a:bodyPr anchor="t" anchorCtr="0" bIns="46800" lIns="90000" rIns="90000" rtlCol="0" tIns="46800" wrap="square">
            <a:normAutofit/>
          </a:bodyPr>
          <a:p>
            <a:pPr algn="ctr" fontAlgn="auto" indent="0">
              <a:lnSpc>
                <a:spcPct val="130000"/>
              </a:lnSpc>
              <a:spcAft>
                <a:spcPts val="1000"/>
              </a:spcAft>
            </a:pPr>
            <a:r>
              <a:rPr altLang="en-US" dirty="0" sz="16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</a:rPr>
              <a:t>识别和分析风险：通过收集数据、调查研究和专家咨询等方式，识别和分析可能对项目或企业造成不利影响的风险因素。</a:t>
            </a:r>
            <a:endParaRPr altLang="en-US" dirty="0" sz="16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</a:endParaRPr>
          </a:p>
        </p:txBody>
      </p:sp>
      <p:sp>
        <p:nvSpPr>
          <p:cNvPr id="1056768" name="Freeform 6"/>
          <p:cNvSpPr/>
          <p:nvPr>
            <p:custDataLst>
              <p:tags r:id="rId19"/>
            </p:custDataLst>
          </p:nvPr>
        </p:nvSpPr>
        <p:spPr bwMode="auto">
          <a:xfrm>
            <a:off x="4521757" y="1578643"/>
            <a:ext cx="1227905" cy="1349482"/>
          </a:xfrm>
          <a:custGeom>
            <a:avLst/>
            <a:gdLst>
              <a:gd name="T0" fmla="*/ 351 w 384"/>
              <a:gd name="T1" fmla="*/ 0 h 420"/>
              <a:gd name="T2" fmla="*/ 33 w 384"/>
              <a:gd name="T3" fmla="*/ 0 h 420"/>
              <a:gd name="T4" fmla="*/ 0 w 384"/>
              <a:gd name="T5" fmla="*/ 0 h 420"/>
              <a:gd name="T6" fmla="*/ 33 w 384"/>
              <a:gd name="T7" fmla="*/ 33 h 420"/>
              <a:gd name="T8" fmla="*/ 33 w 384"/>
              <a:gd name="T9" fmla="*/ 400 h 420"/>
              <a:gd name="T10" fmla="*/ 53 w 384"/>
              <a:gd name="T11" fmla="*/ 420 h 420"/>
              <a:gd name="T12" fmla="*/ 364 w 384"/>
              <a:gd name="T13" fmla="*/ 420 h 420"/>
              <a:gd name="T14" fmla="*/ 384 w 384"/>
              <a:gd name="T15" fmla="*/ 400 h 420"/>
              <a:gd name="T16" fmla="*/ 384 w 384"/>
              <a:gd name="T17" fmla="*/ 33 h 420"/>
              <a:gd name="T18" fmla="*/ 351 w 384"/>
              <a:gd name="T19" fmla="*/ 0 h 42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</a:cxnLst>
            <a:rect l="0" t="0" r="r" b="b"/>
            <a:pathLst>
              <a:path w="384" h="420">
                <a:moveTo>
                  <a:pt x="351" y="0"/>
                </a:moveTo>
                <a:cubicBezTo>
                  <a:pt x="33" y="0"/>
                  <a:pt x="33" y="0"/>
                  <a:pt x="33" y="0"/>
                </a:cubicBezTo>
                <a:cubicBezTo>
                  <a:pt x="0" y="0"/>
                  <a:pt x="0" y="0"/>
                  <a:pt x="0" y="0"/>
                </a:cubicBezTo>
                <a:cubicBezTo>
                  <a:pt x="18" y="0"/>
                  <a:pt x="33" y="14"/>
                  <a:pt x="33" y="33"/>
                </a:cubicBezTo>
                <a:cubicBezTo>
                  <a:pt x="33" y="400"/>
                  <a:pt x="33" y="400"/>
                  <a:pt x="33" y="400"/>
                </a:cubicBezTo>
                <a:cubicBezTo>
                  <a:pt x="33" y="411"/>
                  <a:pt x="42" y="420"/>
                  <a:pt x="53" y="420"/>
                </a:cubicBezTo>
                <a:cubicBezTo>
                  <a:pt x="364" y="420"/>
                  <a:pt x="364" y="420"/>
                  <a:pt x="364" y="420"/>
                </a:cubicBezTo>
                <a:cubicBezTo>
                  <a:pt x="375" y="420"/>
                  <a:pt x="384" y="411"/>
                  <a:pt x="384" y="400"/>
                </a:cubicBezTo>
                <a:cubicBezTo>
                  <a:pt x="384" y="33"/>
                  <a:pt x="384" y="33"/>
                  <a:pt x="384" y="33"/>
                </a:cubicBezTo>
                <a:cubicBezTo>
                  <a:pt x="384" y="14"/>
                  <a:pt x="369" y="0"/>
                  <a:pt x="351" y="0"/>
                </a:cubicBezTo>
                <a:close/>
              </a:path>
            </a:pathLst>
          </a:custGeom>
          <a:gradFill>
            <a:gsLst>
              <a:gs pos="16000">
                <a:schemeClr val="accent1">
                  <a:lumMod val="60000"/>
                  <a:lumOff val="40000"/>
                </a:schemeClr>
              </a:gs>
              <a:gs pos="74000">
                <a:schemeClr val="accent1">
                  <a:alpha val="100000"/>
                </a:schemeClr>
              </a:gs>
            </a:gsLst>
            <a:lin ang="2700000" scaled="0"/>
          </a:gradFill>
          <a:ln>
            <a:noFill/>
          </a:ln>
          <a:effectLst>
            <a:outerShdw algn="tl" blurRad="63500" dir="2700000" dist="63500" rotWithShape="0">
              <a:schemeClr val="accent1">
                <a:alpha val="2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bIns="36195" compatLnSpc="1" forceAA="0" fromWordArt="0" horzOverflow="overflow" lIns="144145" numCol="1" rIns="71755" rtlCol="0" spcCol="0" tIns="71755" vert="horz" vertOverflow="overflow" wrap="square">
            <a:normAutofit/>
          </a:bodyPr>
          <a:p>
            <a:pPr algn="ctr"/>
            <a:endParaRPr b="1" dirty="0" sz="1600" lang="en-US">
              <a:solidFill>
                <a:schemeClr val="lt1"/>
              </a:solidFill>
              <a:latin typeface="+mj-ea"/>
              <a:ea typeface="+mj-ea"/>
            </a:endParaRPr>
          </a:p>
        </p:txBody>
      </p:sp>
      <p:sp>
        <p:nvSpPr>
          <p:cNvPr id="1056770" name="标题"/>
          <p:cNvSpPr txBox="1"/>
          <p:nvPr>
            <p:custDataLst>
              <p:tags r:id="rId20"/>
            </p:custDataLst>
          </p:nvPr>
        </p:nvSpPr>
        <p:spPr>
          <a:xfrm>
            <a:off x="4628346" y="1685233"/>
            <a:ext cx="1121190" cy="1242765"/>
          </a:xfrm>
          <a:prstGeom prst="rect"/>
          <a:noFill/>
        </p:spPr>
        <p:txBody>
          <a:bodyPr anchor="ctr" bIns="0" lIns="90000" rIns="90000" rtlCol="0" tIns="46800" wrap="square">
            <a:normAutofit/>
          </a:bodyPr>
          <a:p>
            <a:pPr algn="ctr"/>
            <a:r>
              <a:rPr altLang="en-US" b="1" dirty="0" sz="2400" lang="zh-CN" spc="300">
                <a:solidFill>
                  <a:schemeClr val="lt1">
                    <a:lumMod val="100000"/>
                  </a:schemeClr>
                </a:solidFill>
                <a:latin typeface="+mj-ea"/>
                <a:ea typeface="+mj-ea"/>
              </a:rPr>
              <a:t>添加标题</a:t>
            </a:r>
            <a:endParaRPr altLang="en-US" b="1" dirty="0" sz="2400" lang="zh-CN" spc="300">
              <a:solidFill>
                <a:schemeClr val="lt1">
                  <a:lumMod val="100000"/>
                </a:schemeClr>
              </a:solidFill>
              <a:latin typeface="+mj-ea"/>
              <a:ea typeface="+mj-ea"/>
            </a:endParaRPr>
          </a:p>
        </p:txBody>
      </p:sp>
      <p:sp>
        <p:nvSpPr>
          <p:cNvPr id="1056772" name="正文"/>
          <p:cNvSpPr txBox="1"/>
          <p:nvPr>
            <p:custDataLst>
              <p:tags r:id="rId21"/>
            </p:custDataLst>
          </p:nvPr>
        </p:nvSpPr>
        <p:spPr>
          <a:xfrm>
            <a:off x="4302233" y="3126094"/>
            <a:ext cx="1731771" cy="3035002"/>
          </a:xfrm>
          <a:prstGeom prst="rect"/>
          <a:noFill/>
          <a:ln>
            <a:noFill/>
          </a:ln>
        </p:spPr>
        <p:txBody>
          <a:bodyPr anchor="t" anchorCtr="0" bIns="46800" lIns="90000" rIns="90000" rtlCol="0" tIns="46800" wrap="square">
            <a:normAutofit/>
          </a:bodyPr>
          <a:p>
            <a:pPr algn="ctr" fontAlgn="auto" indent="0">
              <a:lnSpc>
                <a:spcPct val="130000"/>
              </a:lnSpc>
              <a:spcAft>
                <a:spcPts val="1000"/>
              </a:spcAft>
            </a:pPr>
            <a:r>
              <a:rPr altLang="en-US" dirty="0" sz="16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</a:rPr>
              <a:t>评估风险影响：对识别出的风险因素进行评估，包括风险发生的概率、影响程度和可能造成的损失等。</a:t>
            </a:r>
            <a:endParaRPr altLang="en-US" dirty="0" sz="16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</a:endParaRPr>
          </a:p>
        </p:txBody>
      </p:sp>
      <p:sp>
        <p:nvSpPr>
          <p:cNvPr id="1056774" name="Freeform 6"/>
          <p:cNvSpPr/>
          <p:nvPr>
            <p:custDataLst>
              <p:tags r:id="rId22"/>
            </p:custDataLst>
          </p:nvPr>
        </p:nvSpPr>
        <p:spPr bwMode="auto">
          <a:xfrm>
            <a:off x="6368673" y="1578643"/>
            <a:ext cx="1227905" cy="1349482"/>
          </a:xfrm>
          <a:custGeom>
            <a:avLst/>
            <a:gdLst>
              <a:gd name="T0" fmla="*/ 351 w 384"/>
              <a:gd name="T1" fmla="*/ 0 h 420"/>
              <a:gd name="T2" fmla="*/ 33 w 384"/>
              <a:gd name="T3" fmla="*/ 0 h 420"/>
              <a:gd name="T4" fmla="*/ 0 w 384"/>
              <a:gd name="T5" fmla="*/ 0 h 420"/>
              <a:gd name="T6" fmla="*/ 33 w 384"/>
              <a:gd name="T7" fmla="*/ 33 h 420"/>
              <a:gd name="T8" fmla="*/ 33 w 384"/>
              <a:gd name="T9" fmla="*/ 400 h 420"/>
              <a:gd name="T10" fmla="*/ 53 w 384"/>
              <a:gd name="T11" fmla="*/ 420 h 420"/>
              <a:gd name="T12" fmla="*/ 364 w 384"/>
              <a:gd name="T13" fmla="*/ 420 h 420"/>
              <a:gd name="T14" fmla="*/ 384 w 384"/>
              <a:gd name="T15" fmla="*/ 400 h 420"/>
              <a:gd name="T16" fmla="*/ 384 w 384"/>
              <a:gd name="T17" fmla="*/ 33 h 420"/>
              <a:gd name="T18" fmla="*/ 351 w 384"/>
              <a:gd name="T19" fmla="*/ 0 h 42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</a:cxnLst>
            <a:rect l="0" t="0" r="r" b="b"/>
            <a:pathLst>
              <a:path w="384" h="420">
                <a:moveTo>
                  <a:pt x="351" y="0"/>
                </a:moveTo>
                <a:cubicBezTo>
                  <a:pt x="33" y="0"/>
                  <a:pt x="33" y="0"/>
                  <a:pt x="33" y="0"/>
                </a:cubicBezTo>
                <a:cubicBezTo>
                  <a:pt x="0" y="0"/>
                  <a:pt x="0" y="0"/>
                  <a:pt x="0" y="0"/>
                </a:cubicBezTo>
                <a:cubicBezTo>
                  <a:pt x="18" y="0"/>
                  <a:pt x="33" y="14"/>
                  <a:pt x="33" y="33"/>
                </a:cubicBezTo>
                <a:cubicBezTo>
                  <a:pt x="33" y="400"/>
                  <a:pt x="33" y="400"/>
                  <a:pt x="33" y="400"/>
                </a:cubicBezTo>
                <a:cubicBezTo>
                  <a:pt x="33" y="411"/>
                  <a:pt x="42" y="420"/>
                  <a:pt x="53" y="420"/>
                </a:cubicBezTo>
                <a:cubicBezTo>
                  <a:pt x="364" y="420"/>
                  <a:pt x="364" y="420"/>
                  <a:pt x="364" y="420"/>
                </a:cubicBezTo>
                <a:cubicBezTo>
                  <a:pt x="375" y="420"/>
                  <a:pt x="384" y="411"/>
                  <a:pt x="384" y="400"/>
                </a:cubicBezTo>
                <a:cubicBezTo>
                  <a:pt x="384" y="33"/>
                  <a:pt x="384" y="33"/>
                  <a:pt x="384" y="33"/>
                </a:cubicBezTo>
                <a:cubicBezTo>
                  <a:pt x="384" y="14"/>
                  <a:pt x="369" y="0"/>
                  <a:pt x="351" y="0"/>
                </a:cubicBezTo>
                <a:close/>
              </a:path>
            </a:pathLst>
          </a:custGeom>
          <a:gradFill>
            <a:gsLst>
              <a:gs pos="16000">
                <a:schemeClr val="accent1">
                  <a:lumMod val="60000"/>
                  <a:lumOff val="40000"/>
                </a:schemeClr>
              </a:gs>
              <a:gs pos="74000">
                <a:schemeClr val="accent1">
                  <a:alpha val="100000"/>
                </a:schemeClr>
              </a:gs>
            </a:gsLst>
            <a:lin ang="2700000" scaled="0"/>
          </a:gradFill>
          <a:ln>
            <a:noFill/>
          </a:ln>
          <a:effectLst>
            <a:outerShdw algn="tl" blurRad="63500" dir="2700000" dist="63500" rotWithShape="0">
              <a:schemeClr val="accent1">
                <a:alpha val="2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bIns="36195" compatLnSpc="1" forceAA="0" fromWordArt="0" horzOverflow="overflow" lIns="144145" numCol="1" rIns="71755" rtlCol="0" spcCol="0" tIns="71755" vert="horz" vertOverflow="overflow" wrap="square">
            <a:normAutofit/>
          </a:bodyPr>
          <a:p>
            <a:pPr algn="ctr"/>
            <a:endParaRPr b="1" dirty="0" sz="1600" lang="en-US">
              <a:solidFill>
                <a:schemeClr val="lt1"/>
              </a:solidFill>
              <a:latin typeface="+mj-ea"/>
              <a:ea typeface="+mj-ea"/>
            </a:endParaRPr>
          </a:p>
        </p:txBody>
      </p:sp>
      <p:sp>
        <p:nvSpPr>
          <p:cNvPr id="1056776" name="标题"/>
          <p:cNvSpPr txBox="1"/>
          <p:nvPr>
            <p:custDataLst>
              <p:tags r:id="rId23"/>
            </p:custDataLst>
          </p:nvPr>
        </p:nvSpPr>
        <p:spPr>
          <a:xfrm>
            <a:off x="6475263" y="1685233"/>
            <a:ext cx="1121190" cy="1242765"/>
          </a:xfrm>
          <a:prstGeom prst="rect"/>
          <a:noFill/>
        </p:spPr>
        <p:txBody>
          <a:bodyPr anchor="ctr" bIns="0" lIns="90000" rIns="90000" rtlCol="0" tIns="46800" wrap="square">
            <a:normAutofit/>
          </a:bodyPr>
          <a:p>
            <a:pPr algn="ctr"/>
            <a:r>
              <a:rPr altLang="en-US" b="1" dirty="0" sz="2400" lang="zh-CN" spc="300">
                <a:solidFill>
                  <a:schemeClr val="lt1">
                    <a:lumMod val="100000"/>
                  </a:schemeClr>
                </a:solidFill>
                <a:latin typeface="+mj-ea"/>
                <a:ea typeface="+mj-ea"/>
              </a:rPr>
              <a:t>添加标题</a:t>
            </a:r>
            <a:endParaRPr altLang="en-US" b="1" dirty="0" sz="2400" lang="zh-CN" spc="300">
              <a:solidFill>
                <a:schemeClr val="lt1">
                  <a:lumMod val="100000"/>
                </a:schemeClr>
              </a:solidFill>
              <a:latin typeface="+mj-ea"/>
              <a:ea typeface="+mj-ea"/>
            </a:endParaRPr>
          </a:p>
        </p:txBody>
      </p:sp>
      <p:sp>
        <p:nvSpPr>
          <p:cNvPr id="1056778" name="正文"/>
          <p:cNvSpPr txBox="1"/>
          <p:nvPr>
            <p:custDataLst>
              <p:tags r:id="rId24"/>
            </p:custDataLst>
          </p:nvPr>
        </p:nvSpPr>
        <p:spPr>
          <a:xfrm>
            <a:off x="6149150" y="3126094"/>
            <a:ext cx="1731771" cy="3035002"/>
          </a:xfrm>
          <a:prstGeom prst="rect"/>
          <a:noFill/>
          <a:ln>
            <a:noFill/>
          </a:ln>
        </p:spPr>
        <p:txBody>
          <a:bodyPr anchor="t" anchorCtr="0" bIns="46800" lIns="90000" rIns="90000" rtlCol="0" tIns="46800" wrap="square">
            <a:normAutofit/>
          </a:bodyPr>
          <a:p>
            <a:pPr algn="ctr" fontAlgn="auto" indent="0">
              <a:lnSpc>
                <a:spcPct val="130000"/>
              </a:lnSpc>
              <a:spcAft>
                <a:spcPts val="1000"/>
              </a:spcAft>
            </a:pPr>
            <a:r>
              <a:rPr altLang="en-US" dirty="0" sz="16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</a:rPr>
              <a:t>制定风险管理策略：根据风险评估结果，制定相应的风险管理策略，包括风险规避、转移、减轻和接受等措施。</a:t>
            </a:r>
            <a:endParaRPr altLang="en-US" dirty="0" sz="16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</a:endParaRPr>
          </a:p>
        </p:txBody>
      </p:sp>
      <p:sp>
        <p:nvSpPr>
          <p:cNvPr id="1056780" name="Freeform 6"/>
          <p:cNvSpPr/>
          <p:nvPr>
            <p:custDataLst>
              <p:tags r:id="rId25"/>
            </p:custDataLst>
          </p:nvPr>
        </p:nvSpPr>
        <p:spPr bwMode="auto">
          <a:xfrm>
            <a:off x="8215590" y="1578643"/>
            <a:ext cx="1227905" cy="1349482"/>
          </a:xfrm>
          <a:custGeom>
            <a:avLst/>
            <a:gdLst>
              <a:gd name="T0" fmla="*/ 351 w 384"/>
              <a:gd name="T1" fmla="*/ 0 h 420"/>
              <a:gd name="T2" fmla="*/ 33 w 384"/>
              <a:gd name="T3" fmla="*/ 0 h 420"/>
              <a:gd name="T4" fmla="*/ 0 w 384"/>
              <a:gd name="T5" fmla="*/ 0 h 420"/>
              <a:gd name="T6" fmla="*/ 33 w 384"/>
              <a:gd name="T7" fmla="*/ 33 h 420"/>
              <a:gd name="T8" fmla="*/ 33 w 384"/>
              <a:gd name="T9" fmla="*/ 400 h 420"/>
              <a:gd name="T10" fmla="*/ 53 w 384"/>
              <a:gd name="T11" fmla="*/ 420 h 420"/>
              <a:gd name="T12" fmla="*/ 364 w 384"/>
              <a:gd name="T13" fmla="*/ 420 h 420"/>
              <a:gd name="T14" fmla="*/ 384 w 384"/>
              <a:gd name="T15" fmla="*/ 400 h 420"/>
              <a:gd name="T16" fmla="*/ 384 w 384"/>
              <a:gd name="T17" fmla="*/ 33 h 420"/>
              <a:gd name="T18" fmla="*/ 351 w 384"/>
              <a:gd name="T19" fmla="*/ 0 h 42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</a:cxnLst>
            <a:rect l="0" t="0" r="r" b="b"/>
            <a:pathLst>
              <a:path w="384" h="420">
                <a:moveTo>
                  <a:pt x="351" y="0"/>
                </a:moveTo>
                <a:cubicBezTo>
                  <a:pt x="33" y="0"/>
                  <a:pt x="33" y="0"/>
                  <a:pt x="33" y="0"/>
                </a:cubicBezTo>
                <a:cubicBezTo>
                  <a:pt x="0" y="0"/>
                  <a:pt x="0" y="0"/>
                  <a:pt x="0" y="0"/>
                </a:cubicBezTo>
                <a:cubicBezTo>
                  <a:pt x="18" y="0"/>
                  <a:pt x="33" y="14"/>
                  <a:pt x="33" y="33"/>
                </a:cubicBezTo>
                <a:cubicBezTo>
                  <a:pt x="33" y="400"/>
                  <a:pt x="33" y="400"/>
                  <a:pt x="33" y="400"/>
                </a:cubicBezTo>
                <a:cubicBezTo>
                  <a:pt x="33" y="411"/>
                  <a:pt x="42" y="420"/>
                  <a:pt x="53" y="420"/>
                </a:cubicBezTo>
                <a:cubicBezTo>
                  <a:pt x="364" y="420"/>
                  <a:pt x="364" y="420"/>
                  <a:pt x="364" y="420"/>
                </a:cubicBezTo>
                <a:cubicBezTo>
                  <a:pt x="375" y="420"/>
                  <a:pt x="384" y="411"/>
                  <a:pt x="384" y="400"/>
                </a:cubicBezTo>
                <a:cubicBezTo>
                  <a:pt x="384" y="33"/>
                  <a:pt x="384" y="33"/>
                  <a:pt x="384" y="33"/>
                </a:cubicBezTo>
                <a:cubicBezTo>
                  <a:pt x="384" y="14"/>
                  <a:pt x="369" y="0"/>
                  <a:pt x="351" y="0"/>
                </a:cubicBezTo>
                <a:close/>
              </a:path>
            </a:pathLst>
          </a:custGeom>
          <a:gradFill>
            <a:gsLst>
              <a:gs pos="16000">
                <a:schemeClr val="accent1">
                  <a:lumMod val="60000"/>
                  <a:lumOff val="40000"/>
                </a:schemeClr>
              </a:gs>
              <a:gs pos="74000">
                <a:schemeClr val="accent1">
                  <a:alpha val="100000"/>
                </a:schemeClr>
              </a:gs>
            </a:gsLst>
            <a:lin ang="2700000" scaled="0"/>
          </a:gradFill>
          <a:ln>
            <a:noFill/>
          </a:ln>
          <a:effectLst>
            <a:outerShdw algn="tl" blurRad="63500" dir="2700000" dist="63500" rotWithShape="0">
              <a:schemeClr val="accent1">
                <a:alpha val="2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bIns="36195" compatLnSpc="1" forceAA="0" fromWordArt="0" horzOverflow="overflow" lIns="144145" numCol="1" rIns="71755" rtlCol="0" spcCol="0" tIns="71755" vert="horz" vertOverflow="overflow" wrap="square">
            <a:normAutofit/>
          </a:bodyPr>
          <a:p>
            <a:pPr algn="ctr"/>
            <a:endParaRPr b="1" dirty="0" sz="1600" lang="en-US">
              <a:solidFill>
                <a:schemeClr val="lt1"/>
              </a:solidFill>
              <a:latin typeface="+mj-ea"/>
              <a:ea typeface="+mj-ea"/>
            </a:endParaRPr>
          </a:p>
        </p:txBody>
      </p:sp>
      <p:sp>
        <p:nvSpPr>
          <p:cNvPr id="1056782" name="标题"/>
          <p:cNvSpPr txBox="1"/>
          <p:nvPr>
            <p:custDataLst>
              <p:tags r:id="rId26"/>
            </p:custDataLst>
          </p:nvPr>
        </p:nvSpPr>
        <p:spPr>
          <a:xfrm>
            <a:off x="8322180" y="1685233"/>
            <a:ext cx="1121190" cy="1242765"/>
          </a:xfrm>
          <a:prstGeom prst="rect"/>
          <a:noFill/>
        </p:spPr>
        <p:txBody>
          <a:bodyPr anchor="ctr" bIns="0" lIns="90000" rIns="90000" rtlCol="0" tIns="46800" wrap="square">
            <a:normAutofit/>
          </a:bodyPr>
          <a:p>
            <a:pPr algn="ctr"/>
            <a:r>
              <a:rPr altLang="en-US" b="1" dirty="0" sz="2400" lang="zh-CN" spc="300">
                <a:solidFill>
                  <a:schemeClr val="lt1">
                    <a:lumMod val="100000"/>
                  </a:schemeClr>
                </a:solidFill>
                <a:latin typeface="+mj-ea"/>
                <a:ea typeface="+mj-ea"/>
              </a:rPr>
              <a:t>添加标题</a:t>
            </a:r>
            <a:endParaRPr altLang="en-US" b="1" dirty="0" sz="2400" lang="zh-CN" spc="300">
              <a:solidFill>
                <a:schemeClr val="lt1">
                  <a:lumMod val="100000"/>
                </a:schemeClr>
              </a:solidFill>
              <a:latin typeface="+mj-ea"/>
              <a:ea typeface="+mj-ea"/>
            </a:endParaRPr>
          </a:p>
        </p:txBody>
      </p:sp>
      <p:sp>
        <p:nvSpPr>
          <p:cNvPr id="1056784" name="正文"/>
          <p:cNvSpPr txBox="1"/>
          <p:nvPr>
            <p:custDataLst>
              <p:tags r:id="rId27"/>
            </p:custDataLst>
          </p:nvPr>
        </p:nvSpPr>
        <p:spPr>
          <a:xfrm>
            <a:off x="7996067" y="3126094"/>
            <a:ext cx="1731771" cy="3035002"/>
          </a:xfrm>
          <a:prstGeom prst="rect"/>
          <a:noFill/>
          <a:ln>
            <a:noFill/>
          </a:ln>
        </p:spPr>
        <p:txBody>
          <a:bodyPr anchor="t" anchorCtr="0" bIns="46800" lIns="90000" rIns="90000" rtlCol="0" tIns="46800" wrap="square">
            <a:normAutofit/>
          </a:bodyPr>
          <a:p>
            <a:pPr algn="ctr" fontAlgn="auto" indent="0">
              <a:lnSpc>
                <a:spcPct val="130000"/>
              </a:lnSpc>
              <a:spcAft>
                <a:spcPts val="1000"/>
              </a:spcAft>
            </a:pPr>
            <a:r>
              <a:rPr altLang="en-US" dirty="0" sz="16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</a:rPr>
              <a:t>实施风险管理计划：将风险管理计划付诸实践，包括制定实施计划、明确责任分工、监控风险变化等。</a:t>
            </a:r>
            <a:endParaRPr altLang="en-US" dirty="0" sz="16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</a:endParaRPr>
          </a:p>
        </p:txBody>
      </p:sp>
      <p:sp>
        <p:nvSpPr>
          <p:cNvPr id="1056786" name="Freeform 6"/>
          <p:cNvSpPr/>
          <p:nvPr>
            <p:custDataLst>
              <p:tags r:id="rId28"/>
            </p:custDataLst>
          </p:nvPr>
        </p:nvSpPr>
        <p:spPr bwMode="auto">
          <a:xfrm>
            <a:off x="10061872" y="1578643"/>
            <a:ext cx="1227905" cy="1349482"/>
          </a:xfrm>
          <a:custGeom>
            <a:avLst/>
            <a:gdLst>
              <a:gd name="T0" fmla="*/ 351 w 384"/>
              <a:gd name="T1" fmla="*/ 0 h 420"/>
              <a:gd name="T2" fmla="*/ 33 w 384"/>
              <a:gd name="T3" fmla="*/ 0 h 420"/>
              <a:gd name="T4" fmla="*/ 0 w 384"/>
              <a:gd name="T5" fmla="*/ 0 h 420"/>
              <a:gd name="T6" fmla="*/ 33 w 384"/>
              <a:gd name="T7" fmla="*/ 33 h 420"/>
              <a:gd name="T8" fmla="*/ 33 w 384"/>
              <a:gd name="T9" fmla="*/ 400 h 420"/>
              <a:gd name="T10" fmla="*/ 53 w 384"/>
              <a:gd name="T11" fmla="*/ 420 h 420"/>
              <a:gd name="T12" fmla="*/ 364 w 384"/>
              <a:gd name="T13" fmla="*/ 420 h 420"/>
              <a:gd name="T14" fmla="*/ 384 w 384"/>
              <a:gd name="T15" fmla="*/ 400 h 420"/>
              <a:gd name="T16" fmla="*/ 384 w 384"/>
              <a:gd name="T17" fmla="*/ 33 h 420"/>
              <a:gd name="T18" fmla="*/ 351 w 384"/>
              <a:gd name="T19" fmla="*/ 0 h 42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</a:cxnLst>
            <a:rect l="0" t="0" r="r" b="b"/>
            <a:pathLst>
              <a:path w="384" h="420">
                <a:moveTo>
                  <a:pt x="351" y="0"/>
                </a:moveTo>
                <a:cubicBezTo>
                  <a:pt x="33" y="0"/>
                  <a:pt x="33" y="0"/>
                  <a:pt x="33" y="0"/>
                </a:cubicBezTo>
                <a:cubicBezTo>
                  <a:pt x="0" y="0"/>
                  <a:pt x="0" y="0"/>
                  <a:pt x="0" y="0"/>
                </a:cubicBezTo>
                <a:cubicBezTo>
                  <a:pt x="18" y="0"/>
                  <a:pt x="33" y="14"/>
                  <a:pt x="33" y="33"/>
                </a:cubicBezTo>
                <a:cubicBezTo>
                  <a:pt x="33" y="400"/>
                  <a:pt x="33" y="400"/>
                  <a:pt x="33" y="400"/>
                </a:cubicBezTo>
                <a:cubicBezTo>
                  <a:pt x="33" y="411"/>
                  <a:pt x="42" y="420"/>
                  <a:pt x="53" y="420"/>
                </a:cubicBezTo>
                <a:cubicBezTo>
                  <a:pt x="364" y="420"/>
                  <a:pt x="364" y="420"/>
                  <a:pt x="364" y="420"/>
                </a:cubicBezTo>
                <a:cubicBezTo>
                  <a:pt x="375" y="420"/>
                  <a:pt x="384" y="411"/>
                  <a:pt x="384" y="400"/>
                </a:cubicBezTo>
                <a:cubicBezTo>
                  <a:pt x="384" y="33"/>
                  <a:pt x="384" y="33"/>
                  <a:pt x="384" y="33"/>
                </a:cubicBezTo>
                <a:cubicBezTo>
                  <a:pt x="384" y="14"/>
                  <a:pt x="369" y="0"/>
                  <a:pt x="351" y="0"/>
                </a:cubicBezTo>
                <a:close/>
              </a:path>
            </a:pathLst>
          </a:custGeom>
          <a:gradFill>
            <a:gsLst>
              <a:gs pos="16000">
                <a:schemeClr val="accent1">
                  <a:lumMod val="60000"/>
                  <a:lumOff val="40000"/>
                </a:schemeClr>
              </a:gs>
              <a:gs pos="74000">
                <a:schemeClr val="accent1">
                  <a:alpha val="100000"/>
                </a:schemeClr>
              </a:gs>
            </a:gsLst>
            <a:lin ang="2700000" scaled="0"/>
          </a:gradFill>
          <a:ln>
            <a:noFill/>
          </a:ln>
          <a:effectLst>
            <a:outerShdw algn="tl" blurRad="63500" dir="2700000" dist="63500" rotWithShape="0">
              <a:schemeClr val="accent1">
                <a:alpha val="2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bIns="36195" compatLnSpc="1" forceAA="0" fromWordArt="0" horzOverflow="overflow" lIns="144145" numCol="1" rIns="71755" rtlCol="0" spcCol="0" tIns="71755" vert="horz" vertOverflow="overflow" wrap="square">
            <a:normAutofit/>
          </a:bodyPr>
          <a:p>
            <a:pPr algn="ctr"/>
            <a:endParaRPr b="1" dirty="0" sz="1600" lang="en-US">
              <a:solidFill>
                <a:schemeClr val="lt1"/>
              </a:solidFill>
              <a:latin typeface="+mj-ea"/>
              <a:ea typeface="+mj-ea"/>
            </a:endParaRPr>
          </a:p>
        </p:txBody>
      </p:sp>
      <p:sp>
        <p:nvSpPr>
          <p:cNvPr id="1056788" name="标题"/>
          <p:cNvSpPr txBox="1"/>
          <p:nvPr>
            <p:custDataLst>
              <p:tags r:id="rId29"/>
            </p:custDataLst>
          </p:nvPr>
        </p:nvSpPr>
        <p:spPr>
          <a:xfrm>
            <a:off x="10169096" y="1685233"/>
            <a:ext cx="1121190" cy="1242765"/>
          </a:xfrm>
          <a:prstGeom prst="rect"/>
          <a:noFill/>
        </p:spPr>
        <p:txBody>
          <a:bodyPr anchor="ctr" bIns="0" lIns="90000" rIns="90000" rtlCol="0" tIns="46800" wrap="square">
            <a:normAutofit/>
          </a:bodyPr>
          <a:p>
            <a:pPr algn="ctr"/>
            <a:r>
              <a:rPr altLang="en-US" b="1" dirty="0" sz="2400" lang="zh-CN" spc="300">
                <a:solidFill>
                  <a:schemeClr val="lt1">
                    <a:lumMod val="100000"/>
                  </a:schemeClr>
                </a:solidFill>
                <a:latin typeface="+mj-ea"/>
                <a:ea typeface="+mj-ea"/>
              </a:rPr>
              <a:t>添加标题</a:t>
            </a:r>
            <a:endParaRPr altLang="en-US" b="1" dirty="0" sz="2400" lang="zh-CN" spc="300">
              <a:solidFill>
                <a:schemeClr val="lt1">
                  <a:lumMod val="100000"/>
                </a:schemeClr>
              </a:solidFill>
              <a:latin typeface="+mj-ea"/>
              <a:ea typeface="+mj-ea"/>
            </a:endParaRPr>
          </a:p>
        </p:txBody>
      </p:sp>
      <p:sp>
        <p:nvSpPr>
          <p:cNvPr id="1056790" name="正文"/>
          <p:cNvSpPr txBox="1"/>
          <p:nvPr>
            <p:custDataLst>
              <p:tags r:id="rId30"/>
            </p:custDataLst>
          </p:nvPr>
        </p:nvSpPr>
        <p:spPr>
          <a:xfrm>
            <a:off x="9842349" y="3126094"/>
            <a:ext cx="1731771" cy="3035002"/>
          </a:xfrm>
          <a:prstGeom prst="rect"/>
          <a:noFill/>
          <a:ln>
            <a:noFill/>
          </a:ln>
        </p:spPr>
        <p:txBody>
          <a:bodyPr anchor="t" anchorCtr="0" bIns="46800" lIns="90000" rIns="90000" rtlCol="0" tIns="46800" wrap="square">
            <a:normAutofit/>
          </a:bodyPr>
          <a:p>
            <a:pPr algn="ctr" fontAlgn="auto" indent="0">
              <a:lnSpc>
                <a:spcPct val="130000"/>
              </a:lnSpc>
              <a:spcAft>
                <a:spcPts val="1000"/>
              </a:spcAft>
            </a:pPr>
            <a:r>
              <a:rPr altLang="en-US" dirty="0" sz="16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</a:rPr>
              <a:t>定期评估和更新：定期对风险管理计划进行评估和更新，以确保其与项目或企业的实际情况保持一致。</a:t>
            </a:r>
            <a:endParaRPr altLang="en-US" dirty="0" sz="16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1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7076" name="标题 2"/>
          <p:cNvSpPr>
            <a:spLocks noGrp="1"/>
          </p:cNvSpPr>
          <p:nvPr>
            <p:ph type="title" idx="44"/>
          </p:nvPr>
        </p:nvSpPr>
        <p:spPr/>
        <p:txBody>
          <a:bodyPr/>
          <a:p>
            <a:r>
              <a:rPr altLang="en-US" lang="zh-CN"/>
              <a:t>实施风险管理措施</a:t>
            </a:r>
            <a:endParaRPr altLang="en-US" lang="zh-CN"/>
          </a:p>
        </p:txBody>
      </p:sp>
      <p:sp>
        <p:nvSpPr>
          <p:cNvPr id="1057078" name="椭圆 262"/>
          <p:cNvSpPr/>
          <p:nvPr>
            <p:custDataLst>
              <p:tags r:id="rId1"/>
            </p:custDataLst>
          </p:nvPr>
        </p:nvSpPr>
        <p:spPr>
          <a:xfrm>
            <a:off x="2414161" y="4122271"/>
            <a:ext cx="7357168" cy="1924802"/>
          </a:xfrm>
          <a:prstGeom prst="ellipse"/>
          <a:gradFill flip="none" rotWithShape="1">
            <a:gsLst>
              <a:gs pos="25000">
                <a:schemeClr val="accent1">
                  <a:alpha val="0"/>
                </a:schemeClr>
              </a:gs>
              <a:gs pos="100000">
                <a:schemeClr val="accent1">
                  <a:alpha val="10000"/>
                </a:schemeClr>
              </a:gs>
            </a:gsLst>
            <a:path path="circle">
              <a:fillToRect l="50000" t="50000" r="50000" b="50000"/>
            </a:path>
          </a:gradFill>
          <a:ln w="12700" cap="flat" cmpd="sng" algn="ctr">
            <a:noFill/>
            <a:prstDash val="dash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57080" name="椭圆 263"/>
          <p:cNvSpPr/>
          <p:nvPr>
            <p:custDataLst>
              <p:tags r:id="rId2"/>
            </p:custDataLst>
          </p:nvPr>
        </p:nvSpPr>
        <p:spPr>
          <a:xfrm>
            <a:off x="3266392" y="4202657"/>
            <a:ext cx="5578093" cy="1652953"/>
          </a:xfrm>
          <a:prstGeom prst="ellipse"/>
          <a:gradFill flip="none" rotWithShape="1">
            <a:gsLst>
              <a:gs pos="25000">
                <a:schemeClr val="accent1">
                  <a:alpha val="0"/>
                </a:schemeClr>
              </a:gs>
              <a:gs pos="100000">
                <a:schemeClr val="accent1">
                  <a:alpha val="10000"/>
                </a:schemeClr>
              </a:gs>
            </a:gsLst>
            <a:path path="circle">
              <a:fillToRect l="50000" t="50000" r="50000" b="50000"/>
            </a:path>
          </a:gradFill>
          <a:ln w="12700" cap="flat" cmpd="sng" algn="ctr">
            <a:solidFill>
              <a:schemeClr val="accent1"/>
            </a:solidFill>
            <a:prstDash val="dash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57082" name="椭圆 264"/>
          <p:cNvSpPr/>
          <p:nvPr>
            <p:custDataLst>
              <p:tags r:id="rId3"/>
            </p:custDataLst>
          </p:nvPr>
        </p:nvSpPr>
        <p:spPr>
          <a:xfrm>
            <a:off x="4064378" y="4439243"/>
            <a:ext cx="3981222" cy="1179753"/>
          </a:xfrm>
          <a:prstGeom prst="ellipse"/>
          <a:gradFill flip="none" rotWithShape="1">
            <a:gsLst>
              <a:gs pos="0">
                <a:schemeClr val="accent1">
                  <a:alpha val="0"/>
                </a:schemeClr>
              </a:gs>
              <a:gs pos="100000">
                <a:schemeClr val="accent1">
                  <a:alpha val="20000"/>
                </a:schemeClr>
              </a:gs>
            </a:gsLst>
            <a:path path="circle">
              <a:fillToRect l="50000" t="50000" r="50000" b="50000"/>
            </a:path>
          </a:gradFill>
          <a:ln w="12700" cap="flat" cmpd="sng" algn="ctr">
            <a:noFill/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57084" name="椭圆 265"/>
          <p:cNvSpPr/>
          <p:nvPr>
            <p:custDataLst>
              <p:tags r:id="rId4"/>
            </p:custDataLst>
          </p:nvPr>
        </p:nvSpPr>
        <p:spPr>
          <a:xfrm>
            <a:off x="4738842" y="4639229"/>
            <a:ext cx="2632042" cy="779952"/>
          </a:xfrm>
          <a:prstGeom prst="ellipse"/>
          <a:gradFill flip="none" rotWithShape="1">
            <a:gsLst>
              <a:gs pos="0">
                <a:schemeClr val="accent1">
                  <a:alpha val="0"/>
                </a:schemeClr>
              </a:gs>
              <a:gs pos="100000">
                <a:schemeClr val="accent1">
                  <a:alpha val="20000"/>
                </a:schemeClr>
              </a:gs>
            </a:gsLst>
            <a:path path="circle">
              <a:fillToRect l="50000" t="50000" r="50000" b="50000"/>
            </a:path>
          </a:gradFill>
          <a:ln w="12700" cap="flat" cmpd="sng" algn="ctr">
            <a:solidFill>
              <a:schemeClr val="accent1">
                <a:alpha val="15000"/>
              </a:schemeClr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57086" name="椭圆 266"/>
          <p:cNvSpPr/>
          <p:nvPr>
            <p:custDataLst>
              <p:tags r:id="rId5"/>
            </p:custDataLst>
          </p:nvPr>
        </p:nvSpPr>
        <p:spPr>
          <a:xfrm>
            <a:off x="5430299" y="4843791"/>
            <a:ext cx="1513964" cy="448632"/>
          </a:xfrm>
          <a:prstGeom prst="ellipse"/>
          <a:solidFill>
            <a:schemeClr val="accent1">
              <a:alpha val="40000"/>
            </a:schemeClr>
          </a:solidFill>
          <a:ln w="12700" cap="flat" cmpd="sng" algn="ctr">
            <a:noFill/>
            <a:prstDash val="solid"/>
            <a:miter lim="800000"/>
          </a:ln>
          <a:effectLst>
            <a:softEdge rad="114300"/>
          </a:effectLst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cxnSp>
        <p:nvCxnSpPr>
          <p:cNvPr id="3145743" name="直接连接符 267"/>
          <p:cNvCxnSpPr>
            <a:cxnSpLocks/>
          </p:cNvCxnSpPr>
          <p:nvPr>
            <p:custDataLst>
              <p:tags r:id="rId6"/>
            </p:custDataLst>
          </p:nvPr>
        </p:nvCxnSpPr>
        <p:spPr>
          <a:xfrm>
            <a:off x="2869686" y="4769286"/>
            <a:ext cx="0" cy="847465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57088" name="椭圆 268"/>
          <p:cNvSpPr/>
          <p:nvPr>
            <p:custDataLst>
              <p:tags r:id="rId7"/>
            </p:custDataLst>
          </p:nvPr>
        </p:nvSpPr>
        <p:spPr>
          <a:xfrm flipV="1">
            <a:off x="2778189" y="4583024"/>
            <a:ext cx="174876" cy="174869"/>
          </a:xfrm>
          <a:prstGeom prst="ellipse"/>
          <a:noFill/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57090" name="椭圆 269"/>
          <p:cNvSpPr/>
          <p:nvPr>
            <p:custDataLst>
              <p:tags r:id="rId8"/>
            </p:custDataLst>
          </p:nvPr>
        </p:nvSpPr>
        <p:spPr>
          <a:xfrm flipV="1">
            <a:off x="2820017" y="4625505"/>
            <a:ext cx="90609" cy="90605"/>
          </a:xfrm>
          <a:prstGeom prst="ellipse"/>
          <a:solidFill>
            <a:schemeClr val="accent1"/>
          </a:solidFill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57092" name="椭圆 270"/>
          <p:cNvSpPr/>
          <p:nvPr>
            <p:custDataLst>
              <p:tags r:id="rId9"/>
            </p:custDataLst>
          </p:nvPr>
        </p:nvSpPr>
        <p:spPr>
          <a:xfrm flipV="1">
            <a:off x="7787004" y="3768700"/>
            <a:ext cx="105273" cy="105270"/>
          </a:xfrm>
          <a:prstGeom prst="ellipse"/>
          <a:noFill/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cxnSp>
        <p:nvCxnSpPr>
          <p:cNvPr id="3145745" name="直接连接符 271"/>
          <p:cNvCxnSpPr>
            <a:cxnSpLocks/>
          </p:cNvCxnSpPr>
          <p:nvPr>
            <p:custDataLst>
              <p:tags r:id="rId10"/>
            </p:custDataLst>
          </p:nvPr>
        </p:nvCxnSpPr>
        <p:spPr>
          <a:xfrm>
            <a:off x="7839942" y="3883724"/>
            <a:ext cx="0" cy="1924802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57094" name="椭圆 272"/>
          <p:cNvSpPr/>
          <p:nvPr>
            <p:custDataLst>
              <p:tags r:id="rId11"/>
            </p:custDataLst>
          </p:nvPr>
        </p:nvSpPr>
        <p:spPr>
          <a:xfrm flipV="1">
            <a:off x="4010133" y="3643218"/>
            <a:ext cx="387628" cy="387616"/>
          </a:xfrm>
          <a:prstGeom prst="ellipse"/>
          <a:solidFill>
            <a:schemeClr val="accent1">
              <a:alpha val="15000"/>
            </a:schemeClr>
          </a:solidFill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cxnSp>
        <p:nvCxnSpPr>
          <p:cNvPr id="3145747" name="直接连接符 273"/>
          <p:cNvCxnSpPr>
            <a:cxnSpLocks/>
          </p:cNvCxnSpPr>
          <p:nvPr>
            <p:custDataLst>
              <p:tags r:id="rId12"/>
            </p:custDataLst>
          </p:nvPr>
        </p:nvCxnSpPr>
        <p:spPr>
          <a:xfrm>
            <a:off x="4202931" y="4062797"/>
            <a:ext cx="0" cy="1017061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cxnSp>
        <p:nvCxnSpPr>
          <p:cNvPr id="3145749" name="直接连接符 274"/>
          <p:cNvCxnSpPr>
            <a:cxnSpLocks/>
          </p:cNvCxnSpPr>
          <p:nvPr>
            <p:custDataLst>
              <p:tags r:id="rId13"/>
            </p:custDataLst>
          </p:nvPr>
        </p:nvCxnSpPr>
        <p:spPr>
          <a:xfrm>
            <a:off x="7130839" y="3750400"/>
            <a:ext cx="0" cy="847465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57096" name="椭圆 275"/>
          <p:cNvSpPr/>
          <p:nvPr>
            <p:custDataLst>
              <p:tags r:id="rId14"/>
            </p:custDataLst>
          </p:nvPr>
        </p:nvSpPr>
        <p:spPr>
          <a:xfrm flipV="1">
            <a:off x="7039342" y="3564138"/>
            <a:ext cx="174876" cy="174869"/>
          </a:xfrm>
          <a:prstGeom prst="ellipse"/>
          <a:noFill/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57098" name="椭圆 276"/>
          <p:cNvSpPr/>
          <p:nvPr>
            <p:custDataLst>
              <p:tags r:id="rId15"/>
            </p:custDataLst>
          </p:nvPr>
        </p:nvSpPr>
        <p:spPr>
          <a:xfrm flipV="1">
            <a:off x="7081169" y="3606619"/>
            <a:ext cx="90609" cy="90605"/>
          </a:xfrm>
          <a:prstGeom prst="ellipse"/>
          <a:solidFill>
            <a:schemeClr val="accent1"/>
          </a:solidFill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57100" name="椭圆 277"/>
          <p:cNvSpPr/>
          <p:nvPr>
            <p:custDataLst>
              <p:tags r:id="rId16"/>
            </p:custDataLst>
          </p:nvPr>
        </p:nvSpPr>
        <p:spPr>
          <a:xfrm flipV="1">
            <a:off x="3758516" y="4424865"/>
            <a:ext cx="105273" cy="105270"/>
          </a:xfrm>
          <a:prstGeom prst="ellipse"/>
          <a:noFill/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cxnSp>
        <p:nvCxnSpPr>
          <p:cNvPr id="3145751" name="直接连接符 278"/>
          <p:cNvCxnSpPr>
            <a:cxnSpLocks/>
          </p:cNvCxnSpPr>
          <p:nvPr>
            <p:custDataLst>
              <p:tags r:id="rId17"/>
            </p:custDataLst>
          </p:nvPr>
        </p:nvCxnSpPr>
        <p:spPr>
          <a:xfrm>
            <a:off x="3811453" y="4539890"/>
            <a:ext cx="0" cy="1112963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57102" name="椭圆 279"/>
          <p:cNvSpPr/>
          <p:nvPr>
            <p:custDataLst>
              <p:tags r:id="rId18"/>
            </p:custDataLst>
          </p:nvPr>
        </p:nvSpPr>
        <p:spPr>
          <a:xfrm flipV="1">
            <a:off x="8529438" y="4660797"/>
            <a:ext cx="264040" cy="264032"/>
          </a:xfrm>
          <a:prstGeom prst="ellipse"/>
          <a:solidFill>
            <a:schemeClr val="accent1">
              <a:alpha val="15000"/>
            </a:schemeClr>
          </a:solidFill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cxnSp>
        <p:nvCxnSpPr>
          <p:cNvPr id="3145753" name="直接连接符 280"/>
          <p:cNvCxnSpPr>
            <a:cxnSpLocks/>
          </p:cNvCxnSpPr>
          <p:nvPr>
            <p:custDataLst>
              <p:tags r:id="rId19"/>
            </p:custDataLst>
          </p:nvPr>
        </p:nvCxnSpPr>
        <p:spPr>
          <a:xfrm>
            <a:off x="8660148" y="4953588"/>
            <a:ext cx="0" cy="412902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57104" name="椭圆 281"/>
          <p:cNvSpPr/>
          <p:nvPr>
            <p:custDataLst>
              <p:tags r:id="rId20"/>
            </p:custDataLst>
          </p:nvPr>
        </p:nvSpPr>
        <p:spPr>
          <a:xfrm flipV="1">
            <a:off x="4949286" y="4972540"/>
            <a:ext cx="327062" cy="327050"/>
          </a:xfrm>
          <a:prstGeom prst="ellipse"/>
          <a:solidFill>
            <a:schemeClr val="accent1">
              <a:alpha val="15000"/>
            </a:schemeClr>
          </a:solidFill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cxnSp>
        <p:nvCxnSpPr>
          <p:cNvPr id="3145755" name="直接连接符 282"/>
          <p:cNvCxnSpPr>
            <a:cxnSpLocks/>
          </p:cNvCxnSpPr>
          <p:nvPr>
            <p:custDataLst>
              <p:tags r:id="rId21"/>
            </p:custDataLst>
          </p:nvPr>
        </p:nvCxnSpPr>
        <p:spPr>
          <a:xfrm>
            <a:off x="5110059" y="5351600"/>
            <a:ext cx="0" cy="722502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57106" name="图形 15"/>
          <p:cNvSpPr/>
          <p:nvPr>
            <p:custDataLst>
              <p:tags r:id="rId22"/>
            </p:custDataLst>
          </p:nvPr>
        </p:nvSpPr>
        <p:spPr>
          <a:xfrm>
            <a:off x="5016602" y="5042470"/>
            <a:ext cx="187014" cy="182226"/>
          </a:xfrm>
          <a:custGeom>
            <a:avLst/>
            <a:gdLst>
              <a:gd name="connsiteX0" fmla="*/ 754063 w 1547773"/>
              <a:gd name="connsiteY0" fmla="*/ 19 h 1508143"/>
              <a:gd name="connsiteX1" fmla="*/ 1066998 w 1547773"/>
              <a:gd name="connsiteY1" fmla="*/ 67805 h 1508143"/>
              <a:gd name="connsiteX2" fmla="*/ 947341 w 1547773"/>
              <a:gd name="connsiteY2" fmla="*/ 181430 h 1508143"/>
              <a:gd name="connsiteX3" fmla="*/ 916583 w 1547773"/>
              <a:gd name="connsiteY3" fmla="*/ 293944 h 1508143"/>
              <a:gd name="connsiteX4" fmla="*/ 918766 w 1547773"/>
              <a:gd name="connsiteY4" fmla="*/ 301406 h 1508143"/>
              <a:gd name="connsiteX5" fmla="*/ 936784 w 1547773"/>
              <a:gd name="connsiteY5" fmla="*/ 357484 h 1508143"/>
              <a:gd name="connsiteX6" fmla="*/ 754063 w 1547773"/>
              <a:gd name="connsiteY6" fmla="*/ 317519 h 1508143"/>
              <a:gd name="connsiteX7" fmla="*/ 317500 w 1547773"/>
              <a:gd name="connsiteY7" fmla="*/ 754081 h 1508143"/>
              <a:gd name="connsiteX8" fmla="*/ 754063 w 1547773"/>
              <a:gd name="connsiteY8" fmla="*/ 1190644 h 1508143"/>
              <a:gd name="connsiteX9" fmla="*/ 1190625 w 1547773"/>
              <a:gd name="connsiteY9" fmla="*/ 754081 h 1508143"/>
              <a:gd name="connsiteX10" fmla="*/ 1163280 w 1547773"/>
              <a:gd name="connsiteY10" fmla="*/ 601681 h 1508143"/>
              <a:gd name="connsiteX11" fmla="*/ 1264722 w 1547773"/>
              <a:gd name="connsiteY11" fmla="*/ 630455 h 1508143"/>
              <a:gd name="connsiteX12" fmla="*/ 1373148 w 1547773"/>
              <a:gd name="connsiteY12" fmla="*/ 586640 h 1508143"/>
              <a:gd name="connsiteX13" fmla="*/ 1378188 w 1547773"/>
              <a:gd name="connsiteY13" fmla="*/ 581639 h 1508143"/>
              <a:gd name="connsiteX14" fmla="*/ 1462326 w 1547773"/>
              <a:gd name="connsiteY14" fmla="*/ 494604 h 1508143"/>
              <a:gd name="connsiteX15" fmla="*/ 1508125 w 1547773"/>
              <a:gd name="connsiteY15" fmla="*/ 754081 h 1508143"/>
              <a:gd name="connsiteX16" fmla="*/ 754063 w 1547773"/>
              <a:gd name="connsiteY16" fmla="*/ 1508144 h 1508143"/>
              <a:gd name="connsiteX17" fmla="*/ 0 w 1547773"/>
              <a:gd name="connsiteY17" fmla="*/ 754081 h 1508143"/>
              <a:gd name="connsiteX18" fmla="*/ 754063 w 1547773"/>
              <a:gd name="connsiteY18" fmla="*/ 19 h 1508143"/>
              <a:gd name="connsiteX19" fmla="*/ 754063 w 1547773"/>
              <a:gd name="connsiteY19" fmla="*/ 436581 h 1508143"/>
              <a:gd name="connsiteX20" fmla="*/ 895429 w 1547773"/>
              <a:gd name="connsiteY20" fmla="*/ 469720 h 1508143"/>
              <a:gd name="connsiteX21" fmla="*/ 700842 w 1547773"/>
              <a:gd name="connsiteY21" fmla="*/ 673952 h 1508143"/>
              <a:gd name="connsiteX22" fmla="*/ 720765 w 1547773"/>
              <a:gd name="connsiteY22" fmla="*/ 828138 h 1508143"/>
              <a:gd name="connsiteX23" fmla="*/ 887889 w 1547773"/>
              <a:gd name="connsiteY23" fmla="*/ 833139 h 1508143"/>
              <a:gd name="connsiteX24" fmla="*/ 892294 w 1547773"/>
              <a:gd name="connsiteY24" fmla="*/ 829170 h 1508143"/>
              <a:gd name="connsiteX25" fmla="*/ 1059299 w 1547773"/>
              <a:gd name="connsiteY25" fmla="*/ 666372 h 1508143"/>
              <a:gd name="connsiteX26" fmla="*/ 841864 w 1547773"/>
              <a:gd name="connsiteY26" fmla="*/ 1059226 h 1508143"/>
              <a:gd name="connsiteX27" fmla="*/ 449010 w 1547773"/>
              <a:gd name="connsiteY27" fmla="*/ 841791 h 1508143"/>
              <a:gd name="connsiteX28" fmla="*/ 666445 w 1547773"/>
              <a:gd name="connsiteY28" fmla="*/ 448936 h 1508143"/>
              <a:gd name="connsiteX29" fmla="*/ 754063 w 1547773"/>
              <a:gd name="connsiteY29" fmla="*/ 436581 h 1508143"/>
              <a:gd name="connsiteX30" fmla="*/ 1290876 w 1547773"/>
              <a:gd name="connsiteY30" fmla="*/ 11330 h 1508143"/>
              <a:gd name="connsiteX31" fmla="*/ 1300202 w 1547773"/>
              <a:gd name="connsiteY31" fmla="*/ 26451 h 1508143"/>
              <a:gd name="connsiteX32" fmla="*/ 1355368 w 1547773"/>
              <a:gd name="connsiteY32" fmla="*/ 192543 h 1508143"/>
              <a:gd name="connsiteX33" fmla="*/ 1521341 w 1547773"/>
              <a:gd name="connsiteY33" fmla="*/ 247629 h 1508143"/>
              <a:gd name="connsiteX34" fmla="*/ 1545787 w 1547773"/>
              <a:gd name="connsiteY34" fmla="*/ 296463 h 1508143"/>
              <a:gd name="connsiteX35" fmla="*/ 1536502 w 1547773"/>
              <a:gd name="connsiteY35" fmla="*/ 311526 h 1508143"/>
              <a:gd name="connsiteX36" fmla="*/ 1313259 w 1547773"/>
              <a:gd name="connsiteY36" fmla="*/ 534808 h 1508143"/>
              <a:gd name="connsiteX37" fmla="*/ 1234202 w 1547773"/>
              <a:gd name="connsiteY37" fmla="*/ 553461 h 1508143"/>
              <a:gd name="connsiteX38" fmla="*/ 1115854 w 1547773"/>
              <a:gd name="connsiteY38" fmla="*/ 513853 h 1508143"/>
              <a:gd name="connsiteX39" fmla="*/ 852884 w 1547773"/>
              <a:gd name="connsiteY39" fmla="*/ 776822 h 1508143"/>
              <a:gd name="connsiteX40" fmla="*/ 771009 w 1547773"/>
              <a:gd name="connsiteY40" fmla="*/ 778303 h 1508143"/>
              <a:gd name="connsiteX41" fmla="*/ 769528 w 1547773"/>
              <a:gd name="connsiteY41" fmla="*/ 696428 h 1508143"/>
              <a:gd name="connsiteX42" fmla="*/ 771009 w 1547773"/>
              <a:gd name="connsiteY42" fmla="*/ 694947 h 1508143"/>
              <a:gd name="connsiteX43" fmla="*/ 1033423 w 1547773"/>
              <a:gd name="connsiteY43" fmla="*/ 432533 h 1508143"/>
              <a:gd name="connsiteX44" fmla="*/ 994132 w 1547773"/>
              <a:gd name="connsiteY44" fmla="*/ 313471 h 1508143"/>
              <a:gd name="connsiteX45" fmla="*/ 1012904 w 1547773"/>
              <a:gd name="connsiteY45" fmla="*/ 234731 h 1508143"/>
              <a:gd name="connsiteX46" fmla="*/ 1236305 w 1547773"/>
              <a:gd name="connsiteY46" fmla="*/ 11290 h 1508143"/>
              <a:gd name="connsiteX47" fmla="*/ 1290876 w 1547773"/>
              <a:gd name="connsiteY47" fmla="*/ 11290 h 150814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</a:cxnLst>
            <a:rect l="l" t="t" r="r" b="b"/>
            <a:pathLst>
              <a:path w="1547773" h="1508143">
                <a:moveTo>
                  <a:pt x="754063" y="19"/>
                </a:moveTo>
                <a:cubicBezTo>
                  <a:pt x="865704" y="19"/>
                  <a:pt x="971669" y="24268"/>
                  <a:pt x="1066998" y="67805"/>
                </a:cubicBezTo>
                <a:lnTo>
                  <a:pt x="947341" y="181430"/>
                </a:lnTo>
                <a:cubicBezTo>
                  <a:pt x="917906" y="210853"/>
                  <a:pt x="906210" y="253639"/>
                  <a:pt x="916583" y="293944"/>
                </a:cubicBezTo>
                <a:lnTo>
                  <a:pt x="918766" y="301406"/>
                </a:lnTo>
                <a:lnTo>
                  <a:pt x="936784" y="357484"/>
                </a:lnTo>
                <a:cubicBezTo>
                  <a:pt x="879496" y="331069"/>
                  <a:pt x="817147" y="317432"/>
                  <a:pt x="754063" y="317519"/>
                </a:cubicBezTo>
                <a:cubicBezTo>
                  <a:pt x="512961" y="317519"/>
                  <a:pt x="317500" y="512980"/>
                  <a:pt x="317500" y="754081"/>
                </a:cubicBezTo>
                <a:cubicBezTo>
                  <a:pt x="317500" y="995183"/>
                  <a:pt x="512961" y="1190644"/>
                  <a:pt x="754063" y="1190644"/>
                </a:cubicBezTo>
                <a:cubicBezTo>
                  <a:pt x="995164" y="1190644"/>
                  <a:pt x="1190625" y="995183"/>
                  <a:pt x="1190625" y="754081"/>
                </a:cubicBezTo>
                <a:cubicBezTo>
                  <a:pt x="1190625" y="700503"/>
                  <a:pt x="1180981" y="649147"/>
                  <a:pt x="1163280" y="601681"/>
                </a:cubicBezTo>
                <a:lnTo>
                  <a:pt x="1264722" y="630455"/>
                </a:lnTo>
                <a:cubicBezTo>
                  <a:pt x="1304766" y="643829"/>
                  <a:pt x="1342509" y="616366"/>
                  <a:pt x="1373148" y="586640"/>
                </a:cubicBezTo>
                <a:lnTo>
                  <a:pt x="1378188" y="581639"/>
                </a:lnTo>
                <a:lnTo>
                  <a:pt x="1462326" y="494604"/>
                </a:lnTo>
                <a:cubicBezTo>
                  <a:pt x="1492732" y="577730"/>
                  <a:pt x="1508236" y="665569"/>
                  <a:pt x="1508125" y="754081"/>
                </a:cubicBezTo>
                <a:cubicBezTo>
                  <a:pt x="1508125" y="1170522"/>
                  <a:pt x="1170503" y="1508144"/>
                  <a:pt x="754063" y="1508144"/>
                </a:cubicBezTo>
                <a:cubicBezTo>
                  <a:pt x="337622" y="1508144"/>
                  <a:pt x="0" y="1170522"/>
                  <a:pt x="0" y="754081"/>
                </a:cubicBezTo>
                <a:cubicBezTo>
                  <a:pt x="0" y="337640"/>
                  <a:pt x="337622" y="19"/>
                  <a:pt x="754063" y="19"/>
                </a:cubicBezTo>
                <a:close/>
                <a:moveTo>
                  <a:pt x="754063" y="436581"/>
                </a:moveTo>
                <a:cubicBezTo>
                  <a:pt x="804862" y="436581"/>
                  <a:pt x="852845" y="448487"/>
                  <a:pt x="895429" y="469720"/>
                </a:cubicBezTo>
                <a:lnTo>
                  <a:pt x="700842" y="673952"/>
                </a:lnTo>
                <a:cubicBezTo>
                  <a:pt x="666393" y="708401"/>
                  <a:pt x="677188" y="786784"/>
                  <a:pt x="720765" y="828138"/>
                </a:cubicBezTo>
                <a:cubicBezTo>
                  <a:pt x="762595" y="867826"/>
                  <a:pt x="850463" y="864016"/>
                  <a:pt x="887889" y="833139"/>
                </a:cubicBezTo>
                <a:lnTo>
                  <a:pt x="892294" y="829170"/>
                </a:lnTo>
                <a:lnTo>
                  <a:pt x="1059299" y="666372"/>
                </a:lnTo>
                <a:cubicBezTo>
                  <a:pt x="1107740" y="834899"/>
                  <a:pt x="1010390" y="1010785"/>
                  <a:pt x="841864" y="1059226"/>
                </a:cubicBezTo>
                <a:cubicBezTo>
                  <a:pt x="673337" y="1107667"/>
                  <a:pt x="497450" y="1010317"/>
                  <a:pt x="449010" y="841791"/>
                </a:cubicBezTo>
                <a:cubicBezTo>
                  <a:pt x="400569" y="673264"/>
                  <a:pt x="497918" y="497377"/>
                  <a:pt x="666445" y="448936"/>
                </a:cubicBezTo>
                <a:cubicBezTo>
                  <a:pt x="694931" y="440749"/>
                  <a:pt x="724423" y="436590"/>
                  <a:pt x="754063" y="436581"/>
                </a:cubicBezTo>
                <a:close/>
                <a:moveTo>
                  <a:pt x="1290876" y="11330"/>
                </a:moveTo>
                <a:cubicBezTo>
                  <a:pt x="1295118" y="15577"/>
                  <a:pt x="1298311" y="20754"/>
                  <a:pt x="1300202" y="26451"/>
                </a:cubicBezTo>
                <a:lnTo>
                  <a:pt x="1355368" y="192543"/>
                </a:lnTo>
                <a:lnTo>
                  <a:pt x="1521341" y="247629"/>
                </a:lnTo>
                <a:cubicBezTo>
                  <a:pt x="1541577" y="254363"/>
                  <a:pt x="1552522" y="276227"/>
                  <a:pt x="1545787" y="296463"/>
                </a:cubicBezTo>
                <a:cubicBezTo>
                  <a:pt x="1543900" y="302135"/>
                  <a:pt x="1540721" y="307291"/>
                  <a:pt x="1536502" y="311526"/>
                </a:cubicBezTo>
                <a:lnTo>
                  <a:pt x="1313259" y="534808"/>
                </a:lnTo>
                <a:cubicBezTo>
                  <a:pt x="1292573" y="555509"/>
                  <a:pt x="1261960" y="562732"/>
                  <a:pt x="1234202" y="553461"/>
                </a:cubicBezTo>
                <a:lnTo>
                  <a:pt x="1115854" y="513853"/>
                </a:lnTo>
                <a:lnTo>
                  <a:pt x="852884" y="776822"/>
                </a:lnTo>
                <a:cubicBezTo>
                  <a:pt x="830684" y="799840"/>
                  <a:pt x="794027" y="800504"/>
                  <a:pt x="771009" y="778303"/>
                </a:cubicBezTo>
                <a:cubicBezTo>
                  <a:pt x="747991" y="756103"/>
                  <a:pt x="747328" y="719446"/>
                  <a:pt x="769528" y="696428"/>
                </a:cubicBezTo>
                <a:cubicBezTo>
                  <a:pt x="770013" y="695925"/>
                  <a:pt x="770506" y="695432"/>
                  <a:pt x="771009" y="694947"/>
                </a:cubicBezTo>
                <a:lnTo>
                  <a:pt x="1033423" y="432533"/>
                </a:lnTo>
                <a:lnTo>
                  <a:pt x="994132" y="313471"/>
                </a:lnTo>
                <a:cubicBezTo>
                  <a:pt x="985023" y="285785"/>
                  <a:pt x="992284" y="255328"/>
                  <a:pt x="1012904" y="234731"/>
                </a:cubicBezTo>
                <a:lnTo>
                  <a:pt x="1236305" y="11290"/>
                </a:lnTo>
                <a:cubicBezTo>
                  <a:pt x="1251381" y="-3763"/>
                  <a:pt x="1275800" y="-3763"/>
                  <a:pt x="1290876" y="11290"/>
                </a:cubicBezTo>
                <a:close/>
              </a:path>
            </a:pathLst>
          </a:custGeom>
          <a:gradFill>
            <a:gsLst>
              <a:gs pos="0">
                <a:srgbClr val="FFFFFF"/>
              </a:gs>
              <a:gs pos="99999">
                <a:srgbClr val="FFFFFF">
                  <a:alpha val="80000"/>
                </a:srgbClr>
              </a:gs>
            </a:gsLst>
            <a:lin ang="5400000" scaled="1"/>
          </a:gradFill>
          <a:ln w="819" cap="flat">
            <a:noFill/>
            <a:prstDash val="solid"/>
            <a:miter/>
          </a:ln>
          <a:effectLst>
            <a:outerShdw algn="tr" blurRad="76200" dir="8100000" dist="38100" rotWithShape="0">
              <a:schemeClr val="accent1">
                <a:lumMod val="75000"/>
                <a:alpha val="40000"/>
              </a:schemeClr>
            </a:outerShdw>
          </a:effectLst>
        </p:spPr>
        <p:txBody>
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<a:noAutofit/>
          </a:bodyPr>
          <a:p>
            <a:endParaRPr altLang="en-US" lang="zh-CN"/>
          </a:p>
        </p:txBody>
      </p:sp>
      <p:sp>
        <p:nvSpPr>
          <p:cNvPr id="1057108" name="图形 19"/>
          <p:cNvSpPr/>
          <p:nvPr>
            <p:custDataLst>
              <p:tags r:id="rId23"/>
            </p:custDataLst>
          </p:nvPr>
        </p:nvSpPr>
        <p:spPr>
          <a:xfrm>
            <a:off x="8597408" y="4734648"/>
            <a:ext cx="128077" cy="115335"/>
          </a:xfrm>
          <a:custGeom>
            <a:avLst/>
            <a:gdLst>
              <a:gd name="connsiteX0" fmla="*/ 1043984 w 1521932"/>
              <a:gd name="connsiteY0" fmla="*/ 0 h 1370507"/>
              <a:gd name="connsiteX1" fmla="*/ 1273457 w 1521932"/>
              <a:gd name="connsiteY1" fmla="*/ 132834 h 1370507"/>
              <a:gd name="connsiteX2" fmla="*/ 1504359 w 1521932"/>
              <a:gd name="connsiteY2" fmla="*/ 534988 h 1370507"/>
              <a:gd name="connsiteX3" fmla="*/ 1483920 w 1521932"/>
              <a:gd name="connsiteY3" fmla="*/ 693658 h 1370507"/>
              <a:gd name="connsiteX4" fmla="*/ 856858 w 1521932"/>
              <a:gd name="connsiteY4" fmla="*/ 1330960 h 1370507"/>
              <a:gd name="connsiteX5" fmla="*/ 669795 w 1521932"/>
              <a:gd name="connsiteY5" fmla="*/ 1332561 h 1370507"/>
              <a:gd name="connsiteX6" fmla="*/ 666358 w 1521932"/>
              <a:gd name="connsiteY6" fmla="*/ 1329055 h 1370507"/>
              <a:gd name="connsiteX7" fmla="*/ 36160 w 1521932"/>
              <a:gd name="connsiteY7" fmla="*/ 662384 h 1370507"/>
              <a:gd name="connsiteX8" fmla="*/ 19174 w 1521932"/>
              <a:gd name="connsiteY8" fmla="*/ 502920 h 1370507"/>
              <a:gd name="connsiteX9" fmla="*/ 246861 w 1521932"/>
              <a:gd name="connsiteY9" fmla="*/ 127476 h 1370507"/>
              <a:gd name="connsiteX10" fmla="*/ 473040 w 1521932"/>
              <a:gd name="connsiteY10" fmla="*/ 0 h 1370507"/>
              <a:gd name="connsiteX11" fmla="*/ 1043984 w 1521932"/>
              <a:gd name="connsiteY11" fmla="*/ 0 h 1370507"/>
              <a:gd name="connsiteX12" fmla="*/ 1107405 w 1521932"/>
              <a:gd name="connsiteY12" fmla="*/ 549235 h 1370507"/>
              <a:gd name="connsiteX13" fmla="*/ 1023228 w 1521932"/>
              <a:gd name="connsiteY13" fmla="*/ 549235 h 1370507"/>
              <a:gd name="connsiteX14" fmla="*/ 756607 w 1521932"/>
              <a:gd name="connsiteY14" fmla="*/ 815816 h 1370507"/>
              <a:gd name="connsiteX15" fmla="*/ 490026 w 1521932"/>
              <a:gd name="connsiteY15" fmla="*/ 549235 h 1370507"/>
              <a:gd name="connsiteX16" fmla="*/ 405849 w 1521932"/>
              <a:gd name="connsiteY16" fmla="*/ 547772 h 1370507"/>
              <a:gd name="connsiteX17" fmla="*/ 404386 w 1521932"/>
              <a:gd name="connsiteY17" fmla="*/ 631949 h 1370507"/>
              <a:gd name="connsiteX18" fmla="*/ 405849 w 1521932"/>
              <a:gd name="connsiteY18" fmla="*/ 633413 h 1370507"/>
              <a:gd name="connsiteX19" fmla="*/ 714538 w 1521932"/>
              <a:gd name="connsiteY19" fmla="*/ 942102 h 1370507"/>
              <a:gd name="connsiteX20" fmla="*/ 798715 w 1521932"/>
              <a:gd name="connsiteY20" fmla="*/ 942102 h 1370507"/>
              <a:gd name="connsiteX21" fmla="*/ 1107405 w 1521932"/>
              <a:gd name="connsiteY21" fmla="*/ 633413 h 1370507"/>
              <a:gd name="connsiteX22" fmla="*/ 1107405 w 1521932"/>
              <a:gd name="connsiteY22" fmla="*/ 549235 h 137050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</a:cxnLst>
            <a:rect l="l" t="t" r="r" b="b"/>
            <a:pathLst>
              <a:path w="1521932" h="1370507">
                <a:moveTo>
                  <a:pt x="1043984" y="0"/>
                </a:moveTo>
                <a:cubicBezTo>
                  <a:pt x="1138743" y="-6"/>
                  <a:pt x="1226270" y="50660"/>
                  <a:pt x="1273457" y="132834"/>
                </a:cubicBezTo>
                <a:lnTo>
                  <a:pt x="1504359" y="534988"/>
                </a:lnTo>
                <a:cubicBezTo>
                  <a:pt x="1533926" y="586471"/>
                  <a:pt x="1525569" y="651348"/>
                  <a:pt x="1483920" y="693658"/>
                </a:cubicBezTo>
                <a:lnTo>
                  <a:pt x="856858" y="1330960"/>
                </a:lnTo>
                <a:cubicBezTo>
                  <a:pt x="805644" y="1383058"/>
                  <a:pt x="721893" y="1383775"/>
                  <a:pt x="669795" y="1332561"/>
                </a:cubicBezTo>
                <a:cubicBezTo>
                  <a:pt x="668627" y="1331414"/>
                  <a:pt x="667481" y="1330245"/>
                  <a:pt x="666358" y="1329055"/>
                </a:cubicBezTo>
                <a:lnTo>
                  <a:pt x="36160" y="662384"/>
                </a:lnTo>
                <a:cubicBezTo>
                  <a:pt x="-4751" y="619113"/>
                  <a:pt x="-11704" y="553839"/>
                  <a:pt x="19174" y="502920"/>
                </a:cubicBezTo>
                <a:lnTo>
                  <a:pt x="246861" y="127476"/>
                </a:lnTo>
                <a:cubicBezTo>
                  <a:pt x="294792" y="48374"/>
                  <a:pt x="380549" y="41"/>
                  <a:pt x="473040" y="0"/>
                </a:cubicBezTo>
                <a:lnTo>
                  <a:pt x="1043984" y="0"/>
                </a:lnTo>
                <a:close/>
                <a:moveTo>
                  <a:pt x="1107405" y="549235"/>
                </a:moveTo>
                <a:cubicBezTo>
                  <a:pt x="1084158" y="525995"/>
                  <a:pt x="1046475" y="525995"/>
                  <a:pt x="1023228" y="549235"/>
                </a:cubicBezTo>
                <a:lnTo>
                  <a:pt x="756607" y="815816"/>
                </a:lnTo>
                <a:lnTo>
                  <a:pt x="490026" y="549235"/>
                </a:lnTo>
                <a:cubicBezTo>
                  <a:pt x="467185" y="525586"/>
                  <a:pt x="429498" y="524931"/>
                  <a:pt x="405849" y="547772"/>
                </a:cubicBezTo>
                <a:cubicBezTo>
                  <a:pt x="382200" y="570613"/>
                  <a:pt x="381545" y="608301"/>
                  <a:pt x="404386" y="631949"/>
                </a:cubicBezTo>
                <a:cubicBezTo>
                  <a:pt x="404865" y="632446"/>
                  <a:pt x="405353" y="632933"/>
                  <a:pt x="405849" y="633413"/>
                </a:cubicBezTo>
                <a:lnTo>
                  <a:pt x="714538" y="942102"/>
                </a:lnTo>
                <a:cubicBezTo>
                  <a:pt x="737785" y="965342"/>
                  <a:pt x="775469" y="965342"/>
                  <a:pt x="798715" y="942102"/>
                </a:cubicBezTo>
                <a:lnTo>
                  <a:pt x="1107405" y="633413"/>
                </a:lnTo>
                <a:cubicBezTo>
                  <a:pt x="1130645" y="610166"/>
                  <a:pt x="1130645" y="572482"/>
                  <a:pt x="1107405" y="549235"/>
                </a:cubicBezTo>
                <a:close/>
              </a:path>
            </a:pathLst>
          </a:custGeom>
          <a:gradFill>
            <a:gsLst>
              <a:gs pos="0">
                <a:srgbClr val="FFFFFF"/>
              </a:gs>
              <a:gs pos="99999">
                <a:srgbClr val="FFFFFF">
                  <a:alpha val="80000"/>
                </a:srgbClr>
              </a:gs>
            </a:gsLst>
            <a:lin ang="5400000" scaled="1"/>
          </a:gradFill>
          <a:ln w="819" cap="flat">
            <a:noFill/>
            <a:prstDash val="solid"/>
            <a:miter/>
          </a:ln>
          <a:effectLst>
            <a:outerShdw algn="tr" blurRad="76200" dir="8100000" dist="38100" rotWithShape="0">
              <a:schemeClr val="accent1">
                <a:lumMod val="75000"/>
                <a:alpha val="40000"/>
              </a:schemeClr>
            </a:outerShdw>
          </a:effectLst>
        </p:spPr>
        <p:txBody>
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<a:noAutofit/>
          </a:bodyPr>
          <a:p>
            <a:endParaRPr altLang="en-US" lang="zh-CN"/>
          </a:p>
        </p:txBody>
      </p:sp>
      <p:sp>
        <p:nvSpPr>
          <p:cNvPr id="1057110" name="图形 27"/>
          <p:cNvSpPr/>
          <p:nvPr>
            <p:custDataLst>
              <p:tags r:id="rId24"/>
            </p:custDataLst>
          </p:nvPr>
        </p:nvSpPr>
        <p:spPr>
          <a:xfrm>
            <a:off x="4113394" y="3767392"/>
            <a:ext cx="181121" cy="139302"/>
          </a:xfrm>
          <a:custGeom>
            <a:avLst/>
            <a:gdLst>
              <a:gd name="connsiteX0" fmla="*/ 2390182 w 2476872"/>
              <a:gd name="connsiteY0" fmla="*/ 282512 h 1905000"/>
              <a:gd name="connsiteX1" fmla="*/ 2476872 w 2476872"/>
              <a:gd name="connsiteY1" fmla="*/ 363284 h 1905000"/>
              <a:gd name="connsiteX2" fmla="*/ 2476872 w 2476872"/>
              <a:gd name="connsiteY2" fmla="*/ 1541717 h 1905000"/>
              <a:gd name="connsiteX3" fmla="*/ 2435909 w 2476872"/>
              <a:gd name="connsiteY3" fmla="*/ 1610297 h 1905000"/>
              <a:gd name="connsiteX4" fmla="*/ 2349218 w 2476872"/>
              <a:gd name="connsiteY4" fmla="*/ 1614392 h 1905000"/>
              <a:gd name="connsiteX5" fmla="*/ 1938819 w 2476872"/>
              <a:gd name="connsiteY5" fmla="*/ 1444847 h 1905000"/>
              <a:gd name="connsiteX6" fmla="*/ 1938819 w 2476872"/>
              <a:gd name="connsiteY6" fmla="*/ 1747552 h 1905000"/>
              <a:gd name="connsiteX7" fmla="*/ 1761056 w 2476872"/>
              <a:gd name="connsiteY7" fmla="*/ 1905000 h 1905000"/>
              <a:gd name="connsiteX8" fmla="*/ 177763 w 2476872"/>
              <a:gd name="connsiteY8" fmla="*/ 1905000 h 1905000"/>
              <a:gd name="connsiteX9" fmla="*/ 0 w 2476872"/>
              <a:gd name="connsiteY9" fmla="*/ 1747552 h 1905000"/>
              <a:gd name="connsiteX10" fmla="*/ 0 w 2476872"/>
              <a:gd name="connsiteY10" fmla="*/ 157448 h 1905000"/>
              <a:gd name="connsiteX11" fmla="*/ 177858 w 2476872"/>
              <a:gd name="connsiteY11" fmla="*/ 0 h 1905000"/>
              <a:gd name="connsiteX12" fmla="*/ 1765629 w 2476872"/>
              <a:gd name="connsiteY12" fmla="*/ 0 h 1905000"/>
              <a:gd name="connsiteX13" fmla="*/ 1943392 w 2476872"/>
              <a:gd name="connsiteY13" fmla="*/ 157448 h 1905000"/>
              <a:gd name="connsiteX14" fmla="*/ 1943392 w 2476872"/>
              <a:gd name="connsiteY14" fmla="*/ 460058 h 1905000"/>
              <a:gd name="connsiteX15" fmla="*/ 2353791 w 2476872"/>
              <a:gd name="connsiteY15" fmla="*/ 290513 h 1905000"/>
              <a:gd name="connsiteX16" fmla="*/ 2390277 w 2476872"/>
              <a:gd name="connsiteY16" fmla="*/ 282416 h 1905000"/>
              <a:gd name="connsiteX17" fmla="*/ 1292737 w 2476872"/>
              <a:gd name="connsiteY17" fmla="*/ 986600 h 1905000"/>
              <a:gd name="connsiteX18" fmla="*/ 1325541 w 2476872"/>
              <a:gd name="connsiteY18" fmla="*/ 855950 h 1905000"/>
              <a:gd name="connsiteX19" fmla="*/ 1292737 w 2476872"/>
              <a:gd name="connsiteY19" fmla="*/ 823151 h 1905000"/>
              <a:gd name="connsiteX20" fmla="*/ 811080 w 2476872"/>
              <a:gd name="connsiteY20" fmla="*/ 534543 h 1905000"/>
              <a:gd name="connsiteX21" fmla="*/ 680398 w 2476872"/>
              <a:gd name="connsiteY21" fmla="*/ 567289 h 1905000"/>
              <a:gd name="connsiteX22" fmla="*/ 666850 w 2476872"/>
              <a:gd name="connsiteY22" fmla="*/ 616077 h 1905000"/>
              <a:gd name="connsiteX23" fmla="*/ 666850 w 2476872"/>
              <a:gd name="connsiteY23" fmla="*/ 1193483 h 1905000"/>
              <a:gd name="connsiteX24" fmla="*/ 762190 w 2476872"/>
              <a:gd name="connsiteY24" fmla="*/ 1288657 h 1905000"/>
              <a:gd name="connsiteX25" fmla="*/ 811080 w 2476872"/>
              <a:gd name="connsiteY25" fmla="*/ 1275112 h 1905000"/>
              <a:gd name="connsiteX26" fmla="*/ 1292641 w 2476872"/>
              <a:gd name="connsiteY26" fmla="*/ 986504 h 1905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</a:cxnLst>
            <a:rect l="l" t="t" r="r" b="b"/>
            <a:pathLst>
              <a:path w="2476872" h="1905000">
                <a:moveTo>
                  <a:pt x="2390182" y="282512"/>
                </a:moveTo>
                <a:cubicBezTo>
                  <a:pt x="2440386" y="282512"/>
                  <a:pt x="2476872" y="318802"/>
                  <a:pt x="2476872" y="363284"/>
                </a:cubicBezTo>
                <a:lnTo>
                  <a:pt x="2476872" y="1541717"/>
                </a:lnTo>
                <a:cubicBezTo>
                  <a:pt x="2476872" y="1570006"/>
                  <a:pt x="2463154" y="1594199"/>
                  <a:pt x="2435909" y="1610297"/>
                </a:cubicBezTo>
                <a:cubicBezTo>
                  <a:pt x="2408472" y="1622489"/>
                  <a:pt x="2376559" y="1626489"/>
                  <a:pt x="2349218" y="1614392"/>
                </a:cubicBezTo>
                <a:lnTo>
                  <a:pt x="1938819" y="1444847"/>
                </a:lnTo>
                <a:lnTo>
                  <a:pt x="1938819" y="1747552"/>
                </a:lnTo>
                <a:cubicBezTo>
                  <a:pt x="1938819" y="1832324"/>
                  <a:pt x="1861369" y="1905000"/>
                  <a:pt x="1761056" y="1905000"/>
                </a:cubicBezTo>
                <a:lnTo>
                  <a:pt x="177763" y="1905000"/>
                </a:lnTo>
                <a:cubicBezTo>
                  <a:pt x="82213" y="1905000"/>
                  <a:pt x="0" y="1836420"/>
                  <a:pt x="0" y="1747552"/>
                </a:cubicBezTo>
                <a:lnTo>
                  <a:pt x="0" y="157448"/>
                </a:lnTo>
                <a:cubicBezTo>
                  <a:pt x="0" y="72676"/>
                  <a:pt x="77545" y="0"/>
                  <a:pt x="177858" y="0"/>
                </a:cubicBezTo>
                <a:lnTo>
                  <a:pt x="1765629" y="0"/>
                </a:lnTo>
                <a:cubicBezTo>
                  <a:pt x="1861369" y="0"/>
                  <a:pt x="1943392" y="68580"/>
                  <a:pt x="1943392" y="157448"/>
                </a:cubicBezTo>
                <a:lnTo>
                  <a:pt x="1943392" y="460058"/>
                </a:lnTo>
                <a:lnTo>
                  <a:pt x="2353791" y="290513"/>
                </a:lnTo>
                <a:cubicBezTo>
                  <a:pt x="2365296" y="285422"/>
                  <a:pt x="2377698" y="282670"/>
                  <a:pt x="2390277" y="282416"/>
                </a:cubicBezTo>
                <a:close/>
                <a:moveTo>
                  <a:pt x="1292737" y="986600"/>
                </a:moveTo>
                <a:cubicBezTo>
                  <a:pt x="1337879" y="959579"/>
                  <a:pt x="1352566" y="901085"/>
                  <a:pt x="1325541" y="855950"/>
                </a:cubicBezTo>
                <a:cubicBezTo>
                  <a:pt x="1317477" y="842481"/>
                  <a:pt x="1306208" y="831214"/>
                  <a:pt x="1292737" y="823151"/>
                </a:cubicBezTo>
                <a:lnTo>
                  <a:pt x="811080" y="534543"/>
                </a:lnTo>
                <a:cubicBezTo>
                  <a:pt x="765950" y="507504"/>
                  <a:pt x="707441" y="522165"/>
                  <a:pt x="680398" y="567289"/>
                </a:cubicBezTo>
                <a:cubicBezTo>
                  <a:pt x="671562" y="582032"/>
                  <a:pt x="666881" y="598890"/>
                  <a:pt x="666850" y="616077"/>
                </a:cubicBezTo>
                <a:lnTo>
                  <a:pt x="666850" y="1193483"/>
                </a:lnTo>
                <a:cubicBezTo>
                  <a:pt x="666892" y="1246088"/>
                  <a:pt x="709577" y="1288699"/>
                  <a:pt x="762190" y="1288657"/>
                </a:cubicBezTo>
                <a:cubicBezTo>
                  <a:pt x="779412" y="1288644"/>
                  <a:pt x="796308" y="1283963"/>
                  <a:pt x="811080" y="1275112"/>
                </a:cubicBezTo>
                <a:lnTo>
                  <a:pt x="1292641" y="986504"/>
                </a:lnTo>
                <a:close/>
              </a:path>
            </a:pathLst>
          </a:custGeom>
          <a:gradFill>
            <a:gsLst>
              <a:gs pos="0">
                <a:srgbClr val="FFFFFF"/>
              </a:gs>
              <a:gs pos="99999">
                <a:srgbClr val="FFFFFF">
                  <a:alpha val="80000"/>
                </a:srgbClr>
              </a:gs>
            </a:gsLst>
            <a:lin ang="5400000" scaled="1"/>
          </a:gradFill>
          <a:ln w="819" cap="flat">
            <a:noFill/>
            <a:prstDash val="solid"/>
            <a:miter/>
          </a:ln>
          <a:effectLst>
            <a:outerShdw algn="tr" blurRad="76200" dir="8100000" dist="38100" rotWithShape="0">
              <a:schemeClr val="accent1">
                <a:lumMod val="75000"/>
                <a:alpha val="40000"/>
              </a:schemeClr>
            </a:outerShdw>
          </a:effectLst>
        </p:spPr>
        <p:txBody>
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<a:noAutofit/>
          </a:bodyPr>
          <a:p>
            <a:endParaRPr altLang="en-US" lang="zh-CN"/>
          </a:p>
        </p:txBody>
      </p:sp>
      <p:sp>
        <p:nvSpPr>
          <p:cNvPr id="1057112" name="任意多边形: 形状 286"/>
          <p:cNvSpPr/>
          <p:nvPr>
            <p:custDataLst>
              <p:tags r:id="rId25"/>
            </p:custDataLst>
          </p:nvPr>
        </p:nvSpPr>
        <p:spPr>
          <a:xfrm>
            <a:off x="5421150" y="3716415"/>
            <a:ext cx="1343154" cy="1343161"/>
          </a:xfrm>
          <a:custGeom>
            <a:avLst/>
            <a:gdLst>
              <a:gd name="connsiteX0" fmla="*/ 216236 w 216800"/>
              <a:gd name="connsiteY0" fmla="*/ 137858 h 216801"/>
              <a:gd name="connsiteX1" fmla="*/ 216004 w 216800"/>
              <a:gd name="connsiteY1" fmla="*/ 144612 h 216801"/>
              <a:gd name="connsiteX2" fmla="*/ 213679 w 216800"/>
              <a:gd name="connsiteY2" fmla="*/ 152646 h 216801"/>
              <a:gd name="connsiteX3" fmla="*/ 209726 w 216800"/>
              <a:gd name="connsiteY3" fmla="*/ 159981 h 216801"/>
              <a:gd name="connsiteX4" fmla="*/ 204611 w 216800"/>
              <a:gd name="connsiteY4" fmla="*/ 164638 h 216801"/>
              <a:gd name="connsiteX5" fmla="*/ 199728 w 216800"/>
              <a:gd name="connsiteY5" fmla="*/ 166036 h 216801"/>
              <a:gd name="connsiteX6" fmla="*/ 195078 w 216800"/>
              <a:gd name="connsiteY6" fmla="*/ 165104 h 216801"/>
              <a:gd name="connsiteX7" fmla="*/ 189265 w 216800"/>
              <a:gd name="connsiteY7" fmla="*/ 163823 h 216801"/>
              <a:gd name="connsiteX8" fmla="*/ 182173 w 216800"/>
              <a:gd name="connsiteY8" fmla="*/ 163590 h 216801"/>
              <a:gd name="connsiteX9" fmla="*/ 174966 w 216800"/>
              <a:gd name="connsiteY9" fmla="*/ 165104 h 216801"/>
              <a:gd name="connsiteX10" fmla="*/ 168804 w 216800"/>
              <a:gd name="connsiteY10" fmla="*/ 169063 h 216801"/>
              <a:gd name="connsiteX11" fmla="*/ 162293 w 216800"/>
              <a:gd name="connsiteY11" fmla="*/ 182336 h 216801"/>
              <a:gd name="connsiteX12" fmla="*/ 164386 w 216800"/>
              <a:gd name="connsiteY12" fmla="*/ 196542 h 216801"/>
              <a:gd name="connsiteX13" fmla="*/ 163688 w 216800"/>
              <a:gd name="connsiteY13" fmla="*/ 205856 h 216801"/>
              <a:gd name="connsiteX14" fmla="*/ 159271 w 216800"/>
              <a:gd name="connsiteY14" fmla="*/ 209698 h 216801"/>
              <a:gd name="connsiteX15" fmla="*/ 152644 w 216800"/>
              <a:gd name="connsiteY15" fmla="*/ 213307 h 216801"/>
              <a:gd name="connsiteX16" fmla="*/ 145087 w 216800"/>
              <a:gd name="connsiteY16" fmla="*/ 215870 h 216801"/>
              <a:gd name="connsiteX17" fmla="*/ 138112 w 216800"/>
              <a:gd name="connsiteY17" fmla="*/ 216802 h 216801"/>
              <a:gd name="connsiteX18" fmla="*/ 134159 w 216800"/>
              <a:gd name="connsiteY18" fmla="*/ 215171 h 216801"/>
              <a:gd name="connsiteX19" fmla="*/ 131602 w 216800"/>
              <a:gd name="connsiteY19" fmla="*/ 211679 h 216801"/>
              <a:gd name="connsiteX20" fmla="*/ 131369 w 216800"/>
              <a:gd name="connsiteY20" fmla="*/ 211679 h 216801"/>
              <a:gd name="connsiteX21" fmla="*/ 122650 w 216800"/>
              <a:gd name="connsiteY21" fmla="*/ 199219 h 216801"/>
              <a:gd name="connsiteX22" fmla="*/ 108350 w 216800"/>
              <a:gd name="connsiteY22" fmla="*/ 193979 h 216801"/>
              <a:gd name="connsiteX23" fmla="*/ 94051 w 216800"/>
              <a:gd name="connsiteY23" fmla="*/ 199219 h 216801"/>
              <a:gd name="connsiteX24" fmla="*/ 85099 w 216800"/>
              <a:gd name="connsiteY24" fmla="*/ 211444 h 216801"/>
              <a:gd name="connsiteX25" fmla="*/ 81611 w 216800"/>
              <a:gd name="connsiteY25" fmla="*/ 215520 h 216801"/>
              <a:gd name="connsiteX26" fmla="*/ 76496 w 216800"/>
              <a:gd name="connsiteY26" fmla="*/ 216802 h 216801"/>
              <a:gd name="connsiteX27" fmla="*/ 69172 w 216800"/>
              <a:gd name="connsiteY27" fmla="*/ 215636 h 216801"/>
              <a:gd name="connsiteX28" fmla="*/ 61034 w 216800"/>
              <a:gd name="connsiteY28" fmla="*/ 212725 h 216801"/>
              <a:gd name="connsiteX29" fmla="*/ 53710 w 216800"/>
              <a:gd name="connsiteY29" fmla="*/ 208651 h 216801"/>
              <a:gd name="connsiteX30" fmla="*/ 48827 w 216800"/>
              <a:gd name="connsiteY30" fmla="*/ 203993 h 216801"/>
              <a:gd name="connsiteX31" fmla="*/ 47548 w 216800"/>
              <a:gd name="connsiteY31" fmla="*/ 200151 h 216801"/>
              <a:gd name="connsiteX32" fmla="*/ 49292 w 216800"/>
              <a:gd name="connsiteY32" fmla="*/ 193979 h 216801"/>
              <a:gd name="connsiteX33" fmla="*/ 51268 w 216800"/>
              <a:gd name="connsiteY33" fmla="*/ 181754 h 216801"/>
              <a:gd name="connsiteX34" fmla="*/ 45339 w 216800"/>
              <a:gd name="connsiteY34" fmla="*/ 169063 h 216801"/>
              <a:gd name="connsiteX35" fmla="*/ 37434 w 216800"/>
              <a:gd name="connsiteY35" fmla="*/ 164522 h 216801"/>
              <a:gd name="connsiteX36" fmla="*/ 28598 w 216800"/>
              <a:gd name="connsiteY36" fmla="*/ 163707 h 216801"/>
              <a:gd name="connsiteX37" fmla="*/ 18600 w 216800"/>
              <a:gd name="connsiteY37" fmla="*/ 165570 h 216801"/>
              <a:gd name="connsiteX38" fmla="*/ 12090 w 216800"/>
              <a:gd name="connsiteY38" fmla="*/ 165104 h 216801"/>
              <a:gd name="connsiteX39" fmla="*/ 7323 w 216800"/>
              <a:gd name="connsiteY39" fmla="*/ 160796 h 216801"/>
              <a:gd name="connsiteX40" fmla="*/ 3371 w 216800"/>
              <a:gd name="connsiteY40" fmla="*/ 153344 h 216801"/>
              <a:gd name="connsiteX41" fmla="*/ 696 w 216800"/>
              <a:gd name="connsiteY41" fmla="*/ 144961 h 216801"/>
              <a:gd name="connsiteX42" fmla="*/ 231 w 216800"/>
              <a:gd name="connsiteY42" fmla="*/ 137858 h 216801"/>
              <a:gd name="connsiteX43" fmla="*/ 4882 w 216800"/>
              <a:gd name="connsiteY43" fmla="*/ 131338 h 216801"/>
              <a:gd name="connsiteX44" fmla="*/ 17437 w 216800"/>
              <a:gd name="connsiteY44" fmla="*/ 122140 h 216801"/>
              <a:gd name="connsiteX45" fmla="*/ 23018 w 216800"/>
              <a:gd name="connsiteY45" fmla="*/ 107818 h 216801"/>
              <a:gd name="connsiteX46" fmla="*/ 17437 w 216800"/>
              <a:gd name="connsiteY46" fmla="*/ 93613 h 216801"/>
              <a:gd name="connsiteX47" fmla="*/ 4882 w 216800"/>
              <a:gd name="connsiteY47" fmla="*/ 84764 h 216801"/>
              <a:gd name="connsiteX48" fmla="*/ 1394 w 216800"/>
              <a:gd name="connsiteY48" fmla="*/ 81388 h 216801"/>
              <a:gd name="connsiteX49" fmla="*/ -1 w 216800"/>
              <a:gd name="connsiteY49" fmla="*/ 75915 h 216801"/>
              <a:gd name="connsiteX50" fmla="*/ 929 w 216800"/>
              <a:gd name="connsiteY50" fmla="*/ 69162 h 216801"/>
              <a:gd name="connsiteX51" fmla="*/ 3371 w 216800"/>
              <a:gd name="connsiteY51" fmla="*/ 61943 h 216801"/>
              <a:gd name="connsiteX52" fmla="*/ 6858 w 216800"/>
              <a:gd name="connsiteY52" fmla="*/ 55539 h 216801"/>
              <a:gd name="connsiteX53" fmla="*/ 11160 w 216800"/>
              <a:gd name="connsiteY53" fmla="*/ 51231 h 216801"/>
              <a:gd name="connsiteX54" fmla="*/ 14764 w 216800"/>
              <a:gd name="connsiteY54" fmla="*/ 50300 h 216801"/>
              <a:gd name="connsiteX55" fmla="*/ 18600 w 216800"/>
              <a:gd name="connsiteY55" fmla="*/ 51231 h 216801"/>
              <a:gd name="connsiteX56" fmla="*/ 33132 w 216800"/>
              <a:gd name="connsiteY56" fmla="*/ 52978 h 216801"/>
              <a:gd name="connsiteX57" fmla="*/ 46502 w 216800"/>
              <a:gd name="connsiteY57" fmla="*/ 46341 h 216801"/>
              <a:gd name="connsiteX58" fmla="*/ 50571 w 216800"/>
              <a:gd name="connsiteY58" fmla="*/ 39471 h 216801"/>
              <a:gd name="connsiteX59" fmla="*/ 52198 w 216800"/>
              <a:gd name="connsiteY59" fmla="*/ 31437 h 216801"/>
              <a:gd name="connsiteX60" fmla="*/ 52198 w 216800"/>
              <a:gd name="connsiteY60" fmla="*/ 24218 h 216801"/>
              <a:gd name="connsiteX61" fmla="*/ 51617 w 216800"/>
              <a:gd name="connsiteY61" fmla="*/ 19561 h 216801"/>
              <a:gd name="connsiteX62" fmla="*/ 50803 w 216800"/>
              <a:gd name="connsiteY62" fmla="*/ 16301 h 216801"/>
              <a:gd name="connsiteX63" fmla="*/ 51152 w 216800"/>
              <a:gd name="connsiteY63" fmla="*/ 13041 h 216801"/>
              <a:gd name="connsiteX64" fmla="*/ 56151 w 216800"/>
              <a:gd name="connsiteY64" fmla="*/ 7335 h 216801"/>
              <a:gd name="connsiteX65" fmla="*/ 63940 w 216800"/>
              <a:gd name="connsiteY65" fmla="*/ 3260 h 216801"/>
              <a:gd name="connsiteX66" fmla="*/ 72078 w 216800"/>
              <a:gd name="connsiteY66" fmla="*/ 815 h 216801"/>
              <a:gd name="connsiteX67" fmla="*/ 78356 w 216800"/>
              <a:gd name="connsiteY67" fmla="*/ 0 h 216801"/>
              <a:gd name="connsiteX68" fmla="*/ 83123 w 216800"/>
              <a:gd name="connsiteY68" fmla="*/ 1980 h 216801"/>
              <a:gd name="connsiteX69" fmla="*/ 85564 w 216800"/>
              <a:gd name="connsiteY69" fmla="*/ 6055 h 216801"/>
              <a:gd name="connsiteX70" fmla="*/ 93934 w 216800"/>
              <a:gd name="connsiteY70" fmla="*/ 17116 h 216801"/>
              <a:gd name="connsiteX71" fmla="*/ 107653 w 216800"/>
              <a:gd name="connsiteY71" fmla="*/ 21890 h 216801"/>
              <a:gd name="connsiteX72" fmla="*/ 122069 w 216800"/>
              <a:gd name="connsiteY72" fmla="*/ 17349 h 216801"/>
              <a:gd name="connsiteX73" fmla="*/ 130904 w 216800"/>
              <a:gd name="connsiteY73" fmla="*/ 5822 h 216801"/>
              <a:gd name="connsiteX74" fmla="*/ 133811 w 216800"/>
              <a:gd name="connsiteY74" fmla="*/ 1980 h 216801"/>
              <a:gd name="connsiteX75" fmla="*/ 137879 w 216800"/>
              <a:gd name="connsiteY75" fmla="*/ 0 h 216801"/>
              <a:gd name="connsiteX76" fmla="*/ 144971 w 216800"/>
              <a:gd name="connsiteY76" fmla="*/ 931 h 216801"/>
              <a:gd name="connsiteX77" fmla="*/ 152528 w 216800"/>
              <a:gd name="connsiteY77" fmla="*/ 3493 h 216801"/>
              <a:gd name="connsiteX78" fmla="*/ 159387 w 216800"/>
              <a:gd name="connsiteY78" fmla="*/ 7685 h 216801"/>
              <a:gd name="connsiteX79" fmla="*/ 164386 w 216800"/>
              <a:gd name="connsiteY79" fmla="*/ 13273 h 216801"/>
              <a:gd name="connsiteX80" fmla="*/ 165083 w 216800"/>
              <a:gd name="connsiteY80" fmla="*/ 17349 h 216801"/>
              <a:gd name="connsiteX81" fmla="*/ 164153 w 216800"/>
              <a:gd name="connsiteY81" fmla="*/ 20493 h 216801"/>
              <a:gd name="connsiteX82" fmla="*/ 162293 w 216800"/>
              <a:gd name="connsiteY82" fmla="*/ 34697 h 216801"/>
              <a:gd name="connsiteX83" fmla="*/ 169036 w 216800"/>
              <a:gd name="connsiteY83" fmla="*/ 47738 h 216801"/>
              <a:gd name="connsiteX84" fmla="*/ 182755 w 216800"/>
              <a:gd name="connsiteY84" fmla="*/ 53909 h 216801"/>
              <a:gd name="connsiteX85" fmla="*/ 197869 w 216800"/>
              <a:gd name="connsiteY85" fmla="*/ 51231 h 216801"/>
              <a:gd name="connsiteX86" fmla="*/ 202402 w 216800"/>
              <a:gd name="connsiteY86" fmla="*/ 50300 h 216801"/>
              <a:gd name="connsiteX87" fmla="*/ 206935 w 216800"/>
              <a:gd name="connsiteY87" fmla="*/ 52395 h 216801"/>
              <a:gd name="connsiteX88" fmla="*/ 213097 w 216800"/>
              <a:gd name="connsiteY88" fmla="*/ 62292 h 216801"/>
              <a:gd name="connsiteX89" fmla="*/ 216701 w 216800"/>
              <a:gd name="connsiteY89" fmla="*/ 75682 h 216801"/>
              <a:gd name="connsiteX90" fmla="*/ 215424 w 216800"/>
              <a:gd name="connsiteY90" fmla="*/ 81853 h 216801"/>
              <a:gd name="connsiteX91" fmla="*/ 211818 w 216800"/>
              <a:gd name="connsiteY91" fmla="*/ 84764 h 216801"/>
              <a:gd name="connsiteX92" fmla="*/ 199496 w 216800"/>
              <a:gd name="connsiteY92" fmla="*/ 93730 h 216801"/>
              <a:gd name="connsiteX93" fmla="*/ 194380 w 216800"/>
              <a:gd name="connsiteY93" fmla="*/ 108284 h 216801"/>
              <a:gd name="connsiteX94" fmla="*/ 198681 w 216800"/>
              <a:gd name="connsiteY94" fmla="*/ 122140 h 216801"/>
              <a:gd name="connsiteX95" fmla="*/ 209959 w 216800"/>
              <a:gd name="connsiteY95" fmla="*/ 130639 h 216801"/>
              <a:gd name="connsiteX96" fmla="*/ 212748 w 216800"/>
              <a:gd name="connsiteY96" fmla="*/ 132502 h 216801"/>
              <a:gd name="connsiteX97" fmla="*/ 216236 w 216800"/>
              <a:gd name="connsiteY97" fmla="*/ 137858 h 216801"/>
              <a:gd name="connsiteX98" fmla="*/ 108118 w 216800"/>
              <a:gd name="connsiteY98" fmla="*/ 158816 h 216801"/>
              <a:gd name="connsiteX99" fmla="*/ 127881 w 216800"/>
              <a:gd name="connsiteY99" fmla="*/ 154858 h 216801"/>
              <a:gd name="connsiteX100" fmla="*/ 144041 w 216800"/>
              <a:gd name="connsiteY100" fmla="*/ 143913 h 216801"/>
              <a:gd name="connsiteX101" fmla="*/ 154853 w 216800"/>
              <a:gd name="connsiteY101" fmla="*/ 127729 h 216801"/>
              <a:gd name="connsiteX102" fmla="*/ 158805 w 216800"/>
              <a:gd name="connsiteY102" fmla="*/ 108051 h 216801"/>
              <a:gd name="connsiteX103" fmla="*/ 154853 w 216800"/>
              <a:gd name="connsiteY103" fmla="*/ 88374 h 216801"/>
              <a:gd name="connsiteX104" fmla="*/ 144041 w 216800"/>
              <a:gd name="connsiteY104" fmla="*/ 72306 h 216801"/>
              <a:gd name="connsiteX105" fmla="*/ 127881 w 216800"/>
              <a:gd name="connsiteY105" fmla="*/ 61477 h 216801"/>
              <a:gd name="connsiteX106" fmla="*/ 108118 w 216800"/>
              <a:gd name="connsiteY106" fmla="*/ 57519 h 216801"/>
              <a:gd name="connsiteX107" fmla="*/ 88470 w 216800"/>
              <a:gd name="connsiteY107" fmla="*/ 61477 h 216801"/>
              <a:gd name="connsiteX108" fmla="*/ 72427 w 216800"/>
              <a:gd name="connsiteY108" fmla="*/ 72306 h 216801"/>
              <a:gd name="connsiteX109" fmla="*/ 61615 w 216800"/>
              <a:gd name="connsiteY109" fmla="*/ 88374 h 216801"/>
              <a:gd name="connsiteX110" fmla="*/ 57662 w 216800"/>
              <a:gd name="connsiteY110" fmla="*/ 108051 h 216801"/>
              <a:gd name="connsiteX111" fmla="*/ 61615 w 216800"/>
              <a:gd name="connsiteY111" fmla="*/ 127729 h 216801"/>
              <a:gd name="connsiteX112" fmla="*/ 72427 w 216800"/>
              <a:gd name="connsiteY112" fmla="*/ 143913 h 216801"/>
              <a:gd name="connsiteX113" fmla="*/ 88470 w 216800"/>
              <a:gd name="connsiteY113" fmla="*/ 154858 h 216801"/>
              <a:gd name="connsiteX114" fmla="*/ 108118 w 216800"/>
              <a:gd name="connsiteY114" fmla="*/ 158816 h 2168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</a:cxnLst>
            <a:rect l="l" t="t" r="r" b="b"/>
            <a:pathLst>
              <a:path w="216800" h="216801">
                <a:moveTo>
                  <a:pt x="216236" y="137858"/>
                </a:moveTo>
                <a:cubicBezTo>
                  <a:pt x="216547" y="139721"/>
                  <a:pt x="216471" y="141972"/>
                  <a:pt x="216004" y="144612"/>
                </a:cubicBezTo>
                <a:cubicBezTo>
                  <a:pt x="215539" y="147251"/>
                  <a:pt x="214765" y="149929"/>
                  <a:pt x="213679" y="152646"/>
                </a:cubicBezTo>
                <a:cubicBezTo>
                  <a:pt x="212594" y="155362"/>
                  <a:pt x="211277" y="157808"/>
                  <a:pt x="209726" y="159981"/>
                </a:cubicBezTo>
                <a:cubicBezTo>
                  <a:pt x="208175" y="162154"/>
                  <a:pt x="206470" y="163707"/>
                  <a:pt x="204611" y="164638"/>
                </a:cubicBezTo>
                <a:cubicBezTo>
                  <a:pt x="202750" y="165570"/>
                  <a:pt x="201123" y="166036"/>
                  <a:pt x="199728" y="166036"/>
                </a:cubicBezTo>
                <a:cubicBezTo>
                  <a:pt x="198334" y="166036"/>
                  <a:pt x="196783" y="165725"/>
                  <a:pt x="195078" y="165104"/>
                </a:cubicBezTo>
                <a:cubicBezTo>
                  <a:pt x="193527" y="164638"/>
                  <a:pt x="191589" y="164211"/>
                  <a:pt x="189265" y="163823"/>
                </a:cubicBezTo>
                <a:cubicBezTo>
                  <a:pt x="186939" y="163435"/>
                  <a:pt x="184575" y="163358"/>
                  <a:pt x="182173" y="163590"/>
                </a:cubicBezTo>
                <a:cubicBezTo>
                  <a:pt x="179771" y="163823"/>
                  <a:pt x="177368" y="164328"/>
                  <a:pt x="174966" y="165104"/>
                </a:cubicBezTo>
                <a:cubicBezTo>
                  <a:pt x="172563" y="165880"/>
                  <a:pt x="170509" y="167200"/>
                  <a:pt x="168804" y="169063"/>
                </a:cubicBezTo>
                <a:cubicBezTo>
                  <a:pt x="165083" y="172944"/>
                  <a:pt x="162913" y="177369"/>
                  <a:pt x="162293" y="182336"/>
                </a:cubicBezTo>
                <a:cubicBezTo>
                  <a:pt x="161673" y="187303"/>
                  <a:pt x="162371" y="192039"/>
                  <a:pt x="164386" y="196542"/>
                </a:cubicBezTo>
                <a:cubicBezTo>
                  <a:pt x="165936" y="199645"/>
                  <a:pt x="165704" y="202751"/>
                  <a:pt x="163688" y="205856"/>
                </a:cubicBezTo>
                <a:cubicBezTo>
                  <a:pt x="162758" y="207098"/>
                  <a:pt x="161286" y="208380"/>
                  <a:pt x="159271" y="209698"/>
                </a:cubicBezTo>
                <a:cubicBezTo>
                  <a:pt x="157255" y="211018"/>
                  <a:pt x="155046" y="212221"/>
                  <a:pt x="152644" y="213307"/>
                </a:cubicBezTo>
                <a:cubicBezTo>
                  <a:pt x="150241" y="214395"/>
                  <a:pt x="147722" y="215249"/>
                  <a:pt x="145087" y="215870"/>
                </a:cubicBezTo>
                <a:cubicBezTo>
                  <a:pt x="142452" y="216491"/>
                  <a:pt x="140127" y="216802"/>
                  <a:pt x="138112" y="216802"/>
                </a:cubicBezTo>
                <a:cubicBezTo>
                  <a:pt x="136717" y="216802"/>
                  <a:pt x="135399" y="216257"/>
                  <a:pt x="134159" y="215171"/>
                </a:cubicBezTo>
                <a:cubicBezTo>
                  <a:pt x="132919" y="214085"/>
                  <a:pt x="132067" y="212919"/>
                  <a:pt x="131602" y="211679"/>
                </a:cubicBezTo>
                <a:lnTo>
                  <a:pt x="131369" y="211679"/>
                </a:lnTo>
                <a:cubicBezTo>
                  <a:pt x="129664" y="206866"/>
                  <a:pt x="126757" y="202712"/>
                  <a:pt x="122650" y="199219"/>
                </a:cubicBezTo>
                <a:cubicBezTo>
                  <a:pt x="118542" y="195727"/>
                  <a:pt x="113775" y="193979"/>
                  <a:pt x="108350" y="193979"/>
                </a:cubicBezTo>
                <a:cubicBezTo>
                  <a:pt x="103080" y="193979"/>
                  <a:pt x="98313" y="195727"/>
                  <a:pt x="94051" y="199219"/>
                </a:cubicBezTo>
                <a:cubicBezTo>
                  <a:pt x="89788" y="202712"/>
                  <a:pt x="86804" y="206788"/>
                  <a:pt x="85099" y="211444"/>
                </a:cubicBezTo>
                <a:cubicBezTo>
                  <a:pt x="84324" y="213307"/>
                  <a:pt x="83161" y="214667"/>
                  <a:pt x="81611" y="215520"/>
                </a:cubicBezTo>
                <a:cubicBezTo>
                  <a:pt x="80061" y="216374"/>
                  <a:pt x="78356" y="216802"/>
                  <a:pt x="76496" y="216802"/>
                </a:cubicBezTo>
                <a:cubicBezTo>
                  <a:pt x="74326" y="216802"/>
                  <a:pt x="71884" y="216413"/>
                  <a:pt x="69172" y="215636"/>
                </a:cubicBezTo>
                <a:cubicBezTo>
                  <a:pt x="66459" y="214860"/>
                  <a:pt x="63746" y="213889"/>
                  <a:pt x="61034" y="212725"/>
                </a:cubicBezTo>
                <a:cubicBezTo>
                  <a:pt x="58321" y="211561"/>
                  <a:pt x="55879" y="210204"/>
                  <a:pt x="53710" y="208651"/>
                </a:cubicBezTo>
                <a:cubicBezTo>
                  <a:pt x="51540" y="207098"/>
                  <a:pt x="49912" y="205546"/>
                  <a:pt x="48827" y="203993"/>
                </a:cubicBezTo>
                <a:cubicBezTo>
                  <a:pt x="48052" y="202907"/>
                  <a:pt x="47625" y="201626"/>
                  <a:pt x="47548" y="200151"/>
                </a:cubicBezTo>
                <a:cubicBezTo>
                  <a:pt x="47471" y="198676"/>
                  <a:pt x="48052" y="196620"/>
                  <a:pt x="49292" y="193979"/>
                </a:cubicBezTo>
                <a:cubicBezTo>
                  <a:pt x="50997" y="190409"/>
                  <a:pt x="51656" y="186334"/>
                  <a:pt x="51268" y="181754"/>
                </a:cubicBezTo>
                <a:cubicBezTo>
                  <a:pt x="50881" y="177174"/>
                  <a:pt x="48904" y="172944"/>
                  <a:pt x="45339" y="169063"/>
                </a:cubicBezTo>
                <a:cubicBezTo>
                  <a:pt x="43169" y="166734"/>
                  <a:pt x="40534" y="165220"/>
                  <a:pt x="37434" y="164522"/>
                </a:cubicBezTo>
                <a:cubicBezTo>
                  <a:pt x="34334" y="163823"/>
                  <a:pt x="31388" y="163551"/>
                  <a:pt x="28598" y="163707"/>
                </a:cubicBezTo>
                <a:cubicBezTo>
                  <a:pt x="25343" y="163862"/>
                  <a:pt x="22010" y="164483"/>
                  <a:pt x="18600" y="165570"/>
                </a:cubicBezTo>
                <a:cubicBezTo>
                  <a:pt x="16430" y="166191"/>
                  <a:pt x="14260" y="166036"/>
                  <a:pt x="12090" y="165104"/>
                </a:cubicBezTo>
                <a:cubicBezTo>
                  <a:pt x="10385" y="164483"/>
                  <a:pt x="8796" y="163047"/>
                  <a:pt x="7323" y="160796"/>
                </a:cubicBezTo>
                <a:cubicBezTo>
                  <a:pt x="5851" y="158545"/>
                  <a:pt x="4533" y="156061"/>
                  <a:pt x="3371" y="153344"/>
                </a:cubicBezTo>
                <a:cubicBezTo>
                  <a:pt x="2208" y="150627"/>
                  <a:pt x="1317" y="147833"/>
                  <a:pt x="696" y="144961"/>
                </a:cubicBezTo>
                <a:cubicBezTo>
                  <a:pt x="77" y="142089"/>
                  <a:pt x="-79" y="139721"/>
                  <a:pt x="231" y="137858"/>
                </a:cubicBezTo>
                <a:cubicBezTo>
                  <a:pt x="696" y="134443"/>
                  <a:pt x="2246" y="132270"/>
                  <a:pt x="4882" y="131338"/>
                </a:cubicBezTo>
                <a:cubicBezTo>
                  <a:pt x="9532" y="129475"/>
                  <a:pt x="13717" y="126409"/>
                  <a:pt x="17437" y="122140"/>
                </a:cubicBezTo>
                <a:cubicBezTo>
                  <a:pt x="21158" y="117870"/>
                  <a:pt x="23018" y="113097"/>
                  <a:pt x="23018" y="107818"/>
                </a:cubicBezTo>
                <a:cubicBezTo>
                  <a:pt x="23018" y="102385"/>
                  <a:pt x="21158" y="97650"/>
                  <a:pt x="17437" y="93613"/>
                </a:cubicBezTo>
                <a:cubicBezTo>
                  <a:pt x="13717" y="89577"/>
                  <a:pt x="9532" y="86627"/>
                  <a:pt x="4882" y="84764"/>
                </a:cubicBezTo>
                <a:cubicBezTo>
                  <a:pt x="3487" y="84299"/>
                  <a:pt x="2324" y="83173"/>
                  <a:pt x="1394" y="81388"/>
                </a:cubicBezTo>
                <a:cubicBezTo>
                  <a:pt x="464" y="79602"/>
                  <a:pt x="-1" y="77778"/>
                  <a:pt x="-1" y="75915"/>
                </a:cubicBezTo>
                <a:cubicBezTo>
                  <a:pt x="-1" y="73897"/>
                  <a:pt x="309" y="71646"/>
                  <a:pt x="929" y="69162"/>
                </a:cubicBezTo>
                <a:cubicBezTo>
                  <a:pt x="1549" y="66678"/>
                  <a:pt x="2363" y="64272"/>
                  <a:pt x="3371" y="61943"/>
                </a:cubicBezTo>
                <a:cubicBezTo>
                  <a:pt x="4378" y="59615"/>
                  <a:pt x="5541" y="57480"/>
                  <a:pt x="6858" y="55539"/>
                </a:cubicBezTo>
                <a:cubicBezTo>
                  <a:pt x="8176" y="53599"/>
                  <a:pt x="9609" y="52163"/>
                  <a:pt x="11160" y="51231"/>
                </a:cubicBezTo>
                <a:cubicBezTo>
                  <a:pt x="12400" y="50455"/>
                  <a:pt x="13601" y="50144"/>
                  <a:pt x="14764" y="50300"/>
                </a:cubicBezTo>
                <a:cubicBezTo>
                  <a:pt x="15926" y="50455"/>
                  <a:pt x="17205" y="50765"/>
                  <a:pt x="18600" y="51231"/>
                </a:cubicBezTo>
                <a:cubicBezTo>
                  <a:pt x="23250" y="53094"/>
                  <a:pt x="28094" y="53676"/>
                  <a:pt x="33132" y="52978"/>
                </a:cubicBezTo>
                <a:cubicBezTo>
                  <a:pt x="38170" y="52279"/>
                  <a:pt x="42626" y="50067"/>
                  <a:pt x="46502" y="46341"/>
                </a:cubicBezTo>
                <a:cubicBezTo>
                  <a:pt x="48362" y="44478"/>
                  <a:pt x="49718" y="42188"/>
                  <a:pt x="50571" y="39471"/>
                </a:cubicBezTo>
                <a:cubicBezTo>
                  <a:pt x="51423" y="36754"/>
                  <a:pt x="51966" y="34076"/>
                  <a:pt x="52198" y="31437"/>
                </a:cubicBezTo>
                <a:cubicBezTo>
                  <a:pt x="52431" y="28798"/>
                  <a:pt x="52431" y="26392"/>
                  <a:pt x="52198" y="24218"/>
                </a:cubicBezTo>
                <a:cubicBezTo>
                  <a:pt x="51966" y="22045"/>
                  <a:pt x="51772" y="20493"/>
                  <a:pt x="51617" y="19561"/>
                </a:cubicBezTo>
                <a:cubicBezTo>
                  <a:pt x="51307" y="18630"/>
                  <a:pt x="51036" y="17543"/>
                  <a:pt x="50803" y="16301"/>
                </a:cubicBezTo>
                <a:cubicBezTo>
                  <a:pt x="50571" y="15059"/>
                  <a:pt x="50687" y="13972"/>
                  <a:pt x="51152" y="13041"/>
                </a:cubicBezTo>
                <a:cubicBezTo>
                  <a:pt x="52082" y="10867"/>
                  <a:pt x="53748" y="8966"/>
                  <a:pt x="56151" y="7335"/>
                </a:cubicBezTo>
                <a:cubicBezTo>
                  <a:pt x="58554" y="5705"/>
                  <a:pt x="61150" y="4347"/>
                  <a:pt x="63940" y="3260"/>
                </a:cubicBezTo>
                <a:cubicBezTo>
                  <a:pt x="66730" y="2173"/>
                  <a:pt x="69443" y="1358"/>
                  <a:pt x="72078" y="815"/>
                </a:cubicBezTo>
                <a:cubicBezTo>
                  <a:pt x="74713" y="272"/>
                  <a:pt x="76806" y="0"/>
                  <a:pt x="78356" y="0"/>
                </a:cubicBezTo>
                <a:cubicBezTo>
                  <a:pt x="80371" y="0"/>
                  <a:pt x="81960" y="660"/>
                  <a:pt x="83123" y="1980"/>
                </a:cubicBezTo>
                <a:cubicBezTo>
                  <a:pt x="84285" y="3299"/>
                  <a:pt x="85099" y="4658"/>
                  <a:pt x="85564" y="6055"/>
                </a:cubicBezTo>
                <a:cubicBezTo>
                  <a:pt x="87269" y="10246"/>
                  <a:pt x="90059" y="13933"/>
                  <a:pt x="93934" y="17116"/>
                </a:cubicBezTo>
                <a:cubicBezTo>
                  <a:pt x="97810" y="20298"/>
                  <a:pt x="102382" y="21890"/>
                  <a:pt x="107653" y="21890"/>
                </a:cubicBezTo>
                <a:cubicBezTo>
                  <a:pt x="113078" y="21890"/>
                  <a:pt x="117883" y="20376"/>
                  <a:pt x="122069" y="17349"/>
                </a:cubicBezTo>
                <a:cubicBezTo>
                  <a:pt x="126254" y="14322"/>
                  <a:pt x="129199" y="10479"/>
                  <a:pt x="130904" y="5822"/>
                </a:cubicBezTo>
                <a:cubicBezTo>
                  <a:pt x="131524" y="4580"/>
                  <a:pt x="132493" y="3299"/>
                  <a:pt x="133811" y="1980"/>
                </a:cubicBezTo>
                <a:cubicBezTo>
                  <a:pt x="135128" y="660"/>
                  <a:pt x="136484" y="0"/>
                  <a:pt x="137879" y="0"/>
                </a:cubicBezTo>
                <a:cubicBezTo>
                  <a:pt x="140049" y="0"/>
                  <a:pt x="142413" y="311"/>
                  <a:pt x="144971" y="931"/>
                </a:cubicBezTo>
                <a:cubicBezTo>
                  <a:pt x="147529" y="1553"/>
                  <a:pt x="150047" y="2406"/>
                  <a:pt x="152528" y="3493"/>
                </a:cubicBezTo>
                <a:cubicBezTo>
                  <a:pt x="155008" y="4580"/>
                  <a:pt x="157294" y="5977"/>
                  <a:pt x="159387" y="7685"/>
                </a:cubicBezTo>
                <a:cubicBezTo>
                  <a:pt x="161480" y="9392"/>
                  <a:pt x="163146" y="11255"/>
                  <a:pt x="164386" y="13273"/>
                </a:cubicBezTo>
                <a:cubicBezTo>
                  <a:pt x="165161" y="14515"/>
                  <a:pt x="165393" y="15874"/>
                  <a:pt x="165083" y="17349"/>
                </a:cubicBezTo>
                <a:cubicBezTo>
                  <a:pt x="164774" y="18824"/>
                  <a:pt x="164463" y="19871"/>
                  <a:pt x="164153" y="20493"/>
                </a:cubicBezTo>
                <a:cubicBezTo>
                  <a:pt x="162138" y="24995"/>
                  <a:pt x="161518" y="29730"/>
                  <a:pt x="162293" y="34697"/>
                </a:cubicBezTo>
                <a:cubicBezTo>
                  <a:pt x="163068" y="39665"/>
                  <a:pt x="165316" y="44012"/>
                  <a:pt x="169036" y="47738"/>
                </a:cubicBezTo>
                <a:cubicBezTo>
                  <a:pt x="172756" y="51464"/>
                  <a:pt x="177329" y="53521"/>
                  <a:pt x="182755" y="53909"/>
                </a:cubicBezTo>
                <a:cubicBezTo>
                  <a:pt x="188179" y="54297"/>
                  <a:pt x="193218" y="53404"/>
                  <a:pt x="197869" y="51231"/>
                </a:cubicBezTo>
                <a:cubicBezTo>
                  <a:pt x="199107" y="50455"/>
                  <a:pt x="200619" y="50144"/>
                  <a:pt x="202402" y="50300"/>
                </a:cubicBezTo>
                <a:cubicBezTo>
                  <a:pt x="204185" y="50455"/>
                  <a:pt x="205695" y="51154"/>
                  <a:pt x="206935" y="52395"/>
                </a:cubicBezTo>
                <a:cubicBezTo>
                  <a:pt x="209261" y="54569"/>
                  <a:pt x="211314" y="57868"/>
                  <a:pt x="213097" y="62292"/>
                </a:cubicBezTo>
                <a:cubicBezTo>
                  <a:pt x="214881" y="66717"/>
                  <a:pt x="216082" y="71180"/>
                  <a:pt x="216701" y="75682"/>
                </a:cubicBezTo>
                <a:cubicBezTo>
                  <a:pt x="217012" y="78321"/>
                  <a:pt x="216586" y="80379"/>
                  <a:pt x="215424" y="81853"/>
                </a:cubicBezTo>
                <a:cubicBezTo>
                  <a:pt x="214260" y="83328"/>
                  <a:pt x="213058" y="84299"/>
                  <a:pt x="211818" y="84764"/>
                </a:cubicBezTo>
                <a:cubicBezTo>
                  <a:pt x="207013" y="86472"/>
                  <a:pt x="202906" y="89461"/>
                  <a:pt x="199496" y="93730"/>
                </a:cubicBezTo>
                <a:cubicBezTo>
                  <a:pt x="196085" y="97999"/>
                  <a:pt x="194380" y="102850"/>
                  <a:pt x="194380" y="108284"/>
                </a:cubicBezTo>
                <a:cubicBezTo>
                  <a:pt x="194380" y="113563"/>
                  <a:pt x="195814" y="118181"/>
                  <a:pt x="198681" y="122140"/>
                </a:cubicBezTo>
                <a:cubicBezTo>
                  <a:pt x="201548" y="126098"/>
                  <a:pt x="205308" y="128932"/>
                  <a:pt x="209959" y="130639"/>
                </a:cubicBezTo>
                <a:cubicBezTo>
                  <a:pt x="211043" y="131261"/>
                  <a:pt x="211974" y="131881"/>
                  <a:pt x="212748" y="132502"/>
                </a:cubicBezTo>
                <a:cubicBezTo>
                  <a:pt x="214453" y="133900"/>
                  <a:pt x="215617" y="135685"/>
                  <a:pt x="216236" y="137858"/>
                </a:cubicBezTo>
                <a:close/>
                <a:moveTo>
                  <a:pt x="108118" y="158816"/>
                </a:moveTo>
                <a:cubicBezTo>
                  <a:pt x="115093" y="158816"/>
                  <a:pt x="121681" y="157497"/>
                  <a:pt x="127881" y="154858"/>
                </a:cubicBezTo>
                <a:cubicBezTo>
                  <a:pt x="134082" y="152219"/>
                  <a:pt x="139468" y="148570"/>
                  <a:pt x="144041" y="143913"/>
                </a:cubicBezTo>
                <a:cubicBezTo>
                  <a:pt x="148614" y="139256"/>
                  <a:pt x="152218" y="133861"/>
                  <a:pt x="154853" y="127729"/>
                </a:cubicBezTo>
                <a:cubicBezTo>
                  <a:pt x="157488" y="121596"/>
                  <a:pt x="158805" y="115037"/>
                  <a:pt x="158805" y="108051"/>
                </a:cubicBezTo>
                <a:cubicBezTo>
                  <a:pt x="158805" y="101065"/>
                  <a:pt x="157488" y="94506"/>
                  <a:pt x="154853" y="88374"/>
                </a:cubicBezTo>
                <a:cubicBezTo>
                  <a:pt x="152218" y="82242"/>
                  <a:pt x="148614" y="76886"/>
                  <a:pt x="144041" y="72306"/>
                </a:cubicBezTo>
                <a:cubicBezTo>
                  <a:pt x="139468" y="67726"/>
                  <a:pt x="134082" y="64116"/>
                  <a:pt x="127881" y="61477"/>
                </a:cubicBezTo>
                <a:cubicBezTo>
                  <a:pt x="121681" y="58838"/>
                  <a:pt x="115093" y="57519"/>
                  <a:pt x="108118" y="57519"/>
                </a:cubicBezTo>
                <a:cubicBezTo>
                  <a:pt x="101142" y="57519"/>
                  <a:pt x="94593" y="58838"/>
                  <a:pt x="88470" y="61477"/>
                </a:cubicBezTo>
                <a:cubicBezTo>
                  <a:pt x="82348" y="64116"/>
                  <a:pt x="77000" y="67726"/>
                  <a:pt x="72427" y="72306"/>
                </a:cubicBezTo>
                <a:cubicBezTo>
                  <a:pt x="67854" y="76886"/>
                  <a:pt x="64250" y="82242"/>
                  <a:pt x="61615" y="88374"/>
                </a:cubicBezTo>
                <a:cubicBezTo>
                  <a:pt x="58980" y="94506"/>
                  <a:pt x="57662" y="101065"/>
                  <a:pt x="57662" y="108051"/>
                </a:cubicBezTo>
                <a:cubicBezTo>
                  <a:pt x="57662" y="115037"/>
                  <a:pt x="58980" y="121596"/>
                  <a:pt x="61615" y="127729"/>
                </a:cubicBezTo>
                <a:cubicBezTo>
                  <a:pt x="64250" y="133861"/>
                  <a:pt x="67854" y="139256"/>
                  <a:pt x="72427" y="143913"/>
                </a:cubicBezTo>
                <a:cubicBezTo>
                  <a:pt x="77000" y="148570"/>
                  <a:pt x="82348" y="152219"/>
                  <a:pt x="88470" y="154858"/>
                </a:cubicBezTo>
                <a:cubicBezTo>
                  <a:pt x="94593" y="157497"/>
                  <a:pt x="101142" y="158816"/>
                  <a:pt x="108118" y="158816"/>
                </a:cubicBezTo>
                <a:close/>
              </a:path>
            </a:pathLst>
          </a:custGeom>
          <a:gradFill flip="none" rotWithShape="1">
            <a:gsLst>
              <a:gs pos="0">
                <a:schemeClr val="accent1">
                  <a:lumMod val="20000"/>
                  <a:lumOff val="80000"/>
                </a:schemeClr>
              </a:gs>
              <a:gs pos="40000">
                <a:schemeClr val="accent1">
                  <a:lumMod val="60000"/>
                  <a:lumOff val="40000"/>
                </a:schemeClr>
              </a:gs>
              <a:gs pos="64000">
                <a:schemeClr val="accent1"/>
              </a:gs>
              <a:gs pos="92000">
                <a:schemeClr val="accent1">
                  <a:lumMod val="75000"/>
                </a:schemeClr>
              </a:gs>
            </a:gsLst>
            <a:lin ang="2700000" scaled="1"/>
          </a:gradFill>
          <a:ln w="7495" cap="flat">
            <a:noFill/>
            <a:prstDash val="solid"/>
            <a:miter/>
          </a:ln>
          <a:effectLst>
            <a:outerShdw algn="ctr" blurRad="215900" rotWithShape="0" sx="102000" sy="102000">
              <a:schemeClr val="accent1">
                <a:alpha val="40000"/>
              </a:schemeClr>
            </a:outerShdw>
          </a:effectLst>
          <a:scene3d>
            <a:camera prst="isometricOffAxis2Left"/>
            <a:lightRig dir="t" rig="threePt">
              <a:rot lat="0" lon="0" rev="10800000"/>
            </a:lightRig>
          </a:scene3d>
          <a:sp3d extrusionH="203200"/>
        </p:spPr>
        <p:txBody>
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<a:noAutofit/>
          </a:bodyPr>
          <a:p>
            <a:endParaRPr altLang="en-US" lang="zh-CN"/>
          </a:p>
        </p:txBody>
      </p:sp>
      <p:sp>
        <p:nvSpPr>
          <p:cNvPr id="1057114" name="正文"/>
          <p:cNvSpPr txBox="1"/>
          <p:nvPr>
            <p:custDataLst>
              <p:tags r:id="rId26"/>
            </p:custDataLst>
          </p:nvPr>
        </p:nvSpPr>
        <p:spPr>
          <a:xfrm>
            <a:off x="608400" y="3788960"/>
            <a:ext cx="2158097" cy="808877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l" fontAlgn="auto" indent="0">
              <a:lnSpc>
                <a:spcPct val="130000"/>
              </a:lnSpc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识别风险：通过收集数据、分析信息等方式，确定可能面临的风险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7116" name="正文"/>
          <p:cNvSpPr txBox="1"/>
          <p:nvPr>
            <p:custDataLst>
              <p:tags r:id="rId27"/>
            </p:custDataLst>
          </p:nvPr>
        </p:nvSpPr>
        <p:spPr>
          <a:xfrm>
            <a:off x="9419575" y="3788960"/>
            <a:ext cx="2158097" cy="808877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r" fontAlgn="auto" indent="0">
              <a:lnSpc>
                <a:spcPct val="130000"/>
              </a:lnSpc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监控和评估：对实施的风险管理措施进行监控和评估，确保其有效性和适用性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7118" name="正文"/>
          <p:cNvSpPr txBox="1"/>
          <p:nvPr>
            <p:custDataLst>
              <p:tags r:id="rId28"/>
            </p:custDataLst>
          </p:nvPr>
        </p:nvSpPr>
        <p:spPr>
          <a:xfrm>
            <a:off x="7890265" y="2538063"/>
            <a:ext cx="2158097" cy="808877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r" fontAlgn="auto" indent="0">
              <a:lnSpc>
                <a:spcPct val="130000"/>
              </a:lnSpc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实施风险管理措施：根据风险管理策略，采取相应的措施来降低风险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7120" name="正文"/>
          <p:cNvSpPr txBox="1"/>
          <p:nvPr>
            <p:custDataLst>
              <p:tags r:id="rId29"/>
            </p:custDataLst>
          </p:nvPr>
        </p:nvSpPr>
        <p:spPr>
          <a:xfrm>
            <a:off x="2136402" y="2538063"/>
            <a:ext cx="2158097" cy="808877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l" fontAlgn="auto" indent="0">
              <a:lnSpc>
                <a:spcPct val="130000"/>
              </a:lnSpc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评估风险：对识别出的风险进行评估，包括风险发生的概率、影响程度等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7122" name="正文"/>
          <p:cNvSpPr txBox="1"/>
          <p:nvPr>
            <p:custDataLst>
              <p:tags r:id="rId30"/>
            </p:custDataLst>
          </p:nvPr>
        </p:nvSpPr>
        <p:spPr>
          <a:xfrm>
            <a:off x="5013987" y="1665572"/>
            <a:ext cx="2158097" cy="808877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ctr" fontAlgn="auto" indent="0">
              <a:lnSpc>
                <a:spcPct val="130000"/>
              </a:lnSpc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制定风险管理策略：根据风险评估结果，制定相应的风险管理策略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2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7408" name="标题 2"/>
          <p:cNvSpPr>
            <a:spLocks noGrp="1"/>
          </p:cNvSpPr>
          <p:nvPr>
            <p:ph type="title" idx="44"/>
          </p:nvPr>
        </p:nvSpPr>
        <p:spPr/>
        <p:txBody>
          <a:bodyPr/>
          <a:p>
            <a:r>
              <a:rPr altLang="en-US" lang="zh-CN"/>
              <a:t>监控和评估风险管理效果</a:t>
            </a:r>
            <a:endParaRPr altLang="en-US" lang="zh-CN"/>
          </a:p>
        </p:txBody>
      </p:sp>
      <p:sp>
        <p:nvSpPr>
          <p:cNvPr id="1057410" name="五边形 30"/>
          <p:cNvSpPr/>
          <p:nvPr>
            <p:custDataLst>
              <p:tags r:id="rId1"/>
            </p:custDataLst>
          </p:nvPr>
        </p:nvSpPr>
        <p:spPr>
          <a:xfrm>
            <a:off x="608400" y="3293207"/>
            <a:ext cx="2907318" cy="1181787"/>
          </a:xfrm>
          <a:prstGeom prst="homePlate"/>
          <a:ln>
            <a:noFill/>
          </a:ln>
          <a:effectLst>
            <a:outerShdw algn="l" blurRad="50800" dist="38100" rotWithShape="0">
              <a:schemeClr val="accent1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rmAutofit/>
          </a:bodyPr>
          <a:p>
            <a:pPr algn="ctr"/>
            <a:r>
              <a:rPr altLang="en-US" b="1" sz="2000" lang="zh-CN">
                <a:latin typeface="+mj-ea"/>
                <a:ea typeface="+mj-ea"/>
                <a:sym typeface="+mn-ea"/>
              </a:rPr>
              <a:t>添加标题</a:t>
            </a:r>
            <a:endParaRPr altLang="en-US" b="1" sz="2000" lang="zh-CN">
              <a:latin typeface="+mj-ea"/>
              <a:ea typeface="+mj-ea"/>
              <a:sym typeface="+mn-ea"/>
            </a:endParaRPr>
          </a:p>
        </p:txBody>
      </p:sp>
      <p:sp>
        <p:nvSpPr>
          <p:cNvPr id="1057412" name="燕尾形 36"/>
          <p:cNvSpPr/>
          <p:nvPr>
            <p:custDataLst>
              <p:tags r:id="rId2"/>
            </p:custDataLst>
          </p:nvPr>
        </p:nvSpPr>
        <p:spPr>
          <a:xfrm>
            <a:off x="3220492" y="3293207"/>
            <a:ext cx="2907318" cy="1181787"/>
          </a:xfrm>
          <a:prstGeom prst="chevron"/>
          <a:solidFill>
            <a:schemeClr val="accent2"/>
          </a:solidFill>
          <a:ln>
            <a:noFill/>
          </a:ln>
          <a:effectLst>
            <a:outerShdw algn="l" blurRad="50800" dist="38100" rotWithShape="0">
              <a:schemeClr val="accent2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lIns="215900" rIns="0" rtlCol="0" wrap="square">
            <a:normAutofit/>
          </a:bodyPr>
          <a:p>
            <a:pPr algn="ctr"/>
            <a:r>
              <a:rPr altLang="en-US" b="1" sz="2000" lang="zh-CN">
                <a:latin typeface="+mj-ea"/>
                <a:ea typeface="+mj-ea"/>
                <a:sym typeface="+mn-ea"/>
              </a:rPr>
              <a:t>添加标题</a:t>
            </a:r>
            <a:endParaRPr altLang="en-US" b="1" sz="2000" lang="zh-CN">
              <a:latin typeface="+mj-ea"/>
              <a:ea typeface="+mj-ea"/>
              <a:sym typeface="+mn-ea"/>
            </a:endParaRPr>
          </a:p>
        </p:txBody>
      </p:sp>
      <p:sp>
        <p:nvSpPr>
          <p:cNvPr id="1057414" name="燕尾形 37"/>
          <p:cNvSpPr/>
          <p:nvPr>
            <p:custDataLst>
              <p:tags r:id="rId3"/>
            </p:custDataLst>
          </p:nvPr>
        </p:nvSpPr>
        <p:spPr>
          <a:xfrm>
            <a:off x="8444676" y="3293207"/>
            <a:ext cx="2907318" cy="1181787"/>
          </a:xfrm>
          <a:prstGeom prst="chevron"/>
          <a:solidFill>
            <a:schemeClr val="accent4"/>
          </a:solidFill>
          <a:ln>
            <a:noFill/>
          </a:ln>
          <a:effectLst>
            <a:outerShdw algn="l" blurRad="50800" dist="38100" rotWithShape="0">
              <a:schemeClr val="accent3">
                <a:lumMod val="60000"/>
                <a:lumOff val="4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lIns="215900" rIns="0" rtlCol="0" wrap="square">
            <a:normAutofit/>
          </a:bodyPr>
          <a:p>
            <a:pPr algn="ctr"/>
            <a:r>
              <a:rPr altLang="en-US" b="1" sz="2000" lang="zh-CN">
                <a:latin typeface="+mj-ea"/>
                <a:ea typeface="+mj-ea"/>
                <a:sym typeface="+mn-ea"/>
              </a:rPr>
              <a:t>添加标题</a:t>
            </a:r>
            <a:endParaRPr altLang="en-US" b="1" sz="2000" lang="zh-CN">
              <a:latin typeface="+mj-ea"/>
              <a:ea typeface="+mj-ea"/>
              <a:sym typeface="+mn-ea"/>
            </a:endParaRPr>
          </a:p>
        </p:txBody>
      </p:sp>
      <p:sp>
        <p:nvSpPr>
          <p:cNvPr id="1057416" name="燕尾形 38"/>
          <p:cNvSpPr/>
          <p:nvPr>
            <p:custDataLst>
              <p:tags r:id="rId4"/>
            </p:custDataLst>
          </p:nvPr>
        </p:nvSpPr>
        <p:spPr>
          <a:xfrm>
            <a:off x="5832584" y="3293207"/>
            <a:ext cx="2907318" cy="1181787"/>
          </a:xfrm>
          <a:prstGeom prst="chevron"/>
          <a:solidFill>
            <a:schemeClr val="accent6"/>
          </a:solidFill>
          <a:ln>
            <a:noFill/>
          </a:ln>
          <a:effectLst>
            <a:outerShdw algn="l" blurRad="50800" dist="38100" rotWithShape="0">
              <a:schemeClr val="accent3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lIns="215900" rIns="0" rtlCol="0" wrap="square">
            <a:normAutofit/>
          </a:bodyPr>
          <a:p>
            <a:pPr algn="ctr"/>
            <a:r>
              <a:rPr altLang="en-US" b="1" sz="2000" lang="zh-CN">
                <a:latin typeface="+mj-ea"/>
                <a:ea typeface="+mj-ea"/>
                <a:sym typeface="+mn-ea"/>
              </a:rPr>
              <a:t>添加标题</a:t>
            </a:r>
            <a:endParaRPr altLang="en-US" b="1" sz="2000" lang="zh-CN">
              <a:latin typeface="+mj-ea"/>
              <a:ea typeface="+mj-ea"/>
              <a:sym typeface="+mn-ea"/>
            </a:endParaRPr>
          </a:p>
        </p:txBody>
      </p:sp>
      <p:sp>
        <p:nvSpPr>
          <p:cNvPr id="1057418" name="文本框 3"/>
          <p:cNvSpPr txBox="1"/>
          <p:nvPr>
            <p:custDataLst>
              <p:tags r:id="rId5"/>
            </p:custDataLst>
          </p:nvPr>
        </p:nvSpPr>
        <p:spPr>
          <a:xfrm>
            <a:off x="3159684" y="4727038"/>
            <a:ext cx="3135568" cy="1373904"/>
          </a:xfrm>
          <a:prstGeom prst="rect"/>
          <a:noFill/>
        </p:spPr>
        <p:txBody>
          <a:bodyPr lIns="0" rtlCol="0" wrap="square">
            <a:normAutofit/>
            <a:scene3d>
              <a:camera prst="orthographicFront"/>
              <a:lightRig dir="t" rig="threePt"/>
            </a:scene3d>
          </a:bodyPr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altLang="en-US" sz="1400" lang="zh-CN" spc="150">
                <a:solidFill>
                  <a:schemeClr val="tx1"/>
                </a:solidFill>
                <a:effectLst/>
                <a:latin typeface="+mn-ea"/>
                <a:sym typeface="+mn-ea"/>
              </a:rPr>
              <a:t>评估风险管理效果：对已实施的风险管理策略进行评估，了解其效果和影响</a:t>
            </a:r>
            <a:endParaRPr altLang="en-US" sz="1400" lang="zh-CN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57420" name="文本框 6"/>
          <p:cNvSpPr txBox="1"/>
          <p:nvPr>
            <p:custDataLst>
              <p:tags r:id="rId6"/>
            </p:custDataLst>
          </p:nvPr>
        </p:nvSpPr>
        <p:spPr>
          <a:xfrm>
            <a:off x="608400" y="1639940"/>
            <a:ext cx="3135568" cy="1414443"/>
          </a:xfrm>
          <a:prstGeom prst="rect"/>
          <a:noFill/>
        </p:spPr>
        <p:txBody>
          <a:bodyPr lIns="0" rtlCol="0" wrap="square">
            <a:normAutofit/>
            <a:scene3d>
              <a:camera prst="orthographicFront"/>
              <a:lightRig dir="t" rig="threePt"/>
            </a:scene3d>
          </a:bodyPr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altLang="en-US" dirty="0" sz="1400" lang="zh-CN" spc="150">
                <a:solidFill>
                  <a:schemeClr val="tx1"/>
                </a:solidFill>
                <a:effectLst/>
                <a:latin typeface="+mn-ea"/>
                <a:sym typeface="+mn-ea"/>
              </a:rPr>
              <a:t>监控风险：定期评估风险状况，及时发现潜在风险</a:t>
            </a:r>
            <a:endParaRPr altLang="en-US" dirty="0" sz="1400" lang="zh-CN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57422" name="文本框 7"/>
          <p:cNvSpPr txBox="1"/>
          <p:nvPr>
            <p:custDataLst>
              <p:tags r:id="rId7"/>
            </p:custDataLst>
          </p:nvPr>
        </p:nvSpPr>
        <p:spPr>
          <a:xfrm>
            <a:off x="5830821" y="1639940"/>
            <a:ext cx="3135568" cy="1414443"/>
          </a:xfrm>
          <a:prstGeom prst="rect"/>
          <a:noFill/>
        </p:spPr>
        <p:txBody>
          <a:bodyPr lIns="0" rtlCol="0" wrap="square">
            <a:normAutofit/>
            <a:scene3d>
              <a:camera prst="orthographicFront"/>
              <a:lightRig dir="t" rig="threePt"/>
            </a:scene3d>
          </a:bodyPr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altLang="en-US" sz="1400" lang="zh-CN" spc="150">
                <a:solidFill>
                  <a:schemeClr val="tx1"/>
                </a:solidFill>
                <a:effectLst/>
                <a:latin typeface="+mn-ea"/>
                <a:sym typeface="+mn-ea"/>
              </a:rPr>
              <a:t>调整风险管理策略：根据监控和评估结果，及时调整风险管理策略，确保其有效性和适应性</a:t>
            </a:r>
            <a:endParaRPr altLang="en-US" sz="1400" lang="zh-CN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57424" name="文本框 8"/>
          <p:cNvSpPr txBox="1"/>
          <p:nvPr>
            <p:custDataLst>
              <p:tags r:id="rId8"/>
            </p:custDataLst>
          </p:nvPr>
        </p:nvSpPr>
        <p:spPr>
          <a:xfrm>
            <a:off x="8442032" y="4727038"/>
            <a:ext cx="3135568" cy="1373904"/>
          </a:xfrm>
          <a:prstGeom prst="rect"/>
          <a:noFill/>
        </p:spPr>
        <p:txBody>
          <a:bodyPr lIns="0" rtlCol="0" wrap="square">
            <a:normAutofit/>
            <a:scene3d>
              <a:camera prst="orthographicFront"/>
              <a:lightRig dir="t" rig="threePt"/>
            </a:scene3d>
          </a:bodyPr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altLang="en-US" sz="1400" lang="zh-CN" spc="150">
                <a:solidFill>
                  <a:schemeClr val="tx1"/>
                </a:solidFill>
                <a:effectLst/>
                <a:latin typeface="+mn-ea"/>
                <a:sym typeface="+mn-ea"/>
              </a:rPr>
              <a:t>持续改进：不断寻求改进机会，提高风险管理水平</a:t>
            </a:r>
            <a:endParaRPr altLang="en-US" sz="1400" lang="zh-CN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3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7710" name="标题 1"/>
          <p:cNvSpPr>
            <a:spLocks noGrp="1"/>
          </p:cNvSpPr>
          <p:nvPr>
            <p:ph type="title" idx="2"/>
            <p:custDataLst>
              <p:tags r:id="rId1"/>
            </p:custDataLst>
          </p:nvPr>
        </p:nvSpPr>
        <p:spPr/>
        <p:txBody>
          <a:bodyPr/>
          <a:p>
            <a:r>
              <a:rPr altLang="en-US" lang="zh-CN"/>
              <a:t>风险管理策略的评估和改进</a:t>
            </a:r>
            <a:endParaRPr altLang="en-US" lang="zh-CN"/>
          </a:p>
        </p:txBody>
      </p:sp>
      <p:sp>
        <p:nvSpPr>
          <p:cNvPr id="1057712" name="文本占位符 2"/>
          <p:cNvSpPr>
            <a:spLocks noGrp="1"/>
          </p:cNvSpPr>
          <p:nvPr>
            <p:ph type="body" idx="1"/>
            <p:custDataLst>
              <p:tags r:id="rId2"/>
            </p:custDataLst>
          </p:nvPr>
        </p:nvSpPr>
        <p:spPr/>
        <p:txBody>
          <a:bodyPr/>
          <a:p>
            <a:r>
              <a:rPr altLang="en-US" lang="zh-CN"/>
              <a:t>Part Six</a:t>
            </a:r>
            <a:endParaRPr altLang="en-US" lang="zh-CN"/>
          </a:p>
        </p:txBody>
      </p:sp>
    </p:spTree>
    <p:custDataLst>
      <p:tags r:id="rId3"/>
    </p:custData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4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8450" name="标题 2"/>
          <p:cNvSpPr>
            <a:spLocks noGrp="1"/>
          </p:cNvSpPr>
          <p:nvPr>
            <p:ph type="title" idx="44"/>
          </p:nvPr>
        </p:nvSpPr>
        <p:spPr/>
        <p:txBody>
          <a:bodyPr/>
          <a:p>
            <a:r>
              <a:rPr altLang="en-US" lang="zh-CN"/>
              <a:t>评估风险管理策略的有效性</a:t>
            </a:r>
            <a:endParaRPr altLang="en-US" lang="zh-CN"/>
          </a:p>
        </p:txBody>
      </p:sp>
      <p:sp>
        <p:nvSpPr>
          <p:cNvPr id="1058452" name="矩形 3"/>
          <p:cNvSpPr/>
          <p:nvPr>
            <p:custDataLst>
              <p:tags r:id="rId1"/>
            </p:custDataLst>
          </p:nvPr>
        </p:nvSpPr>
        <p:spPr>
          <a:xfrm>
            <a:off x="1611886" y="1490400"/>
            <a:ext cx="9490524" cy="1043456"/>
          </a:xfrm>
          <a:prstGeom prst="rect"/>
          <a:solidFill>
            <a:schemeClr val="accent1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58454" name="矩形 13"/>
          <p:cNvSpPr/>
          <p:nvPr>
            <p:custDataLst>
              <p:tags r:id="rId2"/>
            </p:custDataLst>
          </p:nvPr>
        </p:nvSpPr>
        <p:spPr>
          <a:xfrm>
            <a:off x="1083650" y="1490400"/>
            <a:ext cx="257380" cy="1043456"/>
          </a:xfrm>
          <a:prstGeom prst="rect"/>
          <a:solidFill>
            <a:schemeClr val="accent1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58456" name="文本框 4"/>
          <p:cNvSpPr txBox="1"/>
          <p:nvPr>
            <p:custDataLst>
              <p:tags r:id="rId3"/>
            </p:custDataLst>
          </p:nvPr>
        </p:nvSpPr>
        <p:spPr>
          <a:xfrm>
            <a:off x="1883622" y="1580556"/>
            <a:ext cx="9080762" cy="863197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评估风险管理策略的指标</a:t>
            </a:r>
            <a:endParaRPr altLang="en-US" dirty="0" sz="20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8458" name="矩形 39"/>
          <p:cNvSpPr/>
          <p:nvPr>
            <p:custDataLst>
              <p:tags r:id="rId4"/>
            </p:custDataLst>
          </p:nvPr>
        </p:nvSpPr>
        <p:spPr>
          <a:xfrm>
            <a:off x="1611886" y="2729087"/>
            <a:ext cx="9490524" cy="1043456"/>
          </a:xfrm>
          <a:prstGeom prst="rect"/>
          <a:solidFill>
            <a:schemeClr val="accent2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58460" name="矩形 5"/>
          <p:cNvSpPr/>
          <p:nvPr>
            <p:custDataLst>
              <p:tags r:id="rId5"/>
            </p:custDataLst>
          </p:nvPr>
        </p:nvSpPr>
        <p:spPr>
          <a:xfrm>
            <a:off x="1083650" y="2729087"/>
            <a:ext cx="257380" cy="1043456"/>
          </a:xfrm>
          <a:prstGeom prst="rect"/>
          <a:solidFill>
            <a:schemeClr val="accent2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58462" name="文本框 41"/>
          <p:cNvSpPr txBox="1"/>
          <p:nvPr>
            <p:custDataLst>
              <p:tags r:id="rId6"/>
            </p:custDataLst>
          </p:nvPr>
        </p:nvSpPr>
        <p:spPr>
          <a:xfrm>
            <a:off x="1883622" y="2819243"/>
            <a:ext cx="9080762" cy="863197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评估风险管理策略的方法</a:t>
            </a:r>
            <a:endParaRPr altLang="en-US" dirty="0" sz="20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8464" name="矩形 12"/>
          <p:cNvSpPr/>
          <p:nvPr>
            <p:custDataLst>
              <p:tags r:id="rId7"/>
            </p:custDataLst>
          </p:nvPr>
        </p:nvSpPr>
        <p:spPr>
          <a:xfrm>
            <a:off x="1611886" y="3967774"/>
            <a:ext cx="9490524" cy="1043456"/>
          </a:xfrm>
          <a:prstGeom prst="rect"/>
          <a:solidFill>
            <a:schemeClr val="accent3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58466" name="矩形 17"/>
          <p:cNvSpPr/>
          <p:nvPr>
            <p:custDataLst>
              <p:tags r:id="rId8"/>
            </p:custDataLst>
          </p:nvPr>
        </p:nvSpPr>
        <p:spPr>
          <a:xfrm>
            <a:off x="1083650" y="3967774"/>
            <a:ext cx="257380" cy="1043456"/>
          </a:xfrm>
          <a:prstGeom prst="rect"/>
          <a:solidFill>
            <a:schemeClr val="accent3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58468" name="文本框 19"/>
          <p:cNvSpPr txBox="1"/>
          <p:nvPr>
            <p:custDataLst>
              <p:tags r:id="rId9"/>
            </p:custDataLst>
          </p:nvPr>
        </p:nvSpPr>
        <p:spPr>
          <a:xfrm>
            <a:off x="1883622" y="4057930"/>
            <a:ext cx="9080762" cy="863197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评估风险管理策略的结果</a:t>
            </a:r>
            <a:endParaRPr altLang="en-US" dirty="0" sz="20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8470" name="矩形 49"/>
          <p:cNvSpPr/>
          <p:nvPr>
            <p:custDataLst>
              <p:tags r:id="rId10"/>
            </p:custDataLst>
          </p:nvPr>
        </p:nvSpPr>
        <p:spPr>
          <a:xfrm>
            <a:off x="1611886" y="5205827"/>
            <a:ext cx="9490524" cy="1043456"/>
          </a:xfrm>
          <a:prstGeom prst="rect"/>
          <a:solidFill>
            <a:schemeClr val="accent4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58472" name="矩形 26"/>
          <p:cNvSpPr/>
          <p:nvPr>
            <p:custDataLst>
              <p:tags r:id="rId11"/>
            </p:custDataLst>
          </p:nvPr>
        </p:nvSpPr>
        <p:spPr>
          <a:xfrm>
            <a:off x="1083650" y="5205827"/>
            <a:ext cx="257380" cy="1043456"/>
          </a:xfrm>
          <a:prstGeom prst="rect"/>
          <a:solidFill>
            <a:schemeClr val="accent4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58474" name="文本框 27"/>
          <p:cNvSpPr txBox="1"/>
          <p:nvPr>
            <p:custDataLst>
              <p:tags r:id="rId12"/>
            </p:custDataLst>
          </p:nvPr>
        </p:nvSpPr>
        <p:spPr>
          <a:xfrm>
            <a:off x="1883622" y="5295982"/>
            <a:ext cx="9080762" cy="863197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改进风险管理策略的建议</a:t>
            </a:r>
            <a:endParaRPr altLang="en-US" dirty="0" sz="20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5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8760" name="标题 2"/>
          <p:cNvSpPr>
            <a:spLocks noGrp="1"/>
          </p:cNvSpPr>
          <p:nvPr>
            <p:ph type="title" idx="44"/>
          </p:nvPr>
        </p:nvSpPr>
        <p:spPr/>
        <p:txBody>
          <a:bodyPr/>
          <a:p>
            <a:r>
              <a:rPr altLang="en-US" lang="zh-CN"/>
              <a:t>分析风险管理策略的不足之处</a:t>
            </a:r>
            <a:endParaRPr altLang="en-US" lang="zh-CN"/>
          </a:p>
        </p:txBody>
      </p:sp>
      <p:sp>
        <p:nvSpPr>
          <p:cNvPr id="1058762" name="任意多边形: 形状 64"/>
          <p:cNvSpPr/>
          <p:nvPr>
            <p:custDataLst>
              <p:tags r:id="rId1"/>
            </p:custDataLst>
          </p:nvPr>
        </p:nvSpPr>
        <p:spPr>
          <a:xfrm rot="10800000">
            <a:off x="1356977" y="1490400"/>
            <a:ext cx="4379317" cy="2231513"/>
          </a:xfrm>
          <a:custGeom>
            <a:avLst/>
            <a:gdLst>
              <a:gd name="connsiteX0" fmla="*/ 2584395 w 2695478"/>
              <a:gd name="connsiteY0" fmla="*/ 1854489 h 1854489"/>
              <a:gd name="connsiteX1" fmla="*/ 111083 w 2695478"/>
              <a:gd name="connsiteY1" fmla="*/ 1854489 h 1854489"/>
              <a:gd name="connsiteX2" fmla="*/ 0 w 2695478"/>
              <a:gd name="connsiteY2" fmla="*/ 1743406 h 1854489"/>
              <a:gd name="connsiteX3" fmla="*/ 0 w 2695478"/>
              <a:gd name="connsiteY3" fmla="*/ 362180 h 1854489"/>
              <a:gd name="connsiteX4" fmla="*/ 111083 w 2695478"/>
              <a:gd name="connsiteY4" fmla="*/ 251097 h 1854489"/>
              <a:gd name="connsiteX5" fmla="*/ 1139340 w 2695478"/>
              <a:gd name="connsiteY5" fmla="*/ 251097 h 1854489"/>
              <a:gd name="connsiteX6" fmla="*/ 1347740 w 2695478"/>
              <a:gd name="connsiteY6" fmla="*/ 0 h 1854489"/>
              <a:gd name="connsiteX7" fmla="*/ 1556139 w 2695478"/>
              <a:gd name="connsiteY7" fmla="*/ 251097 h 1854489"/>
              <a:gd name="connsiteX8" fmla="*/ 2584395 w 2695478"/>
              <a:gd name="connsiteY8" fmla="*/ 251097 h 1854489"/>
              <a:gd name="connsiteX9" fmla="*/ 2695478 w 2695478"/>
              <a:gd name="connsiteY9" fmla="*/ 362180 h 1854489"/>
              <a:gd name="connsiteX10" fmla="*/ 2695478 w 2695478"/>
              <a:gd name="connsiteY10" fmla="*/ 1743406 h 1854489"/>
              <a:gd name="connsiteX11" fmla="*/ 2584395 w 2695478"/>
              <a:gd name="connsiteY11" fmla="*/ 1854489 h 185448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2695478" h="1854489">
                <a:moveTo>
                  <a:pt x="2584395" y="1854489"/>
                </a:moveTo>
                <a:lnTo>
                  <a:pt x="111083" y="1854489"/>
                </a:lnTo>
                <a:cubicBezTo>
                  <a:pt x="49734" y="1854489"/>
                  <a:pt x="0" y="1804755"/>
                  <a:pt x="0" y="1743406"/>
                </a:cubicBezTo>
                <a:lnTo>
                  <a:pt x="0" y="362180"/>
                </a:lnTo>
                <a:cubicBezTo>
                  <a:pt x="0" y="300831"/>
                  <a:pt x="49734" y="251097"/>
                  <a:pt x="111083" y="251097"/>
                </a:cubicBezTo>
                <a:lnTo>
                  <a:pt x="1139340" y="251097"/>
                </a:lnTo>
                <a:lnTo>
                  <a:pt x="1347740" y="0"/>
                </a:lnTo>
                <a:lnTo>
                  <a:pt x="1556139" y="251097"/>
                </a:lnTo>
                <a:lnTo>
                  <a:pt x="2584395" y="251097"/>
                </a:lnTo>
                <a:cubicBezTo>
                  <a:pt x="2645744" y="251097"/>
                  <a:pt x="2695478" y="300831"/>
                  <a:pt x="2695478" y="362180"/>
                </a:cubicBezTo>
                <a:lnTo>
                  <a:pt x="2695478" y="1743406"/>
                </a:lnTo>
                <a:cubicBezTo>
                  <a:pt x="2695478" y="1804755"/>
                  <a:pt x="2645744" y="1854489"/>
                  <a:pt x="2584395" y="1854489"/>
                </a:cubicBezTo>
                <a:close/>
              </a:path>
            </a:pathLst>
          </a:custGeom>
          <a:gradFill>
            <a:gsLst>
              <a:gs pos="0">
                <a:schemeClr val="accent1">
                  <a:lumMod val="100000"/>
                  <a:alpha val="70000"/>
                </a:schemeClr>
              </a:gs>
              <a:gs pos="50000">
                <a:schemeClr val="accent1"/>
              </a:gs>
            </a:gsLst>
            <a:lin ang="13800000" scaled="0"/>
          </a:gra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Autofit/>
          </a:bodyPr>
          <a:p>
            <a:pPr algn="ctr"/>
            <a:endParaRPr altLang="en-US" b="1" dirty="0" sz="4000" lang="zh-CN"/>
          </a:p>
        </p:txBody>
      </p:sp>
      <p:sp>
        <p:nvSpPr>
          <p:cNvPr id="1058764" name="矩形 65"/>
          <p:cNvSpPr/>
          <p:nvPr>
            <p:custDataLst>
              <p:tags r:id="rId2"/>
            </p:custDataLst>
          </p:nvPr>
        </p:nvSpPr>
        <p:spPr>
          <a:xfrm>
            <a:off x="1243950" y="1850436"/>
            <a:ext cx="215994" cy="215994"/>
          </a:xfrm>
          <a:prstGeom prst="rect"/>
          <a:solidFill>
            <a:schemeClr val="accent1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58766" name="文本框 66"/>
          <p:cNvSpPr txBox="1"/>
          <p:nvPr>
            <p:custDataLst>
              <p:tags r:id="rId3"/>
            </p:custDataLst>
          </p:nvPr>
        </p:nvSpPr>
        <p:spPr>
          <a:xfrm>
            <a:off x="1621765" y="1752013"/>
            <a:ext cx="3849751" cy="1261958"/>
          </a:xfrm>
          <a:prstGeom prst="rect"/>
          <a:noFill/>
        </p:spPr>
        <p:txBody>
          <a:bodyPr anchor="t" anchorCtr="0" bIns="46800" lIns="90000" rIns="90000" rtlCol="0" tIns="46800" vert="horz" wrap="square">
            <a:normAutofit/>
          </a:bodyPr>
          <a:p>
            <a:pPr algn="l" lvl="0">
              <a:lnSpc>
                <a:spcPct val="130000"/>
              </a:lnSpc>
              <a:buClrTx/>
              <a:buSzTx/>
              <a:buFontTx/>
            </a:pPr>
            <a:r>
              <a:rPr altLang="en-US" dirty="0" sz="2000" lang="zh-CN" spc="150">
                <a:solidFill>
                  <a:schemeClr val="lt1">
                    <a:lumMod val="100000"/>
                  </a:schemeClr>
                </a:solidFill>
                <a:latin typeface="Arial" panose="02080604020202020204" pitchFamily="34" charset="0"/>
                <a:ea typeface="微软雅黑" panose="020B0503020204020204" pitchFamily="34" charset="-122"/>
                <a:sym typeface="+mn-ea"/>
              </a:rPr>
              <a:t>风险管理策略的制定缺乏科学依据</a:t>
            </a:r>
            <a:endParaRPr altLang="en-US" dirty="0" sz="2000" lang="zh-CN" spc="150">
              <a:solidFill>
                <a:schemeClr val="lt1">
                  <a:lumMod val="100000"/>
                </a:schemeClr>
              </a:solidFill>
              <a:latin typeface="Arial" panose="02080604020202020204" pitchFamily="34" charset="0"/>
              <a:ea typeface="微软雅黑" panose="020B0503020204020204" pitchFamily="34" charset="-122"/>
              <a:sym typeface="+mn-ea"/>
            </a:endParaRPr>
          </a:p>
        </p:txBody>
      </p:sp>
      <p:sp>
        <p:nvSpPr>
          <p:cNvPr id="1058768" name="任意多边形: 形状 68"/>
          <p:cNvSpPr/>
          <p:nvPr>
            <p:custDataLst>
              <p:tags r:id="rId4"/>
            </p:custDataLst>
          </p:nvPr>
        </p:nvSpPr>
        <p:spPr>
          <a:xfrm rot="10800000">
            <a:off x="6505422" y="1490400"/>
            <a:ext cx="4379317" cy="2231513"/>
          </a:xfrm>
          <a:custGeom>
            <a:avLst/>
            <a:gdLst>
              <a:gd name="connsiteX0" fmla="*/ 2584395 w 2695478"/>
              <a:gd name="connsiteY0" fmla="*/ 1854489 h 1854489"/>
              <a:gd name="connsiteX1" fmla="*/ 111083 w 2695478"/>
              <a:gd name="connsiteY1" fmla="*/ 1854489 h 1854489"/>
              <a:gd name="connsiteX2" fmla="*/ 0 w 2695478"/>
              <a:gd name="connsiteY2" fmla="*/ 1743406 h 1854489"/>
              <a:gd name="connsiteX3" fmla="*/ 0 w 2695478"/>
              <a:gd name="connsiteY3" fmla="*/ 362180 h 1854489"/>
              <a:gd name="connsiteX4" fmla="*/ 111083 w 2695478"/>
              <a:gd name="connsiteY4" fmla="*/ 251097 h 1854489"/>
              <a:gd name="connsiteX5" fmla="*/ 1139340 w 2695478"/>
              <a:gd name="connsiteY5" fmla="*/ 251097 h 1854489"/>
              <a:gd name="connsiteX6" fmla="*/ 1347740 w 2695478"/>
              <a:gd name="connsiteY6" fmla="*/ 0 h 1854489"/>
              <a:gd name="connsiteX7" fmla="*/ 1556139 w 2695478"/>
              <a:gd name="connsiteY7" fmla="*/ 251097 h 1854489"/>
              <a:gd name="connsiteX8" fmla="*/ 2584395 w 2695478"/>
              <a:gd name="connsiteY8" fmla="*/ 251097 h 1854489"/>
              <a:gd name="connsiteX9" fmla="*/ 2695478 w 2695478"/>
              <a:gd name="connsiteY9" fmla="*/ 362180 h 1854489"/>
              <a:gd name="connsiteX10" fmla="*/ 2695478 w 2695478"/>
              <a:gd name="connsiteY10" fmla="*/ 1743406 h 1854489"/>
              <a:gd name="connsiteX11" fmla="*/ 2584395 w 2695478"/>
              <a:gd name="connsiteY11" fmla="*/ 1854489 h 185448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2695478" h="1854489">
                <a:moveTo>
                  <a:pt x="2584395" y="1854489"/>
                </a:moveTo>
                <a:lnTo>
                  <a:pt x="111083" y="1854489"/>
                </a:lnTo>
                <a:cubicBezTo>
                  <a:pt x="49734" y="1854489"/>
                  <a:pt x="0" y="1804755"/>
                  <a:pt x="0" y="1743406"/>
                </a:cubicBezTo>
                <a:lnTo>
                  <a:pt x="0" y="362180"/>
                </a:lnTo>
                <a:cubicBezTo>
                  <a:pt x="0" y="300831"/>
                  <a:pt x="49734" y="251097"/>
                  <a:pt x="111083" y="251097"/>
                </a:cubicBezTo>
                <a:lnTo>
                  <a:pt x="1139340" y="251097"/>
                </a:lnTo>
                <a:lnTo>
                  <a:pt x="1347740" y="0"/>
                </a:lnTo>
                <a:lnTo>
                  <a:pt x="1556139" y="251097"/>
                </a:lnTo>
                <a:lnTo>
                  <a:pt x="2584395" y="251097"/>
                </a:lnTo>
                <a:cubicBezTo>
                  <a:pt x="2645744" y="251097"/>
                  <a:pt x="2695478" y="300831"/>
                  <a:pt x="2695478" y="362180"/>
                </a:cubicBezTo>
                <a:lnTo>
                  <a:pt x="2695478" y="1743406"/>
                </a:lnTo>
                <a:cubicBezTo>
                  <a:pt x="2695478" y="1804755"/>
                  <a:pt x="2645744" y="1854489"/>
                  <a:pt x="2584395" y="1854489"/>
                </a:cubicBezTo>
                <a:close/>
              </a:path>
            </a:pathLst>
          </a:custGeom>
          <a:solidFill>
            <a:schemeClr val="accent3">
              <a:lumMod val="20000"/>
              <a:lumOff val="80000"/>
              <a:alpha val="20000"/>
            </a:schemeClr>
          </a:solidFill>
          <a:ln w="25400">
            <a:solidFill>
              <a:schemeClr val="accent3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Autofit/>
          </a:bodyPr>
          <a:p>
            <a:pPr algn="ctr"/>
            <a:endParaRPr altLang="en-US" dirty="0" lang="zh-CN"/>
          </a:p>
        </p:txBody>
      </p:sp>
      <p:sp>
        <p:nvSpPr>
          <p:cNvPr id="1058770" name="矩形 69"/>
          <p:cNvSpPr/>
          <p:nvPr>
            <p:custDataLst>
              <p:tags r:id="rId5"/>
            </p:custDataLst>
          </p:nvPr>
        </p:nvSpPr>
        <p:spPr>
          <a:xfrm>
            <a:off x="6391760" y="1850436"/>
            <a:ext cx="215994" cy="215994"/>
          </a:xfrm>
          <a:prstGeom prst="rect"/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58772" name="文本框 70"/>
          <p:cNvSpPr txBox="1"/>
          <p:nvPr>
            <p:custDataLst>
              <p:tags r:id="rId6"/>
            </p:custDataLst>
          </p:nvPr>
        </p:nvSpPr>
        <p:spPr>
          <a:xfrm>
            <a:off x="6770210" y="1752013"/>
            <a:ext cx="3849751" cy="1261958"/>
          </a:xfrm>
          <a:prstGeom prst="rect"/>
          <a:noFill/>
        </p:spPr>
        <p:txBody>
          <a:bodyPr anchor="t" anchorCtr="0" bIns="46800" lIns="90000" rIns="90000" rtlCol="0" tIns="46800" vert="horz" wrap="square">
            <a:normAutofit/>
          </a:bodyPr>
          <a:p>
            <a:pPr algn="l" lvl="0">
              <a:lnSpc>
                <a:spcPct val="130000"/>
              </a:lnSpc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80604020202020204" pitchFamily="34" charset="0"/>
                <a:ea typeface="微软雅黑" panose="020B0503020204020204" pitchFamily="34" charset="-122"/>
                <a:sym typeface="+mn-ea"/>
              </a:rPr>
              <a:t>风险管理策略的实施缺乏有效的监督机制</a:t>
            </a:r>
            <a:endParaRPr altLang="en-US" dirty="0" sz="2000" lang="zh-CN" spc="150">
              <a:solidFill>
                <a:schemeClr val="tx1">
                  <a:lumMod val="75000"/>
                  <a:lumOff val="25000"/>
                </a:schemeClr>
              </a:solidFill>
              <a:latin typeface="Arial" panose="02080604020202020204" pitchFamily="34" charset="0"/>
              <a:ea typeface="微软雅黑" panose="020B0503020204020204" pitchFamily="34" charset="-122"/>
              <a:sym typeface="+mn-ea"/>
            </a:endParaRPr>
          </a:p>
        </p:txBody>
      </p:sp>
      <p:sp>
        <p:nvSpPr>
          <p:cNvPr id="1058774" name="任意多边形: 形状 72"/>
          <p:cNvSpPr/>
          <p:nvPr>
            <p:custDataLst>
              <p:tags r:id="rId7"/>
            </p:custDataLst>
          </p:nvPr>
        </p:nvSpPr>
        <p:spPr>
          <a:xfrm rot="10800000">
            <a:off x="1356977" y="4018269"/>
            <a:ext cx="4379317" cy="2231513"/>
          </a:xfrm>
          <a:custGeom>
            <a:avLst/>
            <a:gdLst>
              <a:gd name="connsiteX0" fmla="*/ 2584395 w 2695478"/>
              <a:gd name="connsiteY0" fmla="*/ 1854489 h 1854489"/>
              <a:gd name="connsiteX1" fmla="*/ 111083 w 2695478"/>
              <a:gd name="connsiteY1" fmla="*/ 1854489 h 1854489"/>
              <a:gd name="connsiteX2" fmla="*/ 0 w 2695478"/>
              <a:gd name="connsiteY2" fmla="*/ 1743406 h 1854489"/>
              <a:gd name="connsiteX3" fmla="*/ 0 w 2695478"/>
              <a:gd name="connsiteY3" fmla="*/ 362180 h 1854489"/>
              <a:gd name="connsiteX4" fmla="*/ 111083 w 2695478"/>
              <a:gd name="connsiteY4" fmla="*/ 251097 h 1854489"/>
              <a:gd name="connsiteX5" fmla="*/ 1139340 w 2695478"/>
              <a:gd name="connsiteY5" fmla="*/ 251097 h 1854489"/>
              <a:gd name="connsiteX6" fmla="*/ 1347740 w 2695478"/>
              <a:gd name="connsiteY6" fmla="*/ 0 h 1854489"/>
              <a:gd name="connsiteX7" fmla="*/ 1556139 w 2695478"/>
              <a:gd name="connsiteY7" fmla="*/ 251097 h 1854489"/>
              <a:gd name="connsiteX8" fmla="*/ 2584395 w 2695478"/>
              <a:gd name="connsiteY8" fmla="*/ 251097 h 1854489"/>
              <a:gd name="connsiteX9" fmla="*/ 2695478 w 2695478"/>
              <a:gd name="connsiteY9" fmla="*/ 362180 h 1854489"/>
              <a:gd name="connsiteX10" fmla="*/ 2695478 w 2695478"/>
              <a:gd name="connsiteY10" fmla="*/ 1743406 h 1854489"/>
              <a:gd name="connsiteX11" fmla="*/ 2584395 w 2695478"/>
              <a:gd name="connsiteY11" fmla="*/ 1854489 h 185448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2695478" h="1854489">
                <a:moveTo>
                  <a:pt x="2584395" y="1854489"/>
                </a:moveTo>
                <a:lnTo>
                  <a:pt x="111083" y="1854489"/>
                </a:lnTo>
                <a:cubicBezTo>
                  <a:pt x="49734" y="1854489"/>
                  <a:pt x="0" y="1804755"/>
                  <a:pt x="0" y="1743406"/>
                </a:cubicBezTo>
                <a:lnTo>
                  <a:pt x="0" y="362180"/>
                </a:lnTo>
                <a:cubicBezTo>
                  <a:pt x="0" y="300831"/>
                  <a:pt x="49734" y="251097"/>
                  <a:pt x="111083" y="251097"/>
                </a:cubicBezTo>
                <a:lnTo>
                  <a:pt x="1139340" y="251097"/>
                </a:lnTo>
                <a:lnTo>
                  <a:pt x="1347740" y="0"/>
                </a:lnTo>
                <a:lnTo>
                  <a:pt x="1556139" y="251097"/>
                </a:lnTo>
                <a:lnTo>
                  <a:pt x="2584395" y="251097"/>
                </a:lnTo>
                <a:cubicBezTo>
                  <a:pt x="2645744" y="251097"/>
                  <a:pt x="2695478" y="300831"/>
                  <a:pt x="2695478" y="362180"/>
                </a:cubicBezTo>
                <a:lnTo>
                  <a:pt x="2695478" y="1743406"/>
                </a:lnTo>
                <a:cubicBezTo>
                  <a:pt x="2695478" y="1804755"/>
                  <a:pt x="2645744" y="1854489"/>
                  <a:pt x="2584395" y="1854489"/>
                </a:cubicBezTo>
                <a:close/>
              </a:path>
            </a:pathLst>
          </a:custGeom>
          <a:gradFill>
            <a:gsLst>
              <a:gs pos="0">
                <a:schemeClr val="accent1">
                  <a:lumMod val="100000"/>
                  <a:alpha val="70000"/>
                </a:schemeClr>
              </a:gs>
              <a:gs pos="50000">
                <a:schemeClr val="accent1"/>
              </a:gs>
            </a:gsLst>
            <a:lin ang="13800000" scaled="0"/>
          </a:gra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Autofit/>
          </a:bodyPr>
          <a:p>
            <a:pPr algn="ctr"/>
            <a:endParaRPr altLang="en-US" b="1" dirty="0" sz="4000" lang="zh-CN"/>
          </a:p>
        </p:txBody>
      </p:sp>
      <p:sp>
        <p:nvSpPr>
          <p:cNvPr id="1058776" name="文本框 74"/>
          <p:cNvSpPr txBox="1"/>
          <p:nvPr>
            <p:custDataLst>
              <p:tags r:id="rId8"/>
            </p:custDataLst>
          </p:nvPr>
        </p:nvSpPr>
        <p:spPr>
          <a:xfrm>
            <a:off x="1621765" y="4279247"/>
            <a:ext cx="3849751" cy="1261958"/>
          </a:xfrm>
          <a:prstGeom prst="rect"/>
          <a:noFill/>
        </p:spPr>
        <p:txBody>
          <a:bodyPr anchor="t" anchorCtr="0" bIns="46800" lIns="90000" rIns="90000" rtlCol="0" tIns="46800" vert="horz" wrap="square">
            <a:normAutofit/>
          </a:bodyPr>
          <a:p>
            <a:pPr>
              <a:lnSpc>
                <a:spcPct val="140000"/>
              </a:lnSpc>
            </a:pPr>
            <a:r>
              <a:rPr altLang="en-US" dirty="0" sz="2000" lang="zh-CN" spc="150">
                <a:solidFill>
                  <a:schemeClr val="lt1">
                    <a:lumMod val="100000"/>
                  </a:schemeClr>
                </a:solidFill>
                <a:latin typeface="Arial" panose="02080604020202020204" pitchFamily="34" charset="0"/>
                <a:ea typeface="微软雅黑" panose="020B0503020204020204" pitchFamily="34" charset="-122"/>
                <a:sym typeface="+mn-ea"/>
              </a:rPr>
              <a:t>风险管理策略的评估标准不够明确和客观</a:t>
            </a:r>
            <a:endParaRPr altLang="en-US" dirty="0" sz="2000" lang="zh-CN" spc="150">
              <a:solidFill>
                <a:schemeClr val="lt1">
                  <a:lumMod val="100000"/>
                </a:schemeClr>
              </a:solidFill>
              <a:latin typeface="Arial" panose="02080604020202020204" pitchFamily="34" charset="0"/>
              <a:ea typeface="微软雅黑" panose="020B0503020204020204" pitchFamily="34" charset="-122"/>
              <a:sym typeface="+mn-ea"/>
            </a:endParaRPr>
          </a:p>
        </p:txBody>
      </p:sp>
      <p:sp>
        <p:nvSpPr>
          <p:cNvPr id="1058778" name="矩形 73"/>
          <p:cNvSpPr/>
          <p:nvPr>
            <p:custDataLst>
              <p:tags r:id="rId9"/>
            </p:custDataLst>
          </p:nvPr>
        </p:nvSpPr>
        <p:spPr>
          <a:xfrm>
            <a:off x="1243950" y="4378304"/>
            <a:ext cx="215994" cy="215994"/>
          </a:xfrm>
          <a:prstGeom prst="rect"/>
          <a:solidFill>
            <a:schemeClr val="accent1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58780" name="任意多边形: 形状 83"/>
          <p:cNvSpPr/>
          <p:nvPr>
            <p:custDataLst>
              <p:tags r:id="rId10"/>
            </p:custDataLst>
          </p:nvPr>
        </p:nvSpPr>
        <p:spPr>
          <a:xfrm rot="10800000">
            <a:off x="6563205" y="4018269"/>
            <a:ext cx="4379317" cy="2231513"/>
          </a:xfrm>
          <a:custGeom>
            <a:avLst/>
            <a:gdLst>
              <a:gd name="connsiteX0" fmla="*/ 2584395 w 2695478"/>
              <a:gd name="connsiteY0" fmla="*/ 1854489 h 1854489"/>
              <a:gd name="connsiteX1" fmla="*/ 111083 w 2695478"/>
              <a:gd name="connsiteY1" fmla="*/ 1854489 h 1854489"/>
              <a:gd name="connsiteX2" fmla="*/ 0 w 2695478"/>
              <a:gd name="connsiteY2" fmla="*/ 1743406 h 1854489"/>
              <a:gd name="connsiteX3" fmla="*/ 0 w 2695478"/>
              <a:gd name="connsiteY3" fmla="*/ 362180 h 1854489"/>
              <a:gd name="connsiteX4" fmla="*/ 111083 w 2695478"/>
              <a:gd name="connsiteY4" fmla="*/ 251097 h 1854489"/>
              <a:gd name="connsiteX5" fmla="*/ 1139340 w 2695478"/>
              <a:gd name="connsiteY5" fmla="*/ 251097 h 1854489"/>
              <a:gd name="connsiteX6" fmla="*/ 1347740 w 2695478"/>
              <a:gd name="connsiteY6" fmla="*/ 0 h 1854489"/>
              <a:gd name="connsiteX7" fmla="*/ 1556139 w 2695478"/>
              <a:gd name="connsiteY7" fmla="*/ 251097 h 1854489"/>
              <a:gd name="connsiteX8" fmla="*/ 2584395 w 2695478"/>
              <a:gd name="connsiteY8" fmla="*/ 251097 h 1854489"/>
              <a:gd name="connsiteX9" fmla="*/ 2695478 w 2695478"/>
              <a:gd name="connsiteY9" fmla="*/ 362180 h 1854489"/>
              <a:gd name="connsiteX10" fmla="*/ 2695478 w 2695478"/>
              <a:gd name="connsiteY10" fmla="*/ 1743406 h 1854489"/>
              <a:gd name="connsiteX11" fmla="*/ 2584395 w 2695478"/>
              <a:gd name="connsiteY11" fmla="*/ 1854489 h 185448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2695478" h="1854489">
                <a:moveTo>
                  <a:pt x="2584395" y="1854489"/>
                </a:moveTo>
                <a:lnTo>
                  <a:pt x="111083" y="1854489"/>
                </a:lnTo>
                <a:cubicBezTo>
                  <a:pt x="49734" y="1854489"/>
                  <a:pt x="0" y="1804755"/>
                  <a:pt x="0" y="1743406"/>
                </a:cubicBezTo>
                <a:lnTo>
                  <a:pt x="0" y="362180"/>
                </a:lnTo>
                <a:cubicBezTo>
                  <a:pt x="0" y="300831"/>
                  <a:pt x="49734" y="251097"/>
                  <a:pt x="111083" y="251097"/>
                </a:cubicBezTo>
                <a:lnTo>
                  <a:pt x="1139340" y="251097"/>
                </a:lnTo>
                <a:lnTo>
                  <a:pt x="1347740" y="0"/>
                </a:lnTo>
                <a:lnTo>
                  <a:pt x="1556139" y="251097"/>
                </a:lnTo>
                <a:lnTo>
                  <a:pt x="2584395" y="251097"/>
                </a:lnTo>
                <a:cubicBezTo>
                  <a:pt x="2645744" y="251097"/>
                  <a:pt x="2695478" y="300831"/>
                  <a:pt x="2695478" y="362180"/>
                </a:cubicBezTo>
                <a:lnTo>
                  <a:pt x="2695478" y="1743406"/>
                </a:lnTo>
                <a:cubicBezTo>
                  <a:pt x="2695478" y="1804755"/>
                  <a:pt x="2645744" y="1854489"/>
                  <a:pt x="2584395" y="1854489"/>
                </a:cubicBezTo>
                <a:close/>
              </a:path>
            </a:pathLst>
          </a:custGeom>
          <a:solidFill>
            <a:schemeClr val="accent3">
              <a:lumMod val="20000"/>
              <a:lumOff val="80000"/>
              <a:alpha val="20000"/>
            </a:schemeClr>
          </a:solidFill>
          <a:ln w="25400">
            <a:solidFill>
              <a:schemeClr val="accent3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Autofit/>
          </a:bodyPr>
          <a:p>
            <a:pPr algn="ctr"/>
            <a:endParaRPr altLang="en-US" dirty="0" lang="zh-CN"/>
          </a:p>
        </p:txBody>
      </p:sp>
      <p:sp>
        <p:nvSpPr>
          <p:cNvPr id="1058782" name="矩形 84"/>
          <p:cNvSpPr/>
          <p:nvPr>
            <p:custDataLst>
              <p:tags r:id="rId11"/>
            </p:custDataLst>
          </p:nvPr>
        </p:nvSpPr>
        <p:spPr>
          <a:xfrm>
            <a:off x="6450178" y="4378304"/>
            <a:ext cx="215994" cy="215994"/>
          </a:xfrm>
          <a:prstGeom prst="rect"/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58784" name="文本框 85"/>
          <p:cNvSpPr txBox="1"/>
          <p:nvPr>
            <p:custDataLst>
              <p:tags r:id="rId12"/>
            </p:custDataLst>
          </p:nvPr>
        </p:nvSpPr>
        <p:spPr>
          <a:xfrm>
            <a:off x="6827993" y="4279247"/>
            <a:ext cx="3849751" cy="1261958"/>
          </a:xfrm>
          <a:prstGeom prst="rect"/>
          <a:noFill/>
        </p:spPr>
        <p:txBody>
          <a:bodyPr anchor="t" anchorCtr="0" bIns="46800" lIns="90000" rIns="90000" rtlCol="0" tIns="46800" vert="horz" wrap="square">
            <a:normAutofit/>
          </a:bodyPr>
          <a:p>
            <a:pPr algn="l" lvl="0">
              <a:lnSpc>
                <a:spcPct val="130000"/>
              </a:lnSpc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80604020202020204" pitchFamily="34" charset="0"/>
                <a:ea typeface="微软雅黑" panose="020B0503020204020204" pitchFamily="34" charset="-122"/>
                <a:sym typeface="+mn-ea"/>
              </a:rPr>
              <a:t>风险管理策略的改进措施不够具体和有效</a:t>
            </a:r>
            <a:endParaRPr altLang="en-US" dirty="0" sz="2000" lang="zh-CN" spc="150">
              <a:solidFill>
                <a:schemeClr val="tx1">
                  <a:lumMod val="75000"/>
                  <a:lumOff val="25000"/>
                </a:schemeClr>
              </a:solidFill>
              <a:latin typeface="Arial" panose="02080604020202020204" pitchFamily="34" charset="0"/>
              <a:ea typeface="微软雅黑" panose="020B0503020204020204" pitchFamily="34" charset="-122"/>
              <a:sym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6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9070" name="标题 2"/>
          <p:cNvSpPr>
            <a:spLocks noGrp="1"/>
          </p:cNvSpPr>
          <p:nvPr>
            <p:ph type="title" idx="44"/>
          </p:nvPr>
        </p:nvSpPr>
        <p:spPr/>
        <p:txBody>
          <a:bodyPr/>
          <a:p>
            <a:r>
              <a:rPr altLang="en-US" lang="zh-CN"/>
              <a:t>改进风险管理策略的方法和措施</a:t>
            </a:r>
            <a:endParaRPr altLang="en-US" lang="zh-CN"/>
          </a:p>
        </p:txBody>
      </p:sp>
      <p:sp>
        <p:nvSpPr>
          <p:cNvPr id="1059072" name="弧形 58"/>
          <p:cNvSpPr/>
          <p:nvPr>
            <p:custDataLst>
              <p:tags r:id="rId1"/>
            </p:custDataLst>
          </p:nvPr>
        </p:nvSpPr>
        <p:spPr>
          <a:xfrm>
            <a:off x="8107722" y="2135061"/>
            <a:ext cx="3470681" cy="3470681"/>
          </a:xfrm>
          <a:prstGeom prst="arc">
            <a:avLst>
              <a:gd name="adj1" fmla="val 15382684"/>
              <a:gd name="adj2" fmla="val 7430173"/>
            </a:avLst>
          </a:prstGeom>
          <a:ln w="28575">
            <a:solidFill>
              <a:schemeClr val="accent1">
                <a:lumMod val="40000"/>
                <a:lumOff val="60000"/>
              </a:schemeClr>
            </a:solidFill>
            <a:prstDash val="soli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59074" name="弧形 57"/>
          <p:cNvSpPr/>
          <p:nvPr>
            <p:custDataLst>
              <p:tags r:id="rId2"/>
            </p:custDataLst>
          </p:nvPr>
        </p:nvSpPr>
        <p:spPr>
          <a:xfrm>
            <a:off x="608400" y="2135061"/>
            <a:ext cx="3470681" cy="3470681"/>
          </a:xfrm>
          <a:prstGeom prst="arc">
            <a:avLst>
              <a:gd name="adj1" fmla="val 2576083"/>
              <a:gd name="adj2" fmla="val 12584694"/>
            </a:avLst>
          </a:prstGeom>
          <a:ln w="28575">
            <a:prstDash val="sysDot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59076" name="椭圆 22"/>
          <p:cNvSpPr/>
          <p:nvPr>
            <p:custDataLst>
              <p:tags r:id="rId3"/>
            </p:custDataLst>
          </p:nvPr>
        </p:nvSpPr>
        <p:spPr>
          <a:xfrm>
            <a:off x="8448899" y="2410627"/>
            <a:ext cx="2918746" cy="2918746"/>
          </a:xfrm>
          <a:prstGeom prst="ellipse"/>
          <a:gradFill flip="none" rotWithShape="1">
            <a:gsLst>
              <a:gs pos="19580">
                <a:schemeClr val="accent1">
                  <a:lumMod val="40000"/>
                  <a:lumOff val="60000"/>
                </a:schemeClr>
              </a:gs>
              <a:gs pos="73000">
                <a:schemeClr val="accent1"/>
              </a:gs>
              <a:gs pos="94000">
                <a:schemeClr val="accent1">
                  <a:lumMod val="75000"/>
                </a:schemeClr>
              </a:gs>
            </a:gsLst>
            <a:path path="circle">
              <a:fillToRect r="100000" b="100000"/>
            </a:path>
            <a:tileRect l="-100000" t="-100000"/>
          </a:gradFill>
          <a:ln w="15875">
            <a:gradFill flip="none" rotWithShape="1">
              <a:gsLst>
                <a:gs pos="0">
                  <a:schemeClr val="accent1"/>
                </a:gs>
                <a:gs pos="32000">
                  <a:schemeClr val="accent1">
                    <a:alpha val="20000"/>
                  </a:schemeClr>
                </a:gs>
                <a:gs pos="65000">
                  <a:schemeClr val="accent1"/>
                </a:gs>
                <a:gs pos="100000">
                  <a:schemeClr val="accent1">
                    <a:alpha val="20000"/>
                  </a:schemeClr>
                </a:gs>
              </a:gsLst>
              <a:lin ang="8100000" scaled="1"/>
            </a:gradFill>
          </a:ln>
          <a:effectLst>
            <a:outerShdw algn="tl" blurRad="203200" dir="2700000" dist="101600" rotWithShape="0">
              <a:schemeClr val="accent1">
                <a:alpha val="25000"/>
              </a:scheme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59078" name="椭圆 23"/>
          <p:cNvSpPr/>
          <p:nvPr>
            <p:custDataLst>
              <p:tags r:id="rId4"/>
            </p:custDataLst>
          </p:nvPr>
        </p:nvSpPr>
        <p:spPr>
          <a:xfrm>
            <a:off x="8835066" y="2468739"/>
            <a:ext cx="394024" cy="394024"/>
          </a:xfrm>
          <a:prstGeom prst="ellipse"/>
          <a:gradFill flip="none" rotWithShape="1">
            <a:gsLst>
              <a:gs pos="0">
                <a:schemeClr val="bg1"/>
              </a:gs>
              <a:gs pos="100000">
                <a:schemeClr val="accent1">
                  <a:lumMod val="60000"/>
                  <a:lumOff val="40000"/>
                </a:schemeClr>
              </a:gs>
            </a:gsLst>
            <a:path path="circle">
              <a:fillToRect r="100000" b="100000"/>
            </a:path>
            <a:tileRect l="-100000" t="-100000"/>
          </a:gradFill>
          <a:ln>
            <a:solidFill>
              <a:schemeClr val="accent1">
                <a:lumMod val="60000"/>
                <a:lumOff val="40000"/>
              </a:schemeClr>
            </a:solidFill>
          </a:ln>
          <a:effectLst>
            <a:outerShdw algn="ctr" blurRad="190500" rotWithShape="0" sx="102000" sy="102000">
              <a:schemeClr val="accent1">
                <a:alpha val="28000"/>
              </a:scheme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59080" name="正文"/>
          <p:cNvSpPr txBox="1"/>
          <p:nvPr>
            <p:custDataLst>
              <p:tags r:id="rId5"/>
            </p:custDataLst>
          </p:nvPr>
        </p:nvSpPr>
        <p:spPr>
          <a:xfrm>
            <a:off x="8901614" y="3253258"/>
            <a:ext cx="2013141" cy="1384745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ctr" fontAlgn="auto" indent="0">
              <a:lnSpc>
                <a:spcPct val="130000"/>
              </a:lnSpc>
            </a:pPr>
            <a:r>
              <a:rPr altLang="en-US" dirty="0" sz="1200" lang="zh-CN" spc="150">
                <a:solidFill>
                  <a:srgbClr val="FFFFFF"/>
                </a:solidFill>
                <a:latin typeface="+mn-ea"/>
                <a:sym typeface="+mn-ea"/>
              </a:rPr>
              <a:t>持续监控和评估改进效果</a:t>
            </a:r>
            <a:endParaRPr altLang="en-US" dirty="0" sz="1200" lang="zh-CN" spc="150">
              <a:solidFill>
                <a:srgbClr val="FFFFFF"/>
              </a:solidFill>
              <a:latin typeface="+mn-ea"/>
              <a:sym typeface="+mn-ea"/>
            </a:endParaRPr>
          </a:p>
        </p:txBody>
      </p:sp>
      <p:sp>
        <p:nvSpPr>
          <p:cNvPr id="1059082" name="椭圆 24"/>
          <p:cNvSpPr/>
          <p:nvPr>
            <p:custDataLst>
              <p:tags r:id="rId6"/>
            </p:custDataLst>
          </p:nvPr>
        </p:nvSpPr>
        <p:spPr>
          <a:xfrm>
            <a:off x="6016610" y="2410627"/>
            <a:ext cx="2918746" cy="2918746"/>
          </a:xfrm>
          <a:prstGeom prst="ellipse"/>
          <a:gradFill flip="none" rotWithShape="1">
            <a:gsLst>
              <a:gs pos="48000">
                <a:schemeClr val="bg1"/>
              </a:gs>
              <a:gs pos="75000">
                <a:schemeClr val="accent1">
                  <a:lumMod val="20000"/>
                  <a:lumOff val="80000"/>
                </a:schemeClr>
              </a:gs>
            </a:gsLst>
            <a:path path="circle">
              <a:fillToRect r="100000" b="100000"/>
            </a:path>
            <a:tileRect l="-100000" t="-100000"/>
          </a:gradFill>
          <a:ln w="15875">
            <a:gradFill flip="none" rotWithShape="1">
              <a:gsLst>
                <a:gs pos="0">
                  <a:schemeClr val="accent1"/>
                </a:gs>
                <a:gs pos="32000">
                  <a:schemeClr val="accent1">
                    <a:alpha val="20000"/>
                  </a:schemeClr>
                </a:gs>
                <a:gs pos="65000">
                  <a:schemeClr val="accent1"/>
                </a:gs>
                <a:gs pos="100000">
                  <a:schemeClr val="accent1">
                    <a:alpha val="20000"/>
                  </a:schemeClr>
                </a:gs>
              </a:gsLst>
              <a:lin ang="8100000" scaled="1"/>
            </a:gra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59084" name="椭圆 25"/>
          <p:cNvSpPr/>
          <p:nvPr>
            <p:custDataLst>
              <p:tags r:id="rId7"/>
            </p:custDataLst>
          </p:nvPr>
        </p:nvSpPr>
        <p:spPr>
          <a:xfrm>
            <a:off x="6401840" y="2468739"/>
            <a:ext cx="394024" cy="394024"/>
          </a:xfrm>
          <a:prstGeom prst="ellipse"/>
          <a:gradFill flip="none" rotWithShape="1">
            <a:gsLst>
              <a:gs pos="0">
                <a:schemeClr val="accent1">
                  <a:lumMod val="60000"/>
                  <a:lumOff val="40000"/>
                </a:schemeClr>
              </a:gs>
              <a:gs pos="33000">
                <a:schemeClr val="accent1"/>
              </a:gs>
              <a:gs pos="82000">
                <a:schemeClr val="accent1">
                  <a:lumMod val="75000"/>
                </a:schemeClr>
              </a:gs>
            </a:gsLst>
            <a:path path="circle">
              <a:fillToRect r="100000" b="100000"/>
            </a:path>
            <a:tileRect l="-100000" t="-100000"/>
          </a:gradFill>
          <a:ln>
            <a:noFill/>
          </a:ln>
          <a:effectLst>
            <a:outerShdw algn="ctr" blurRad="190500" rotWithShape="0" sx="102000" sy="102000">
              <a:schemeClr val="accent1">
                <a:alpha val="28000"/>
              </a:scheme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59086" name="正文"/>
          <p:cNvSpPr txBox="1"/>
          <p:nvPr>
            <p:custDataLst>
              <p:tags r:id="rId8"/>
            </p:custDataLst>
          </p:nvPr>
        </p:nvSpPr>
        <p:spPr>
          <a:xfrm>
            <a:off x="6469325" y="3253258"/>
            <a:ext cx="2013141" cy="1384745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ctr" fontAlgn="auto" indent="0">
              <a:lnSpc>
                <a:spcPct val="130000"/>
              </a:lnSpc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制定改进计划并实施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9088" name="椭圆 7"/>
          <p:cNvSpPr/>
          <p:nvPr>
            <p:custDataLst>
              <p:tags r:id="rId9"/>
            </p:custDataLst>
          </p:nvPr>
        </p:nvSpPr>
        <p:spPr>
          <a:xfrm>
            <a:off x="3584322" y="2410627"/>
            <a:ext cx="2918746" cy="2918746"/>
          </a:xfrm>
          <a:prstGeom prst="ellipse"/>
          <a:gradFill flip="none" rotWithShape="1">
            <a:gsLst>
              <a:gs pos="19580">
                <a:schemeClr val="accent1">
                  <a:lumMod val="40000"/>
                  <a:lumOff val="60000"/>
                </a:schemeClr>
              </a:gs>
              <a:gs pos="73000">
                <a:schemeClr val="accent1"/>
              </a:gs>
              <a:gs pos="94000">
                <a:schemeClr val="accent1">
                  <a:lumMod val="75000"/>
                </a:schemeClr>
              </a:gs>
            </a:gsLst>
            <a:path path="circle">
              <a:fillToRect r="100000" b="100000"/>
            </a:path>
            <a:tileRect l="-100000" t="-100000"/>
          </a:gradFill>
          <a:ln w="15875">
            <a:gradFill flip="none" rotWithShape="1">
              <a:gsLst>
                <a:gs pos="0">
                  <a:schemeClr val="accent1"/>
                </a:gs>
                <a:gs pos="32000">
                  <a:schemeClr val="accent1">
                    <a:alpha val="20000"/>
                  </a:schemeClr>
                </a:gs>
                <a:gs pos="65000">
                  <a:schemeClr val="accent1"/>
                </a:gs>
                <a:gs pos="100000">
                  <a:schemeClr val="accent1">
                    <a:alpha val="20000"/>
                  </a:schemeClr>
                </a:gs>
              </a:gsLst>
              <a:lin ang="8100000" scaled="1"/>
            </a:gradFill>
          </a:ln>
          <a:effectLst>
            <a:outerShdw algn="tl" blurRad="203200" dir="2700000" dist="101600" rotWithShape="0">
              <a:schemeClr val="accent1">
                <a:alpha val="25000"/>
              </a:scheme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59090" name="椭圆 9"/>
          <p:cNvSpPr/>
          <p:nvPr>
            <p:custDataLst>
              <p:tags r:id="rId10"/>
            </p:custDataLst>
          </p:nvPr>
        </p:nvSpPr>
        <p:spPr>
          <a:xfrm>
            <a:off x="3969551" y="2468739"/>
            <a:ext cx="394024" cy="394024"/>
          </a:xfrm>
          <a:prstGeom prst="ellipse"/>
          <a:gradFill flip="none" rotWithShape="1">
            <a:gsLst>
              <a:gs pos="0">
                <a:schemeClr val="bg1"/>
              </a:gs>
              <a:gs pos="100000">
                <a:schemeClr val="accent1">
                  <a:lumMod val="60000"/>
                  <a:lumOff val="40000"/>
                </a:schemeClr>
              </a:gs>
            </a:gsLst>
            <a:path path="circle">
              <a:fillToRect r="100000" b="100000"/>
            </a:path>
            <a:tileRect l="-100000" t="-100000"/>
          </a:gradFill>
          <a:ln>
            <a:solidFill>
              <a:schemeClr val="accent1">
                <a:lumMod val="60000"/>
                <a:lumOff val="40000"/>
              </a:schemeClr>
            </a:solidFill>
          </a:ln>
          <a:effectLst>
            <a:outerShdw algn="ctr" blurRad="190500" rotWithShape="0" sx="102000" sy="102000">
              <a:schemeClr val="accent1">
                <a:alpha val="28000"/>
              </a:scheme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59092" name="正文"/>
          <p:cNvSpPr txBox="1"/>
          <p:nvPr>
            <p:custDataLst>
              <p:tags r:id="rId11"/>
            </p:custDataLst>
          </p:nvPr>
        </p:nvSpPr>
        <p:spPr>
          <a:xfrm>
            <a:off x="4037037" y="3253258"/>
            <a:ext cx="2013141" cy="1384745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ctr" fontAlgn="auto" indent="0">
              <a:lnSpc>
                <a:spcPct val="130000"/>
              </a:lnSpc>
            </a:pPr>
            <a:r>
              <a:rPr altLang="en-US" dirty="0" sz="1200" lang="zh-CN" spc="150">
                <a:solidFill>
                  <a:srgbClr val="FFFFFF"/>
                </a:solidFill>
                <a:latin typeface="+mn-ea"/>
                <a:sym typeface="+mn-ea"/>
              </a:rPr>
              <a:t>确定改进的目标和范围</a:t>
            </a:r>
            <a:endParaRPr altLang="en-US" dirty="0" sz="1200" lang="zh-CN" spc="150">
              <a:solidFill>
                <a:srgbClr val="FFFFFF"/>
              </a:solidFill>
              <a:latin typeface="+mn-ea"/>
              <a:sym typeface="+mn-ea"/>
            </a:endParaRPr>
          </a:p>
        </p:txBody>
      </p:sp>
      <p:sp>
        <p:nvSpPr>
          <p:cNvPr id="1059094" name="椭圆 5"/>
          <p:cNvSpPr/>
          <p:nvPr>
            <p:custDataLst>
              <p:tags r:id="rId12"/>
            </p:custDataLst>
          </p:nvPr>
        </p:nvSpPr>
        <p:spPr>
          <a:xfrm>
            <a:off x="875530" y="2410627"/>
            <a:ext cx="2918746" cy="2918746"/>
          </a:xfrm>
          <a:prstGeom prst="ellipse"/>
          <a:gradFill flip="none" rotWithShape="1">
            <a:gsLst>
              <a:gs pos="48000">
                <a:schemeClr val="bg1"/>
              </a:gs>
              <a:gs pos="75000">
                <a:schemeClr val="accent1">
                  <a:lumMod val="20000"/>
                  <a:lumOff val="80000"/>
                </a:schemeClr>
              </a:gs>
            </a:gsLst>
            <a:path path="circle">
              <a:fillToRect r="100000" b="100000"/>
            </a:path>
            <a:tileRect l="-100000" t="-100000"/>
          </a:gradFill>
          <a:ln w="15875">
            <a:gradFill flip="none" rotWithShape="1">
              <a:gsLst>
                <a:gs pos="0">
                  <a:schemeClr val="accent1"/>
                </a:gs>
                <a:gs pos="32000">
                  <a:schemeClr val="accent1">
                    <a:alpha val="20000"/>
                  </a:schemeClr>
                </a:gs>
                <a:gs pos="65000">
                  <a:schemeClr val="accent1"/>
                </a:gs>
                <a:gs pos="100000">
                  <a:schemeClr val="accent1">
                    <a:alpha val="20000"/>
                  </a:schemeClr>
                </a:gs>
              </a:gsLst>
              <a:lin ang="8100000" scaled="1"/>
            </a:gra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59096" name="椭圆 4"/>
          <p:cNvSpPr/>
          <p:nvPr>
            <p:custDataLst>
              <p:tags r:id="rId13"/>
            </p:custDataLst>
          </p:nvPr>
        </p:nvSpPr>
        <p:spPr>
          <a:xfrm>
            <a:off x="1260759" y="2468739"/>
            <a:ext cx="394024" cy="394024"/>
          </a:xfrm>
          <a:prstGeom prst="ellipse"/>
          <a:gradFill flip="none" rotWithShape="1">
            <a:gsLst>
              <a:gs pos="0">
                <a:schemeClr val="accent1">
                  <a:lumMod val="60000"/>
                  <a:lumOff val="40000"/>
                </a:schemeClr>
              </a:gs>
              <a:gs pos="33000">
                <a:schemeClr val="accent1"/>
              </a:gs>
              <a:gs pos="82000">
                <a:schemeClr val="accent1">
                  <a:lumMod val="75000"/>
                </a:schemeClr>
              </a:gs>
            </a:gsLst>
            <a:path path="circle">
              <a:fillToRect r="100000" b="100000"/>
            </a:path>
            <a:tileRect l="-100000" t="-100000"/>
          </a:gradFill>
          <a:ln>
            <a:noFill/>
          </a:ln>
          <a:effectLst>
            <a:outerShdw algn="ctr" blurRad="190500" rotWithShape="0" sx="102000" sy="102000">
              <a:schemeClr val="accent1">
                <a:alpha val="28000"/>
              </a:scheme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59098" name="正文"/>
          <p:cNvSpPr txBox="1"/>
          <p:nvPr>
            <p:custDataLst>
              <p:tags r:id="rId14"/>
            </p:custDataLst>
          </p:nvPr>
        </p:nvSpPr>
        <p:spPr>
          <a:xfrm>
            <a:off x="1328245" y="3253258"/>
            <a:ext cx="2013141" cy="1384745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ctr" fontAlgn="auto" indent="0">
              <a:lnSpc>
                <a:spcPct val="130000"/>
              </a:lnSpc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识别和评估现有风险管理策略的不足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7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9384" name="标题 1"/>
          <p:cNvSpPr>
            <a:spLocks noGrp="1"/>
          </p:cNvSpPr>
          <p:nvPr>
            <p:ph type="title" idx="2"/>
            <p:custDataLst>
              <p:tags r:id="rId1"/>
            </p:custDataLst>
          </p:nvPr>
        </p:nvSpPr>
        <p:spPr/>
        <p:txBody>
          <a:bodyPr/>
          <a:p>
            <a:r>
              <a:rPr altLang="en-US" lang="zh-CN"/>
              <a:t>总结和展望</a:t>
            </a:r>
            <a:endParaRPr altLang="en-US" lang="zh-CN"/>
          </a:p>
        </p:txBody>
      </p:sp>
      <p:sp>
        <p:nvSpPr>
          <p:cNvPr id="1059386" name="文本占位符 2"/>
          <p:cNvSpPr>
            <a:spLocks noGrp="1"/>
          </p:cNvSpPr>
          <p:nvPr>
            <p:ph type="body" idx="1"/>
            <p:custDataLst>
              <p:tags r:id="rId2"/>
            </p:custDataLst>
          </p:nvPr>
        </p:nvSpPr>
        <p:spPr/>
        <p:txBody>
          <a:bodyPr/>
          <a:p>
            <a:r>
              <a:rPr altLang="en-US" lang="zh-CN"/>
              <a:t>Part Seven</a:t>
            </a:r>
            <a:endParaRPr altLang="en-US" lang="zh-CN"/>
          </a:p>
        </p:txBody>
      </p:sp>
    </p:spTree>
    <p:custDataLst>
      <p:tags r:id="rId3"/>
    </p:custData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8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60124" name="标题 2"/>
          <p:cNvSpPr>
            <a:spLocks noGrp="1"/>
          </p:cNvSpPr>
          <p:nvPr>
            <p:ph type="title" idx="44"/>
          </p:nvPr>
        </p:nvSpPr>
        <p:spPr/>
        <p:txBody>
          <a:bodyPr/>
          <a:p>
            <a:r>
              <a:rPr altLang="en-US" lang="zh-CN"/>
              <a:t>总结实施风险管理策略的经验和教训</a:t>
            </a:r>
            <a:endParaRPr altLang="en-US" lang="zh-CN"/>
          </a:p>
        </p:txBody>
      </p:sp>
      <p:sp>
        <p:nvSpPr>
          <p:cNvPr id="1060126" name="任意多边形: 形状 2"/>
          <p:cNvSpPr/>
          <p:nvPr>
            <p:custDataLst>
              <p:tags r:id="rId1"/>
            </p:custDataLst>
          </p:nvPr>
        </p:nvSpPr>
        <p:spPr>
          <a:xfrm rot="10800000">
            <a:off x="711775" y="4005720"/>
            <a:ext cx="3453940" cy="2228776"/>
          </a:xfrm>
          <a:custGeom>
            <a:avLst/>
            <a:gdLst>
              <a:gd name="connsiteX0" fmla="*/ 2584395 w 2695478"/>
              <a:gd name="connsiteY0" fmla="*/ 1854489 h 1854489"/>
              <a:gd name="connsiteX1" fmla="*/ 111083 w 2695478"/>
              <a:gd name="connsiteY1" fmla="*/ 1854489 h 1854489"/>
              <a:gd name="connsiteX2" fmla="*/ 0 w 2695478"/>
              <a:gd name="connsiteY2" fmla="*/ 1743406 h 1854489"/>
              <a:gd name="connsiteX3" fmla="*/ 0 w 2695478"/>
              <a:gd name="connsiteY3" fmla="*/ 362180 h 1854489"/>
              <a:gd name="connsiteX4" fmla="*/ 111083 w 2695478"/>
              <a:gd name="connsiteY4" fmla="*/ 251097 h 1854489"/>
              <a:gd name="connsiteX5" fmla="*/ 1139340 w 2695478"/>
              <a:gd name="connsiteY5" fmla="*/ 251097 h 1854489"/>
              <a:gd name="connsiteX6" fmla="*/ 1347740 w 2695478"/>
              <a:gd name="connsiteY6" fmla="*/ 0 h 1854489"/>
              <a:gd name="connsiteX7" fmla="*/ 1556139 w 2695478"/>
              <a:gd name="connsiteY7" fmla="*/ 251097 h 1854489"/>
              <a:gd name="connsiteX8" fmla="*/ 2584395 w 2695478"/>
              <a:gd name="connsiteY8" fmla="*/ 251097 h 1854489"/>
              <a:gd name="connsiteX9" fmla="*/ 2695478 w 2695478"/>
              <a:gd name="connsiteY9" fmla="*/ 362180 h 1854489"/>
              <a:gd name="connsiteX10" fmla="*/ 2695478 w 2695478"/>
              <a:gd name="connsiteY10" fmla="*/ 1743406 h 1854489"/>
              <a:gd name="connsiteX11" fmla="*/ 2584395 w 2695478"/>
              <a:gd name="connsiteY11" fmla="*/ 1854489 h 185448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2695478" h="1854489">
                <a:moveTo>
                  <a:pt x="2584395" y="1854489"/>
                </a:moveTo>
                <a:lnTo>
                  <a:pt x="111083" y="1854489"/>
                </a:lnTo>
                <a:cubicBezTo>
                  <a:pt x="49734" y="1854489"/>
                  <a:pt x="0" y="1804755"/>
                  <a:pt x="0" y="1743406"/>
                </a:cubicBezTo>
                <a:lnTo>
                  <a:pt x="0" y="362180"/>
                </a:lnTo>
                <a:cubicBezTo>
                  <a:pt x="0" y="300831"/>
                  <a:pt x="49734" y="251097"/>
                  <a:pt x="111083" y="251097"/>
                </a:cubicBezTo>
                <a:lnTo>
                  <a:pt x="1139340" y="251097"/>
                </a:lnTo>
                <a:lnTo>
                  <a:pt x="1347740" y="0"/>
                </a:lnTo>
                <a:lnTo>
                  <a:pt x="1556139" y="251097"/>
                </a:lnTo>
                <a:lnTo>
                  <a:pt x="2584395" y="251097"/>
                </a:lnTo>
                <a:cubicBezTo>
                  <a:pt x="2645744" y="251097"/>
                  <a:pt x="2695478" y="300831"/>
                  <a:pt x="2695478" y="362180"/>
                </a:cubicBezTo>
                <a:lnTo>
                  <a:pt x="2695478" y="1743406"/>
                </a:lnTo>
                <a:cubicBezTo>
                  <a:pt x="2695478" y="1804755"/>
                  <a:pt x="2645744" y="1854489"/>
                  <a:pt x="2584395" y="1854489"/>
                </a:cubicBezTo>
                <a:close/>
              </a:path>
            </a:pathLst>
          </a:custGeom>
          <a:solidFill>
            <a:schemeClr val="accent3">
              <a:lumMod val="20000"/>
              <a:lumOff val="80000"/>
              <a:alpha val="20000"/>
            </a:schemeClr>
          </a:solidFill>
          <a:ln w="25400">
            <a:solidFill>
              <a:schemeClr val="accent3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Autofit/>
          </a:bodyPr>
          <a:p>
            <a:pPr algn="ctr"/>
            <a:endParaRPr altLang="en-US" dirty="0" lang="zh-CN"/>
          </a:p>
        </p:txBody>
      </p:sp>
      <p:sp>
        <p:nvSpPr>
          <p:cNvPr id="1060128" name="矩形 4"/>
          <p:cNvSpPr/>
          <p:nvPr>
            <p:custDataLst>
              <p:tags r:id="rId2"/>
            </p:custDataLst>
          </p:nvPr>
        </p:nvSpPr>
        <p:spPr>
          <a:xfrm>
            <a:off x="622352" y="4365314"/>
            <a:ext cx="178638" cy="180012"/>
          </a:xfrm>
          <a:prstGeom prst="rect"/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60130" name="文本框 5"/>
          <p:cNvSpPr txBox="1"/>
          <p:nvPr>
            <p:custDataLst>
              <p:tags r:id="rId3"/>
            </p:custDataLst>
          </p:nvPr>
        </p:nvSpPr>
        <p:spPr>
          <a:xfrm>
            <a:off x="920429" y="4321553"/>
            <a:ext cx="3036275" cy="1260410"/>
          </a:xfrm>
          <a:prstGeom prst="rect"/>
          <a:noFill/>
        </p:spPr>
        <p:txBody>
          <a:bodyPr anchor="t" anchorCtr="0" bIns="46800" lIns="90000" rIns="90000" rtlCol="0" tIns="46800" vert="horz" wrap="square">
            <a:normAutofit/>
          </a:bodyPr>
          <a:p>
            <a:pPr algn="l" lvl="0">
              <a:lnSpc>
                <a:spcPct val="130000"/>
              </a:lnSpc>
              <a:buClrTx/>
              <a:buSzTx/>
              <a:buFontTx/>
            </a:pPr>
            <a:r>
              <a:rPr altLang="en-US" dirty="0" sz="16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80604020202020204" pitchFamily="34" charset="0"/>
                <a:ea typeface="微软雅黑" panose="020B0503020204020204" pitchFamily="34" charset="-122"/>
                <a:sym typeface="+mn-ea"/>
              </a:rPr>
              <a:t>实施策略：按照制定的策略，采取相应的措施来降低或消除风险</a:t>
            </a:r>
            <a:endParaRPr altLang="en-US" dirty="0" sz="1600" lang="zh-CN" spc="150">
              <a:solidFill>
                <a:schemeClr val="tx1">
                  <a:lumMod val="75000"/>
                  <a:lumOff val="25000"/>
                </a:schemeClr>
              </a:solidFill>
              <a:latin typeface="Arial" panose="02080604020202020204" pitchFamily="34" charset="0"/>
              <a:ea typeface="微软雅黑" panose="020B0503020204020204" pitchFamily="34" charset="-122"/>
              <a:sym typeface="+mn-ea"/>
            </a:endParaRPr>
          </a:p>
        </p:txBody>
      </p:sp>
      <p:sp>
        <p:nvSpPr>
          <p:cNvPr id="1060132" name="任意多边形: 形状 56"/>
          <p:cNvSpPr/>
          <p:nvPr>
            <p:custDataLst>
              <p:tags r:id="rId4"/>
            </p:custDataLst>
          </p:nvPr>
        </p:nvSpPr>
        <p:spPr>
          <a:xfrm rot="10800000">
            <a:off x="4418066" y="4005720"/>
            <a:ext cx="3453940" cy="2228776"/>
          </a:xfrm>
          <a:custGeom>
            <a:avLst/>
            <a:gdLst>
              <a:gd name="connsiteX0" fmla="*/ 2584395 w 2695478"/>
              <a:gd name="connsiteY0" fmla="*/ 1854489 h 1854489"/>
              <a:gd name="connsiteX1" fmla="*/ 111083 w 2695478"/>
              <a:gd name="connsiteY1" fmla="*/ 1854489 h 1854489"/>
              <a:gd name="connsiteX2" fmla="*/ 0 w 2695478"/>
              <a:gd name="connsiteY2" fmla="*/ 1743406 h 1854489"/>
              <a:gd name="connsiteX3" fmla="*/ 0 w 2695478"/>
              <a:gd name="connsiteY3" fmla="*/ 362180 h 1854489"/>
              <a:gd name="connsiteX4" fmla="*/ 111083 w 2695478"/>
              <a:gd name="connsiteY4" fmla="*/ 251097 h 1854489"/>
              <a:gd name="connsiteX5" fmla="*/ 1139340 w 2695478"/>
              <a:gd name="connsiteY5" fmla="*/ 251097 h 1854489"/>
              <a:gd name="connsiteX6" fmla="*/ 1347740 w 2695478"/>
              <a:gd name="connsiteY6" fmla="*/ 0 h 1854489"/>
              <a:gd name="connsiteX7" fmla="*/ 1556139 w 2695478"/>
              <a:gd name="connsiteY7" fmla="*/ 251097 h 1854489"/>
              <a:gd name="connsiteX8" fmla="*/ 2584395 w 2695478"/>
              <a:gd name="connsiteY8" fmla="*/ 251097 h 1854489"/>
              <a:gd name="connsiteX9" fmla="*/ 2695478 w 2695478"/>
              <a:gd name="connsiteY9" fmla="*/ 362180 h 1854489"/>
              <a:gd name="connsiteX10" fmla="*/ 2695478 w 2695478"/>
              <a:gd name="connsiteY10" fmla="*/ 1743406 h 1854489"/>
              <a:gd name="connsiteX11" fmla="*/ 2584395 w 2695478"/>
              <a:gd name="connsiteY11" fmla="*/ 1854489 h 185448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2695478" h="1854489">
                <a:moveTo>
                  <a:pt x="2584395" y="1854489"/>
                </a:moveTo>
                <a:lnTo>
                  <a:pt x="111083" y="1854489"/>
                </a:lnTo>
                <a:cubicBezTo>
                  <a:pt x="49734" y="1854489"/>
                  <a:pt x="0" y="1804755"/>
                  <a:pt x="0" y="1743406"/>
                </a:cubicBezTo>
                <a:lnTo>
                  <a:pt x="0" y="362180"/>
                </a:lnTo>
                <a:cubicBezTo>
                  <a:pt x="0" y="300831"/>
                  <a:pt x="49734" y="251097"/>
                  <a:pt x="111083" y="251097"/>
                </a:cubicBezTo>
                <a:lnTo>
                  <a:pt x="1139340" y="251097"/>
                </a:lnTo>
                <a:lnTo>
                  <a:pt x="1347740" y="0"/>
                </a:lnTo>
                <a:lnTo>
                  <a:pt x="1556139" y="251097"/>
                </a:lnTo>
                <a:lnTo>
                  <a:pt x="2584395" y="251097"/>
                </a:lnTo>
                <a:cubicBezTo>
                  <a:pt x="2645744" y="251097"/>
                  <a:pt x="2695478" y="300831"/>
                  <a:pt x="2695478" y="362180"/>
                </a:cubicBezTo>
                <a:lnTo>
                  <a:pt x="2695478" y="1743406"/>
                </a:lnTo>
                <a:cubicBezTo>
                  <a:pt x="2695478" y="1804755"/>
                  <a:pt x="2645744" y="1854489"/>
                  <a:pt x="2584395" y="1854489"/>
                </a:cubicBezTo>
                <a:close/>
              </a:path>
            </a:pathLst>
          </a:custGeom>
          <a:gradFill>
            <a:gsLst>
              <a:gs pos="0">
                <a:schemeClr val="accent1">
                  <a:lumMod val="100000"/>
                  <a:alpha val="70000"/>
                </a:schemeClr>
              </a:gs>
              <a:gs pos="50000">
                <a:schemeClr val="accent1"/>
              </a:gs>
            </a:gsLst>
            <a:lin ang="13800000" scaled="0"/>
          </a:gra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Autofit/>
          </a:bodyPr>
          <a:p>
            <a:pPr algn="ctr"/>
            <a:endParaRPr altLang="en-US" b="1" dirty="0" sz="4000" lang="zh-CN"/>
          </a:p>
        </p:txBody>
      </p:sp>
      <p:sp>
        <p:nvSpPr>
          <p:cNvPr id="1060134" name="矩形 57"/>
          <p:cNvSpPr/>
          <p:nvPr>
            <p:custDataLst>
              <p:tags r:id="rId5"/>
            </p:custDataLst>
          </p:nvPr>
        </p:nvSpPr>
        <p:spPr>
          <a:xfrm>
            <a:off x="4328643" y="4365314"/>
            <a:ext cx="178638" cy="180012"/>
          </a:xfrm>
          <a:prstGeom prst="rect"/>
          <a:solidFill>
            <a:schemeClr val="accent1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60136" name="文本框 58"/>
          <p:cNvSpPr txBox="1"/>
          <p:nvPr>
            <p:custDataLst>
              <p:tags r:id="rId6"/>
            </p:custDataLst>
          </p:nvPr>
        </p:nvSpPr>
        <p:spPr>
          <a:xfrm>
            <a:off x="4626719" y="4321553"/>
            <a:ext cx="3036275" cy="1260410"/>
          </a:xfrm>
          <a:prstGeom prst="rect"/>
          <a:noFill/>
        </p:spPr>
        <p:txBody>
          <a:bodyPr anchor="t" anchorCtr="0" bIns="46800" lIns="90000" rIns="90000" rtlCol="0" tIns="46800" vert="horz" wrap="square">
            <a:normAutofit fontScale="100000" lnSpcReduction="20000"/>
          </a:bodyPr>
          <a:p>
            <a:pPr algn="l" lvl="0">
              <a:lnSpc>
                <a:spcPct val="130000"/>
              </a:lnSpc>
              <a:buClrTx/>
              <a:buSzTx/>
              <a:buFontTx/>
            </a:pPr>
            <a:r>
              <a:rPr altLang="en-US" dirty="0" lang="zh-CN" spc="150">
                <a:solidFill>
                  <a:schemeClr val="lt1">
                    <a:lumMod val="100000"/>
                  </a:schemeClr>
                </a:solidFill>
                <a:latin typeface="Arial" panose="02080604020202020204" pitchFamily="34" charset="0"/>
                <a:ea typeface="微软雅黑" panose="020B0503020204020204" pitchFamily="34" charset="-122"/>
                <a:sym typeface="+mn-ea"/>
              </a:rPr>
              <a:t>监控和调整：在项目实施过程中，持续监控风险的变化，并根据实际情况调整风险管理策略</a:t>
            </a:r>
            <a:endParaRPr altLang="en-US" dirty="0" lang="zh-CN" spc="150">
              <a:solidFill>
                <a:schemeClr val="lt1">
                  <a:lumMod val="100000"/>
                </a:schemeClr>
              </a:solidFill>
              <a:latin typeface="Arial" panose="02080604020202020204" pitchFamily="34" charset="0"/>
              <a:ea typeface="微软雅黑" panose="020B0503020204020204" pitchFamily="34" charset="-122"/>
              <a:sym typeface="+mn-ea"/>
            </a:endParaRPr>
          </a:p>
        </p:txBody>
      </p:sp>
      <p:sp>
        <p:nvSpPr>
          <p:cNvPr id="1060138" name="任意多边形: 形状 60"/>
          <p:cNvSpPr/>
          <p:nvPr>
            <p:custDataLst>
              <p:tags r:id="rId7"/>
            </p:custDataLst>
          </p:nvPr>
        </p:nvSpPr>
        <p:spPr>
          <a:xfrm rot="10800000">
            <a:off x="8123723" y="4005720"/>
            <a:ext cx="3453940" cy="2228776"/>
          </a:xfrm>
          <a:custGeom>
            <a:avLst/>
            <a:gdLst>
              <a:gd name="connsiteX0" fmla="*/ 2584395 w 2695478"/>
              <a:gd name="connsiteY0" fmla="*/ 1854489 h 1854489"/>
              <a:gd name="connsiteX1" fmla="*/ 111083 w 2695478"/>
              <a:gd name="connsiteY1" fmla="*/ 1854489 h 1854489"/>
              <a:gd name="connsiteX2" fmla="*/ 0 w 2695478"/>
              <a:gd name="connsiteY2" fmla="*/ 1743406 h 1854489"/>
              <a:gd name="connsiteX3" fmla="*/ 0 w 2695478"/>
              <a:gd name="connsiteY3" fmla="*/ 362180 h 1854489"/>
              <a:gd name="connsiteX4" fmla="*/ 111083 w 2695478"/>
              <a:gd name="connsiteY4" fmla="*/ 251097 h 1854489"/>
              <a:gd name="connsiteX5" fmla="*/ 1139340 w 2695478"/>
              <a:gd name="connsiteY5" fmla="*/ 251097 h 1854489"/>
              <a:gd name="connsiteX6" fmla="*/ 1347740 w 2695478"/>
              <a:gd name="connsiteY6" fmla="*/ 0 h 1854489"/>
              <a:gd name="connsiteX7" fmla="*/ 1556139 w 2695478"/>
              <a:gd name="connsiteY7" fmla="*/ 251097 h 1854489"/>
              <a:gd name="connsiteX8" fmla="*/ 2584395 w 2695478"/>
              <a:gd name="connsiteY8" fmla="*/ 251097 h 1854489"/>
              <a:gd name="connsiteX9" fmla="*/ 2695478 w 2695478"/>
              <a:gd name="connsiteY9" fmla="*/ 362180 h 1854489"/>
              <a:gd name="connsiteX10" fmla="*/ 2695478 w 2695478"/>
              <a:gd name="connsiteY10" fmla="*/ 1743406 h 1854489"/>
              <a:gd name="connsiteX11" fmla="*/ 2584395 w 2695478"/>
              <a:gd name="connsiteY11" fmla="*/ 1854489 h 185448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2695478" h="1854489">
                <a:moveTo>
                  <a:pt x="2584395" y="1854489"/>
                </a:moveTo>
                <a:lnTo>
                  <a:pt x="111083" y="1854489"/>
                </a:lnTo>
                <a:cubicBezTo>
                  <a:pt x="49734" y="1854489"/>
                  <a:pt x="0" y="1804755"/>
                  <a:pt x="0" y="1743406"/>
                </a:cubicBezTo>
                <a:lnTo>
                  <a:pt x="0" y="362180"/>
                </a:lnTo>
                <a:cubicBezTo>
                  <a:pt x="0" y="300831"/>
                  <a:pt x="49734" y="251097"/>
                  <a:pt x="111083" y="251097"/>
                </a:cubicBezTo>
                <a:lnTo>
                  <a:pt x="1139340" y="251097"/>
                </a:lnTo>
                <a:lnTo>
                  <a:pt x="1347740" y="0"/>
                </a:lnTo>
                <a:lnTo>
                  <a:pt x="1556139" y="251097"/>
                </a:lnTo>
                <a:lnTo>
                  <a:pt x="2584395" y="251097"/>
                </a:lnTo>
                <a:cubicBezTo>
                  <a:pt x="2645744" y="251097"/>
                  <a:pt x="2695478" y="300831"/>
                  <a:pt x="2695478" y="362180"/>
                </a:cubicBezTo>
                <a:lnTo>
                  <a:pt x="2695478" y="1743406"/>
                </a:lnTo>
                <a:cubicBezTo>
                  <a:pt x="2695478" y="1804755"/>
                  <a:pt x="2645744" y="1854489"/>
                  <a:pt x="2584395" y="1854489"/>
                </a:cubicBezTo>
                <a:close/>
              </a:path>
            </a:pathLst>
          </a:custGeom>
          <a:solidFill>
            <a:schemeClr val="accent3">
              <a:lumMod val="20000"/>
              <a:lumOff val="80000"/>
              <a:alpha val="20000"/>
            </a:schemeClr>
          </a:solidFill>
          <a:ln w="25400">
            <a:solidFill>
              <a:schemeClr val="accent3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Autofit/>
          </a:bodyPr>
          <a:p>
            <a:pPr algn="ctr"/>
            <a:endParaRPr altLang="en-US" dirty="0" lang="zh-CN"/>
          </a:p>
        </p:txBody>
      </p:sp>
      <p:sp>
        <p:nvSpPr>
          <p:cNvPr id="1060140" name="矩形 61"/>
          <p:cNvSpPr/>
          <p:nvPr>
            <p:custDataLst>
              <p:tags r:id="rId8"/>
            </p:custDataLst>
          </p:nvPr>
        </p:nvSpPr>
        <p:spPr>
          <a:xfrm>
            <a:off x="8034934" y="4365314"/>
            <a:ext cx="178638" cy="180012"/>
          </a:xfrm>
          <a:prstGeom prst="rect"/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60142" name="文本框 62"/>
          <p:cNvSpPr txBox="1"/>
          <p:nvPr>
            <p:custDataLst>
              <p:tags r:id="rId9"/>
            </p:custDataLst>
          </p:nvPr>
        </p:nvSpPr>
        <p:spPr>
          <a:xfrm>
            <a:off x="8333010" y="4321553"/>
            <a:ext cx="3036275" cy="1260410"/>
          </a:xfrm>
          <a:prstGeom prst="rect"/>
          <a:noFill/>
        </p:spPr>
        <p:txBody>
          <a:bodyPr anchor="t" anchorCtr="0" bIns="46800" lIns="90000" rIns="90000" rtlCol="0" tIns="46800" vert="horz" wrap="square">
            <a:normAutofit fontScale="95556" lnSpcReduction="20000"/>
          </a:bodyPr>
          <a:p>
            <a:pPr algn="l" lvl="0">
              <a:lnSpc>
                <a:spcPct val="130000"/>
              </a:lnSpc>
              <a:buClrTx/>
              <a:buSzTx/>
              <a:buFontTx/>
            </a:pPr>
            <a:r>
              <a:rPr altLang="en-US" dirty="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80604020202020204" pitchFamily="34" charset="0"/>
                <a:ea typeface="微软雅黑" panose="020B0503020204020204" pitchFamily="34" charset="-122"/>
                <a:sym typeface="+mn-ea"/>
              </a:rPr>
              <a:t>总结经验教训：在项目结束后，对整个风险管理过程进行总结，提炼经验教训，为今后的项目提供参考</a:t>
            </a:r>
            <a:endParaRPr altLang="en-US" dirty="0" lang="zh-CN" spc="150">
              <a:solidFill>
                <a:schemeClr val="tx1">
                  <a:lumMod val="75000"/>
                  <a:lumOff val="25000"/>
                </a:schemeClr>
              </a:solidFill>
              <a:latin typeface="Arial" panose="02080604020202020204" pitchFamily="34" charset="0"/>
              <a:ea typeface="微软雅黑" panose="020B0503020204020204" pitchFamily="34" charset="-122"/>
              <a:sym typeface="+mn-ea"/>
            </a:endParaRPr>
          </a:p>
        </p:txBody>
      </p:sp>
      <p:sp>
        <p:nvSpPr>
          <p:cNvPr id="1060144" name="任意多边形: 形状 64"/>
          <p:cNvSpPr/>
          <p:nvPr>
            <p:custDataLst>
              <p:tags r:id="rId10"/>
            </p:custDataLst>
          </p:nvPr>
        </p:nvSpPr>
        <p:spPr>
          <a:xfrm rot="10800000">
            <a:off x="697189" y="1505686"/>
            <a:ext cx="3453940" cy="2228776"/>
          </a:xfrm>
          <a:custGeom>
            <a:avLst/>
            <a:gdLst>
              <a:gd name="connsiteX0" fmla="*/ 2584395 w 2695478"/>
              <a:gd name="connsiteY0" fmla="*/ 1854489 h 1854489"/>
              <a:gd name="connsiteX1" fmla="*/ 111083 w 2695478"/>
              <a:gd name="connsiteY1" fmla="*/ 1854489 h 1854489"/>
              <a:gd name="connsiteX2" fmla="*/ 0 w 2695478"/>
              <a:gd name="connsiteY2" fmla="*/ 1743406 h 1854489"/>
              <a:gd name="connsiteX3" fmla="*/ 0 w 2695478"/>
              <a:gd name="connsiteY3" fmla="*/ 362180 h 1854489"/>
              <a:gd name="connsiteX4" fmla="*/ 111083 w 2695478"/>
              <a:gd name="connsiteY4" fmla="*/ 251097 h 1854489"/>
              <a:gd name="connsiteX5" fmla="*/ 1139340 w 2695478"/>
              <a:gd name="connsiteY5" fmla="*/ 251097 h 1854489"/>
              <a:gd name="connsiteX6" fmla="*/ 1347740 w 2695478"/>
              <a:gd name="connsiteY6" fmla="*/ 0 h 1854489"/>
              <a:gd name="connsiteX7" fmla="*/ 1556139 w 2695478"/>
              <a:gd name="connsiteY7" fmla="*/ 251097 h 1854489"/>
              <a:gd name="connsiteX8" fmla="*/ 2584395 w 2695478"/>
              <a:gd name="connsiteY8" fmla="*/ 251097 h 1854489"/>
              <a:gd name="connsiteX9" fmla="*/ 2695478 w 2695478"/>
              <a:gd name="connsiteY9" fmla="*/ 362180 h 1854489"/>
              <a:gd name="connsiteX10" fmla="*/ 2695478 w 2695478"/>
              <a:gd name="connsiteY10" fmla="*/ 1743406 h 1854489"/>
              <a:gd name="connsiteX11" fmla="*/ 2584395 w 2695478"/>
              <a:gd name="connsiteY11" fmla="*/ 1854489 h 185448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2695478" h="1854489">
                <a:moveTo>
                  <a:pt x="2584395" y="1854489"/>
                </a:moveTo>
                <a:lnTo>
                  <a:pt x="111083" y="1854489"/>
                </a:lnTo>
                <a:cubicBezTo>
                  <a:pt x="49734" y="1854489"/>
                  <a:pt x="0" y="1804755"/>
                  <a:pt x="0" y="1743406"/>
                </a:cubicBezTo>
                <a:lnTo>
                  <a:pt x="0" y="362180"/>
                </a:lnTo>
                <a:cubicBezTo>
                  <a:pt x="0" y="300831"/>
                  <a:pt x="49734" y="251097"/>
                  <a:pt x="111083" y="251097"/>
                </a:cubicBezTo>
                <a:lnTo>
                  <a:pt x="1139340" y="251097"/>
                </a:lnTo>
                <a:lnTo>
                  <a:pt x="1347740" y="0"/>
                </a:lnTo>
                <a:lnTo>
                  <a:pt x="1556139" y="251097"/>
                </a:lnTo>
                <a:lnTo>
                  <a:pt x="2584395" y="251097"/>
                </a:lnTo>
                <a:cubicBezTo>
                  <a:pt x="2645744" y="251097"/>
                  <a:pt x="2695478" y="300831"/>
                  <a:pt x="2695478" y="362180"/>
                </a:cubicBezTo>
                <a:lnTo>
                  <a:pt x="2695478" y="1743406"/>
                </a:lnTo>
                <a:cubicBezTo>
                  <a:pt x="2695478" y="1804755"/>
                  <a:pt x="2645744" y="1854489"/>
                  <a:pt x="2584395" y="1854489"/>
                </a:cubicBezTo>
                <a:close/>
              </a:path>
            </a:pathLst>
          </a:custGeom>
          <a:gradFill>
            <a:gsLst>
              <a:gs pos="0">
                <a:schemeClr val="accent1">
                  <a:lumMod val="100000"/>
                  <a:alpha val="70000"/>
                </a:schemeClr>
              </a:gs>
              <a:gs pos="50000">
                <a:schemeClr val="accent1"/>
              </a:gs>
            </a:gsLst>
            <a:lin ang="13800000" scaled="0"/>
          </a:gra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Autofit/>
          </a:bodyPr>
          <a:p>
            <a:pPr algn="ctr"/>
            <a:endParaRPr altLang="en-US" b="1" dirty="0" sz="4000" lang="zh-CN"/>
          </a:p>
        </p:txBody>
      </p:sp>
      <p:sp>
        <p:nvSpPr>
          <p:cNvPr id="1060146" name="矩形 65"/>
          <p:cNvSpPr/>
          <p:nvPr>
            <p:custDataLst>
              <p:tags r:id="rId11"/>
            </p:custDataLst>
          </p:nvPr>
        </p:nvSpPr>
        <p:spPr>
          <a:xfrm>
            <a:off x="608400" y="1864645"/>
            <a:ext cx="178638" cy="180012"/>
          </a:xfrm>
          <a:prstGeom prst="rect"/>
          <a:solidFill>
            <a:schemeClr val="accent1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60148" name="文本框 66"/>
          <p:cNvSpPr txBox="1"/>
          <p:nvPr>
            <p:custDataLst>
              <p:tags r:id="rId12"/>
            </p:custDataLst>
          </p:nvPr>
        </p:nvSpPr>
        <p:spPr>
          <a:xfrm>
            <a:off x="906476" y="1820885"/>
            <a:ext cx="3036275" cy="1260410"/>
          </a:xfrm>
          <a:prstGeom prst="rect"/>
          <a:noFill/>
        </p:spPr>
        <p:txBody>
          <a:bodyPr anchor="t" anchorCtr="0" bIns="46800" lIns="90000" rIns="90000" rtlCol="0" tIns="46800" vert="horz" wrap="square">
            <a:normAutofit/>
          </a:bodyPr>
          <a:p>
            <a:pPr algn="l" lvl="0">
              <a:lnSpc>
                <a:spcPct val="130000"/>
              </a:lnSpc>
              <a:buClrTx/>
              <a:buSzTx/>
              <a:buFontTx/>
            </a:pPr>
            <a:r>
              <a:rPr altLang="en-US" dirty="0" sz="1600" lang="zh-CN" spc="150">
                <a:solidFill>
                  <a:schemeClr val="lt1">
                    <a:lumMod val="100000"/>
                  </a:schemeClr>
                </a:solidFill>
                <a:latin typeface="Arial" panose="02080604020202020204" pitchFamily="34" charset="0"/>
                <a:ea typeface="微软雅黑" panose="020B0503020204020204" pitchFamily="34" charset="-122"/>
                <a:sym typeface="+mn-ea"/>
              </a:rPr>
              <a:t>识别风险：明确识别项目中的潜在风险</a:t>
            </a:r>
            <a:endParaRPr altLang="en-US" dirty="0" sz="1600" lang="zh-CN" spc="150">
              <a:solidFill>
                <a:schemeClr val="lt1">
                  <a:lumMod val="100000"/>
                </a:schemeClr>
              </a:solidFill>
              <a:latin typeface="Arial" panose="02080604020202020204" pitchFamily="34" charset="0"/>
              <a:ea typeface="微软雅黑" panose="020B0503020204020204" pitchFamily="34" charset="-122"/>
              <a:sym typeface="+mn-ea"/>
            </a:endParaRPr>
          </a:p>
        </p:txBody>
      </p:sp>
      <p:sp>
        <p:nvSpPr>
          <p:cNvPr id="1060150" name="任意多边形: 形状 68"/>
          <p:cNvSpPr/>
          <p:nvPr>
            <p:custDataLst>
              <p:tags r:id="rId13"/>
            </p:custDataLst>
          </p:nvPr>
        </p:nvSpPr>
        <p:spPr>
          <a:xfrm rot="10800000">
            <a:off x="4403479" y="1505686"/>
            <a:ext cx="3453940" cy="2228776"/>
          </a:xfrm>
          <a:custGeom>
            <a:avLst/>
            <a:gdLst>
              <a:gd name="connsiteX0" fmla="*/ 2584395 w 2695478"/>
              <a:gd name="connsiteY0" fmla="*/ 1854489 h 1854489"/>
              <a:gd name="connsiteX1" fmla="*/ 111083 w 2695478"/>
              <a:gd name="connsiteY1" fmla="*/ 1854489 h 1854489"/>
              <a:gd name="connsiteX2" fmla="*/ 0 w 2695478"/>
              <a:gd name="connsiteY2" fmla="*/ 1743406 h 1854489"/>
              <a:gd name="connsiteX3" fmla="*/ 0 w 2695478"/>
              <a:gd name="connsiteY3" fmla="*/ 362180 h 1854489"/>
              <a:gd name="connsiteX4" fmla="*/ 111083 w 2695478"/>
              <a:gd name="connsiteY4" fmla="*/ 251097 h 1854489"/>
              <a:gd name="connsiteX5" fmla="*/ 1139340 w 2695478"/>
              <a:gd name="connsiteY5" fmla="*/ 251097 h 1854489"/>
              <a:gd name="connsiteX6" fmla="*/ 1347740 w 2695478"/>
              <a:gd name="connsiteY6" fmla="*/ 0 h 1854489"/>
              <a:gd name="connsiteX7" fmla="*/ 1556139 w 2695478"/>
              <a:gd name="connsiteY7" fmla="*/ 251097 h 1854489"/>
              <a:gd name="connsiteX8" fmla="*/ 2584395 w 2695478"/>
              <a:gd name="connsiteY8" fmla="*/ 251097 h 1854489"/>
              <a:gd name="connsiteX9" fmla="*/ 2695478 w 2695478"/>
              <a:gd name="connsiteY9" fmla="*/ 362180 h 1854489"/>
              <a:gd name="connsiteX10" fmla="*/ 2695478 w 2695478"/>
              <a:gd name="connsiteY10" fmla="*/ 1743406 h 1854489"/>
              <a:gd name="connsiteX11" fmla="*/ 2584395 w 2695478"/>
              <a:gd name="connsiteY11" fmla="*/ 1854489 h 185448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2695478" h="1854489">
                <a:moveTo>
                  <a:pt x="2584395" y="1854489"/>
                </a:moveTo>
                <a:lnTo>
                  <a:pt x="111083" y="1854489"/>
                </a:lnTo>
                <a:cubicBezTo>
                  <a:pt x="49734" y="1854489"/>
                  <a:pt x="0" y="1804755"/>
                  <a:pt x="0" y="1743406"/>
                </a:cubicBezTo>
                <a:lnTo>
                  <a:pt x="0" y="362180"/>
                </a:lnTo>
                <a:cubicBezTo>
                  <a:pt x="0" y="300831"/>
                  <a:pt x="49734" y="251097"/>
                  <a:pt x="111083" y="251097"/>
                </a:cubicBezTo>
                <a:lnTo>
                  <a:pt x="1139340" y="251097"/>
                </a:lnTo>
                <a:lnTo>
                  <a:pt x="1347740" y="0"/>
                </a:lnTo>
                <a:lnTo>
                  <a:pt x="1556139" y="251097"/>
                </a:lnTo>
                <a:lnTo>
                  <a:pt x="2584395" y="251097"/>
                </a:lnTo>
                <a:cubicBezTo>
                  <a:pt x="2645744" y="251097"/>
                  <a:pt x="2695478" y="300831"/>
                  <a:pt x="2695478" y="362180"/>
                </a:cubicBezTo>
                <a:lnTo>
                  <a:pt x="2695478" y="1743406"/>
                </a:lnTo>
                <a:cubicBezTo>
                  <a:pt x="2695478" y="1804755"/>
                  <a:pt x="2645744" y="1854489"/>
                  <a:pt x="2584395" y="1854489"/>
                </a:cubicBezTo>
                <a:close/>
              </a:path>
            </a:pathLst>
          </a:custGeom>
          <a:solidFill>
            <a:schemeClr val="accent3">
              <a:lumMod val="20000"/>
              <a:lumOff val="80000"/>
              <a:alpha val="20000"/>
            </a:schemeClr>
          </a:solidFill>
          <a:ln w="25400">
            <a:solidFill>
              <a:schemeClr val="accent3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Autofit/>
          </a:bodyPr>
          <a:p>
            <a:pPr algn="ctr"/>
            <a:endParaRPr altLang="en-US" dirty="0" lang="zh-CN"/>
          </a:p>
        </p:txBody>
      </p:sp>
      <p:sp>
        <p:nvSpPr>
          <p:cNvPr id="1060152" name="矩形 69"/>
          <p:cNvSpPr/>
          <p:nvPr>
            <p:custDataLst>
              <p:tags r:id="rId14"/>
            </p:custDataLst>
          </p:nvPr>
        </p:nvSpPr>
        <p:spPr>
          <a:xfrm>
            <a:off x="4314057" y="1864645"/>
            <a:ext cx="178638" cy="180012"/>
          </a:xfrm>
          <a:prstGeom prst="rect"/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60154" name="文本框 70"/>
          <p:cNvSpPr txBox="1"/>
          <p:nvPr>
            <p:custDataLst>
              <p:tags r:id="rId15"/>
            </p:custDataLst>
          </p:nvPr>
        </p:nvSpPr>
        <p:spPr>
          <a:xfrm>
            <a:off x="4612133" y="1820885"/>
            <a:ext cx="3036275" cy="1260410"/>
          </a:xfrm>
          <a:prstGeom prst="rect"/>
          <a:noFill/>
        </p:spPr>
        <p:txBody>
          <a:bodyPr anchor="t" anchorCtr="0" bIns="46800" lIns="90000" rIns="90000" rtlCol="0" tIns="46800" vert="horz" wrap="square">
            <a:normAutofit/>
          </a:bodyPr>
          <a:p>
            <a:pPr algn="l" lvl="0">
              <a:lnSpc>
                <a:spcPct val="130000"/>
              </a:lnSpc>
              <a:buClrTx/>
              <a:buSzTx/>
              <a:buFontTx/>
            </a:pPr>
            <a:r>
              <a:rPr altLang="en-US" dirty="0" sz="16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80604020202020204" pitchFamily="34" charset="0"/>
                <a:ea typeface="微软雅黑" panose="020B0503020204020204" pitchFamily="34" charset="-122"/>
                <a:sym typeface="+mn-ea"/>
              </a:rPr>
              <a:t>评估风险：对每个风险进行评估，包括发生的可能性、影响程度等</a:t>
            </a:r>
            <a:endParaRPr altLang="en-US" dirty="0" sz="1600" lang="zh-CN" spc="150">
              <a:solidFill>
                <a:schemeClr val="tx1">
                  <a:lumMod val="75000"/>
                  <a:lumOff val="25000"/>
                </a:schemeClr>
              </a:solidFill>
              <a:latin typeface="Arial" panose="02080604020202020204" pitchFamily="34" charset="0"/>
              <a:ea typeface="微软雅黑" panose="020B0503020204020204" pitchFamily="34" charset="-122"/>
              <a:sym typeface="+mn-ea"/>
            </a:endParaRPr>
          </a:p>
        </p:txBody>
      </p:sp>
      <p:sp>
        <p:nvSpPr>
          <p:cNvPr id="1060156" name="任意多边形: 形状 72"/>
          <p:cNvSpPr/>
          <p:nvPr>
            <p:custDataLst>
              <p:tags r:id="rId16"/>
            </p:custDataLst>
          </p:nvPr>
        </p:nvSpPr>
        <p:spPr>
          <a:xfrm rot="10800000">
            <a:off x="8109770" y="1505686"/>
            <a:ext cx="3453940" cy="2228776"/>
          </a:xfrm>
          <a:custGeom>
            <a:avLst/>
            <a:gdLst>
              <a:gd name="connsiteX0" fmla="*/ 2584395 w 2695478"/>
              <a:gd name="connsiteY0" fmla="*/ 1854489 h 1854489"/>
              <a:gd name="connsiteX1" fmla="*/ 111083 w 2695478"/>
              <a:gd name="connsiteY1" fmla="*/ 1854489 h 1854489"/>
              <a:gd name="connsiteX2" fmla="*/ 0 w 2695478"/>
              <a:gd name="connsiteY2" fmla="*/ 1743406 h 1854489"/>
              <a:gd name="connsiteX3" fmla="*/ 0 w 2695478"/>
              <a:gd name="connsiteY3" fmla="*/ 362180 h 1854489"/>
              <a:gd name="connsiteX4" fmla="*/ 111083 w 2695478"/>
              <a:gd name="connsiteY4" fmla="*/ 251097 h 1854489"/>
              <a:gd name="connsiteX5" fmla="*/ 1139340 w 2695478"/>
              <a:gd name="connsiteY5" fmla="*/ 251097 h 1854489"/>
              <a:gd name="connsiteX6" fmla="*/ 1347740 w 2695478"/>
              <a:gd name="connsiteY6" fmla="*/ 0 h 1854489"/>
              <a:gd name="connsiteX7" fmla="*/ 1556139 w 2695478"/>
              <a:gd name="connsiteY7" fmla="*/ 251097 h 1854489"/>
              <a:gd name="connsiteX8" fmla="*/ 2584395 w 2695478"/>
              <a:gd name="connsiteY8" fmla="*/ 251097 h 1854489"/>
              <a:gd name="connsiteX9" fmla="*/ 2695478 w 2695478"/>
              <a:gd name="connsiteY9" fmla="*/ 362180 h 1854489"/>
              <a:gd name="connsiteX10" fmla="*/ 2695478 w 2695478"/>
              <a:gd name="connsiteY10" fmla="*/ 1743406 h 1854489"/>
              <a:gd name="connsiteX11" fmla="*/ 2584395 w 2695478"/>
              <a:gd name="connsiteY11" fmla="*/ 1854489 h 185448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2695478" h="1854489">
                <a:moveTo>
                  <a:pt x="2584395" y="1854489"/>
                </a:moveTo>
                <a:lnTo>
                  <a:pt x="111083" y="1854489"/>
                </a:lnTo>
                <a:cubicBezTo>
                  <a:pt x="49734" y="1854489"/>
                  <a:pt x="0" y="1804755"/>
                  <a:pt x="0" y="1743406"/>
                </a:cubicBezTo>
                <a:lnTo>
                  <a:pt x="0" y="362180"/>
                </a:lnTo>
                <a:cubicBezTo>
                  <a:pt x="0" y="300831"/>
                  <a:pt x="49734" y="251097"/>
                  <a:pt x="111083" y="251097"/>
                </a:cubicBezTo>
                <a:lnTo>
                  <a:pt x="1139340" y="251097"/>
                </a:lnTo>
                <a:lnTo>
                  <a:pt x="1347740" y="0"/>
                </a:lnTo>
                <a:lnTo>
                  <a:pt x="1556139" y="251097"/>
                </a:lnTo>
                <a:lnTo>
                  <a:pt x="2584395" y="251097"/>
                </a:lnTo>
                <a:cubicBezTo>
                  <a:pt x="2645744" y="251097"/>
                  <a:pt x="2695478" y="300831"/>
                  <a:pt x="2695478" y="362180"/>
                </a:cubicBezTo>
                <a:lnTo>
                  <a:pt x="2695478" y="1743406"/>
                </a:lnTo>
                <a:cubicBezTo>
                  <a:pt x="2695478" y="1804755"/>
                  <a:pt x="2645744" y="1854489"/>
                  <a:pt x="2584395" y="1854489"/>
                </a:cubicBezTo>
                <a:close/>
              </a:path>
            </a:pathLst>
          </a:custGeom>
          <a:gradFill>
            <a:gsLst>
              <a:gs pos="0">
                <a:schemeClr val="accent1">
                  <a:lumMod val="100000"/>
                  <a:alpha val="70000"/>
                </a:schemeClr>
              </a:gs>
              <a:gs pos="50000">
                <a:schemeClr val="accent1"/>
              </a:gs>
            </a:gsLst>
            <a:lin ang="13800000" scaled="0"/>
          </a:gra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Autofit/>
          </a:bodyPr>
          <a:p>
            <a:pPr algn="ctr"/>
            <a:endParaRPr altLang="en-US" b="1" dirty="0" sz="4000" lang="zh-CN"/>
          </a:p>
        </p:txBody>
      </p:sp>
      <p:sp>
        <p:nvSpPr>
          <p:cNvPr id="1060158" name="矩形 73"/>
          <p:cNvSpPr/>
          <p:nvPr>
            <p:custDataLst>
              <p:tags r:id="rId17"/>
            </p:custDataLst>
          </p:nvPr>
        </p:nvSpPr>
        <p:spPr>
          <a:xfrm>
            <a:off x="8020347" y="1864645"/>
            <a:ext cx="178638" cy="180012"/>
          </a:xfrm>
          <a:prstGeom prst="rect"/>
          <a:solidFill>
            <a:schemeClr val="accent1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60160" name="文本框 74"/>
          <p:cNvSpPr txBox="1"/>
          <p:nvPr>
            <p:custDataLst>
              <p:tags r:id="rId18"/>
            </p:custDataLst>
          </p:nvPr>
        </p:nvSpPr>
        <p:spPr>
          <a:xfrm>
            <a:off x="8318424" y="1820885"/>
            <a:ext cx="3036275" cy="1260410"/>
          </a:xfrm>
          <a:prstGeom prst="rect"/>
          <a:noFill/>
        </p:spPr>
        <p:txBody>
          <a:bodyPr anchor="t" anchorCtr="0" bIns="46800" lIns="90000" rIns="90000" rtlCol="0" tIns="46800" vert="horz" wrap="square">
            <a:normAutofit/>
          </a:bodyPr>
          <a:p>
            <a:pPr>
              <a:lnSpc>
                <a:spcPct val="140000"/>
              </a:lnSpc>
            </a:pPr>
            <a:r>
              <a:rPr altLang="en-US" dirty="0" sz="1600" lang="zh-CN" spc="150">
                <a:solidFill>
                  <a:schemeClr val="lt1">
                    <a:lumMod val="100000"/>
                  </a:schemeClr>
                </a:solidFill>
                <a:latin typeface="Arial" panose="02080604020202020204" pitchFamily="34" charset="0"/>
                <a:ea typeface="微软雅黑" panose="020B0503020204020204" pitchFamily="34" charset="-122"/>
                <a:sym typeface="+mn-ea"/>
              </a:rPr>
              <a:t>制定策略：根据风险评估结果，制定相应的风险管理策略</a:t>
            </a:r>
            <a:endParaRPr altLang="en-US" dirty="0" sz="1600" lang="zh-CN" spc="150">
              <a:solidFill>
                <a:schemeClr val="lt1">
                  <a:lumMod val="100000"/>
                </a:schemeClr>
              </a:solidFill>
              <a:latin typeface="Arial" panose="02080604020202020204" pitchFamily="34" charset="0"/>
              <a:ea typeface="微软雅黑" panose="020B0503020204020204" pitchFamily="34" charset="-122"/>
              <a:sym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9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60446" name="标题 2"/>
          <p:cNvSpPr>
            <a:spLocks noGrp="1"/>
          </p:cNvSpPr>
          <p:nvPr>
            <p:ph type="title" idx="44"/>
          </p:nvPr>
        </p:nvSpPr>
        <p:spPr/>
        <p:txBody>
          <a:bodyPr/>
          <a:p>
            <a:r>
              <a:rPr altLang="en-US" lang="zh-CN"/>
              <a:t>展望未来风险管理策略的发展趋势和挑战</a:t>
            </a:r>
            <a:endParaRPr altLang="en-US" lang="zh-CN"/>
          </a:p>
        </p:txBody>
      </p:sp>
      <p:sp>
        <p:nvSpPr>
          <p:cNvPr id="1060448" name="对角圆角矩形 15"/>
          <p:cNvSpPr/>
          <p:nvPr>
            <p:custDataLst>
              <p:tags r:id="rId1"/>
            </p:custDataLst>
          </p:nvPr>
        </p:nvSpPr>
        <p:spPr>
          <a:xfrm>
            <a:off x="1499579" y="4193816"/>
            <a:ext cx="9186992" cy="774331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60450" name="对角圆角矩形 16"/>
          <p:cNvSpPr/>
          <p:nvPr>
            <p:custDataLst>
              <p:tags r:id="rId2"/>
            </p:custDataLst>
          </p:nvPr>
        </p:nvSpPr>
        <p:spPr>
          <a:xfrm>
            <a:off x="1499579" y="4053195"/>
            <a:ext cx="559136" cy="533537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3"/>
          </a:solidFill>
          <a:ln>
            <a:noFill/>
          </a:ln>
          <a:effectLst>
            <a:outerShdw algn="tl" blurRad="165100" dir="2700000" dist="25400" rotWithShape="0" sx="102000" sy="102000">
              <a:schemeClr val="accent3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60452" name="直角三角形 17"/>
          <p:cNvSpPr/>
          <p:nvPr>
            <p:custDataLst>
              <p:tags r:id="rId3"/>
            </p:custDataLst>
          </p:nvPr>
        </p:nvSpPr>
        <p:spPr>
          <a:xfrm>
            <a:off x="2058840" y="4053840"/>
            <a:ext cx="84243" cy="140404"/>
          </a:xfrm>
          <a:prstGeom prst="rtTriangle"/>
          <a:solidFill>
            <a:schemeClr val="accent3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60454" name="文本框 27"/>
          <p:cNvSpPr txBox="1"/>
          <p:nvPr>
            <p:custDataLst>
              <p:tags r:id="rId4"/>
            </p:custDataLst>
          </p:nvPr>
        </p:nvSpPr>
        <p:spPr>
          <a:xfrm>
            <a:off x="2094963" y="4204782"/>
            <a:ext cx="8300713" cy="760993"/>
          </a:xfrm>
          <a:prstGeom prst="rect"/>
          <a:noFill/>
        </p:spPr>
        <p:txBody>
          <a:bodyPr anchor="ctr" anchorCtr="0" bIns="107950" rtlCol="0" tIns="0" wrap="square">
            <a:normAutofit fontScale="95556" lnSpcReduction="20000"/>
          </a:bodyPr>
          <a:p>
            <a:pPr>
              <a:lnSpc>
                <a:spcPct val="150000"/>
              </a:lnSpc>
            </a:pPr>
            <a:r>
              <a:rPr altLang="zh-CN" dirty="0" lang="en-US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未来风险管理策略的重点：未来风险管理策略需要更加注重预防和预警，通过建立完善的风险管理体系和机制，提高风险应对的能力和水平。</a:t>
            </a:r>
            <a:endParaRPr altLang="zh-CN" dirty="0" lang="en-US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60456" name="对角圆角矩形 52"/>
          <p:cNvSpPr/>
          <p:nvPr>
            <p:custDataLst>
              <p:tags r:id="rId5"/>
            </p:custDataLst>
          </p:nvPr>
        </p:nvSpPr>
        <p:spPr>
          <a:xfrm>
            <a:off x="1499579" y="1631667"/>
            <a:ext cx="9186992" cy="774331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60458" name="对角圆角矩形 53"/>
          <p:cNvSpPr/>
          <p:nvPr>
            <p:custDataLst>
              <p:tags r:id="rId6"/>
            </p:custDataLst>
          </p:nvPr>
        </p:nvSpPr>
        <p:spPr>
          <a:xfrm>
            <a:off x="1499579" y="1490400"/>
            <a:ext cx="559136" cy="533537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1"/>
          </a:solidFill>
          <a:ln>
            <a:noFill/>
          </a:ln>
          <a:effectLst>
            <a:outerShdw algn="tl" blurRad="165100" dir="2700000" dist="25400" rotWithShape="0" sx="102000" sy="102000">
              <a:schemeClr val="accent1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60460" name="直角三角形 54"/>
          <p:cNvSpPr/>
          <p:nvPr>
            <p:custDataLst>
              <p:tags r:id="rId7"/>
            </p:custDataLst>
          </p:nvPr>
        </p:nvSpPr>
        <p:spPr>
          <a:xfrm>
            <a:off x="2058840" y="1491045"/>
            <a:ext cx="84243" cy="140404"/>
          </a:xfrm>
          <a:prstGeom prst="rtTriangle"/>
          <a:solidFill>
            <a:schemeClr val="accent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60462" name="文本框 56"/>
          <p:cNvSpPr txBox="1"/>
          <p:nvPr>
            <p:custDataLst>
              <p:tags r:id="rId8"/>
            </p:custDataLst>
          </p:nvPr>
        </p:nvSpPr>
        <p:spPr>
          <a:xfrm>
            <a:off x="2094963" y="1634892"/>
            <a:ext cx="8300713" cy="760993"/>
          </a:xfrm>
          <a:prstGeom prst="rect"/>
          <a:noFill/>
        </p:spPr>
        <p:txBody>
          <a:bodyPr anchor="ctr" anchorCtr="0" bIns="107950" rtlCol="0" tIns="0" wrap="square">
            <a:normAutofit fontScale="95556" lnSpcReduction="20000"/>
          </a:bodyPr>
          <a:p>
            <a:pPr>
              <a:lnSpc>
                <a:spcPct val="150000"/>
              </a:lnSpc>
            </a:pPr>
            <a:r>
              <a:rPr altLang="en-US" dirty="0" lang="zh-CN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风险管理策略的未来发展趋势：随着科技的发展和社会的进步，风险管理策略将更加注重数据分析和预测，提高风险管理的准确性和效率。</a:t>
            </a:r>
            <a:endParaRPr altLang="en-US" dirty="0" lang="zh-CN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60464" name="对角圆角矩形 5"/>
          <p:cNvSpPr/>
          <p:nvPr>
            <p:custDataLst>
              <p:tags r:id="rId9"/>
            </p:custDataLst>
          </p:nvPr>
        </p:nvSpPr>
        <p:spPr>
          <a:xfrm>
            <a:off x="1499579" y="2912742"/>
            <a:ext cx="9186992" cy="774331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60466" name="对角圆角矩形 6"/>
          <p:cNvSpPr/>
          <p:nvPr>
            <p:custDataLst>
              <p:tags r:id="rId10"/>
            </p:custDataLst>
          </p:nvPr>
        </p:nvSpPr>
        <p:spPr>
          <a:xfrm>
            <a:off x="1499579" y="2771475"/>
            <a:ext cx="559136" cy="533537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2"/>
          </a:solidFill>
          <a:ln>
            <a:noFill/>
          </a:ln>
          <a:effectLst>
            <a:outerShdw algn="tl" blurRad="165100" dir="2700000" dist="25400" rotWithShape="0" sx="102000" sy="102000">
              <a:schemeClr val="accent2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60468" name="直角三角形 7"/>
          <p:cNvSpPr/>
          <p:nvPr>
            <p:custDataLst>
              <p:tags r:id="rId11"/>
            </p:custDataLst>
          </p:nvPr>
        </p:nvSpPr>
        <p:spPr>
          <a:xfrm>
            <a:off x="2058840" y="2772765"/>
            <a:ext cx="84243" cy="140404"/>
          </a:xfrm>
          <a:prstGeom prst="rtTriangle"/>
          <a:solidFill>
            <a:schemeClr val="accent2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60470" name="文本框 8"/>
          <p:cNvSpPr txBox="1"/>
          <p:nvPr>
            <p:custDataLst>
              <p:tags r:id="rId12"/>
            </p:custDataLst>
          </p:nvPr>
        </p:nvSpPr>
        <p:spPr>
          <a:xfrm>
            <a:off x="2094963" y="2923707"/>
            <a:ext cx="8300713" cy="760993"/>
          </a:xfrm>
          <a:prstGeom prst="rect"/>
          <a:noFill/>
        </p:spPr>
        <p:txBody>
          <a:bodyPr anchor="ctr" anchorCtr="0" bIns="107950" rtlCol="0" tIns="0" wrap="square">
            <a:normAutofit fontScale="95556" lnSpcReduction="20000"/>
          </a:bodyPr>
          <a:p>
            <a:pPr>
              <a:lnSpc>
                <a:spcPct val="150000"/>
              </a:lnSpc>
            </a:pPr>
            <a:r>
              <a:rPr altLang="en-US" dirty="0" lang="zh-CN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风险管理策略面临的挑战：随着全球化和复杂化程度的提高，风险管理策略需要应对更多的挑战，如如何应对不断变化的风险环境、如何提高风险管理的能力和水平等。</a:t>
            </a:r>
            <a:endParaRPr altLang="en-US" dirty="0" lang="zh-CN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60472" name="对角圆角矩形 9"/>
          <p:cNvSpPr/>
          <p:nvPr>
            <p:custDataLst>
              <p:tags r:id="rId13"/>
            </p:custDataLst>
          </p:nvPr>
        </p:nvSpPr>
        <p:spPr>
          <a:xfrm>
            <a:off x="1499579" y="5475536"/>
            <a:ext cx="9186992" cy="774331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60474" name="对角圆角矩形 10"/>
          <p:cNvSpPr/>
          <p:nvPr>
            <p:custDataLst>
              <p:tags r:id="rId14"/>
            </p:custDataLst>
          </p:nvPr>
        </p:nvSpPr>
        <p:spPr>
          <a:xfrm>
            <a:off x="1499579" y="5334270"/>
            <a:ext cx="559136" cy="533537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4"/>
          </a:solidFill>
          <a:ln>
            <a:noFill/>
          </a:ln>
          <a:effectLst>
            <a:outerShdw algn="tl" blurRad="165100" dir="2700000" dist="25400" rotWithShape="0" sx="102000" sy="102000">
              <a:schemeClr val="accent4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60476" name="直角三角形 11"/>
          <p:cNvSpPr/>
          <p:nvPr>
            <p:custDataLst>
              <p:tags r:id="rId15"/>
            </p:custDataLst>
          </p:nvPr>
        </p:nvSpPr>
        <p:spPr>
          <a:xfrm>
            <a:off x="2058840" y="5334915"/>
            <a:ext cx="84243" cy="140404"/>
          </a:xfrm>
          <a:prstGeom prst="rtTriangle"/>
          <a:solidFill>
            <a:schemeClr val="accent4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60478" name="文本框 12"/>
          <p:cNvSpPr txBox="1"/>
          <p:nvPr>
            <p:custDataLst>
              <p:tags r:id="rId16"/>
            </p:custDataLst>
          </p:nvPr>
        </p:nvSpPr>
        <p:spPr>
          <a:xfrm>
            <a:off x="2094963" y="5485857"/>
            <a:ext cx="8300713" cy="760993"/>
          </a:xfrm>
          <a:prstGeom prst="rect"/>
          <a:noFill/>
        </p:spPr>
        <p:txBody>
          <a:bodyPr anchor="ctr" anchorCtr="0" bIns="107950" rtlCol="0" tIns="0" wrap="square">
            <a:normAutofit fontScale="95556" lnSpcReduction="20000"/>
          </a:bodyPr>
          <a:p>
            <a:pPr>
              <a:lnSpc>
                <a:spcPct val="150000"/>
              </a:lnSpc>
            </a:pPr>
            <a:r>
              <a:rPr altLang="zh-CN" dirty="0" lang="en-US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未来风险管理策略的实践方向：未来风险管理策略需要更加注重实践和应用，通过不断探索和创新，提高风险管理的实际效果和价值。</a:t>
            </a:r>
            <a:endParaRPr altLang="zh-CN" dirty="0" lang="en-US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30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60764" name="标题 3"/>
          <p:cNvSpPr>
            <a:spLocks noGrp="1"/>
          </p:cNvSpPr>
          <p:nvPr>
            <p:ph type="title" idx="2"/>
            <p:custDataLst>
              <p:tags r:id="rId1"/>
            </p:custDataLst>
          </p:nvPr>
        </p:nvSpPr>
        <p:spPr/>
        <p:txBody>
          <a:bodyPr/>
          <a:p>
            <a:r>
              <a:rPr altLang="en-US" lang="zh-CN"/>
              <a:t>感谢您的观看</a:t>
            </a:r>
            <a:endParaRPr altLang="en-US" lang="zh-CN"/>
          </a:p>
        </p:txBody>
      </p:sp>
      <p:sp>
        <p:nvSpPr>
          <p:cNvPr id="1060766" name="文本占位符 4"/>
          <p:cNvSpPr>
            <a:spLocks noGrp="1"/>
          </p:cNvSpPr>
          <p:nvPr>
            <p:ph type="body" idx="1"/>
            <p:custDataLst>
              <p:tags r:id="rId2"/>
            </p:custDataLst>
          </p:nvPr>
        </p:nvSpPr>
        <p:spPr/>
        <p:txBody>
          <a:bodyPr/>
          <a:p>
            <a:r>
              <a:rPr altLang="en-US" lang="zh-CN"/>
              <a:t>汇报人：</a:t>
            </a:r>
            <a:r>
              <a:rPr altLang="zh-CN" lang="en-US"/>
              <a:t>xxx</a:t>
            </a:r>
            <a:endParaRPr altLang="en-US" lang="zh-CN"/>
          </a:p>
        </p:txBody>
      </p:sp>
    </p:spTree>
    <p:custDataLst>
      <p:tags r:id="rId3"/>
    </p:custData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tags/tag1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1"/>
  <p:tag name="KSO_WM_UNIT_ID" val="_1*i*1"/>
  <p:tag name="KSO_WM_UNIT_LAYERLEVEL" val="1"/>
  <p:tag name="KSO_WM_TAG_VERSION" val="1.0"/>
</p:tagLst>
</file>

<file path=ppt/tags/tag2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3"/>
  <p:tag name="KSO_WM_UNIT_ID" val="_1*i*3"/>
  <p:tag name="KSO_WM_UNIT_LAYERLEVEL" val="1"/>
  <p:tag name="KSO_WM_TAG_VERSION" val="1.0"/>
</p:tagLst>
</file>

<file path=ppt/tags/tag3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4"/>
  <p:tag name="KSO_WM_UNIT_ID" val="_1*i*4"/>
  <p:tag name="KSO_WM_UNIT_LAYERLEVEL" val="1"/>
  <p:tag name="KSO_WM_TAG_VERSION" val="1.0"/>
</p:tagLst>
</file>

<file path=ppt/tags/tag4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5"/>
  <p:tag name="KSO_WM_UNIT_ID" val="_1*i*5"/>
  <p:tag name="KSO_WM_UNIT_LAYERLEVEL" val="1"/>
  <p:tag name="KSO_WM_TAG_VERSION" val="1.0"/>
</p:tagLst>
</file>

<file path=ppt/tags/tag5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6"/>
  <p:tag name="KSO_WM_UNIT_ID" val="_1*i*6"/>
  <p:tag name="KSO_WM_UNIT_LAYERLEVEL" val="1"/>
  <p:tag name="KSO_WM_TAG_VERSION" val="1.0"/>
</p:tagLst>
</file>

<file path=ppt/tags/tag6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7"/>
  <p:tag name="KSO_WM_UNIT_ID" val="_1*i*7"/>
  <p:tag name="KSO_WM_UNIT_LAYERLEVEL" val="1"/>
  <p:tag name="KSO_WM_TAG_VERSION" val="1.0"/>
</p:tagLst>
</file>

<file path=ppt/tags/tag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8"/>
  <p:tag name="KSO_WM_UNIT_ID" val="_1*i*8"/>
  <p:tag name="KSO_WM_UNIT_LAYERLEVEL" val="1"/>
  <p:tag name="KSO_WM_TAG_VERSION" val="1.0"/>
</p:tagLst>
</file>

<file path=ppt/tags/tag8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9"/>
  <p:tag name="KSO_WM_UNIT_ID" val="_1*i*9"/>
  <p:tag name="KSO_WM_UNIT_LAYERLEVEL" val="1"/>
  <p:tag name="KSO_WM_TAG_VERSION" val="1.0"/>
</p:tagLst>
</file>

<file path=ppt/tags/tag9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10"/>
  <p:tag name="KSO_WM_UNIT_ID" val="_1*i*10"/>
  <p:tag name="KSO_WM_UNIT_LAYERLEVEL" val="1"/>
  <p:tag name="KSO_WM_TAG_VERSION" val="1.0"/>
</p:tagLst>
</file>

<file path=ppt/tags/tag10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11"/>
  <p:tag name="KSO_WM_UNIT_ID" val="_1*i*11"/>
  <p:tag name="KSO_WM_UNIT_LAYERLEVEL" val="1"/>
  <p:tag name="KSO_WM_TAG_VERSION" val="1.0"/>
</p:tagLst>
</file>

<file path=ppt/tags/tag11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12"/>
  <p:tag name="KSO_WM_UNIT_ID" val="_1*i*12"/>
  <p:tag name="KSO_WM_UNIT_LAYERLEVEL" val="1"/>
  <p:tag name="KSO_WM_TAG_VERSION" val="1.0"/>
</p:tagLst>
</file>

<file path=ppt/tags/tag12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13"/>
  <p:tag name="KSO_WM_UNIT_ID" val="_1*i*13"/>
  <p:tag name="KSO_WM_UNIT_LAYERLEVEL" val="1"/>
  <p:tag name="KSO_WM_TAG_VERSION" val="1.0"/>
</p:tagLst>
</file>

<file path=ppt/tags/tag13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14"/>
  <p:tag name="KSO_WM_UNIT_ID" val="_1*i*14"/>
  <p:tag name="KSO_WM_UNIT_LAYERLEVEL" val="1"/>
  <p:tag name="KSO_WM_TAG_VERSION" val="1.0"/>
</p:tagLst>
</file>

<file path=ppt/tags/tag14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15"/>
  <p:tag name="KSO_WM_UNIT_ID" val="_1*i*15"/>
  <p:tag name="KSO_WM_UNIT_LAYERLEVEL" val="1"/>
  <p:tag name="KSO_WM_TAG_VERSION" val="1.0"/>
</p:tagLst>
</file>

<file path=ppt/tags/tag15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16"/>
  <p:tag name="KSO_WM_UNIT_ID" val="_1*i*16"/>
  <p:tag name="KSO_WM_UNIT_LAYERLEVEL" val="1"/>
  <p:tag name="KSO_WM_TAG_VERSION" val="1.0"/>
</p:tagLst>
</file>

<file path=ppt/tags/tag16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17"/>
  <p:tag name="KSO_WM_UNIT_ID" val="_1*i*17"/>
  <p:tag name="KSO_WM_UNIT_LAYERLEVEL" val="1"/>
  <p:tag name="KSO_WM_TAG_VERSION" val="1.0"/>
</p:tagLst>
</file>

<file path=ppt/tags/tag1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18"/>
  <p:tag name="KSO_WM_UNIT_ID" val="_1*i*18"/>
  <p:tag name="KSO_WM_UNIT_LAYERLEVEL" val="1"/>
  <p:tag name="KSO_WM_TAG_VERSION" val="1.0"/>
</p:tagLst>
</file>

<file path=ppt/tags/tag18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19"/>
  <p:tag name="KSO_WM_UNIT_ID" val="_1*i*19"/>
  <p:tag name="KSO_WM_UNIT_LAYERLEVEL" val="1"/>
  <p:tag name="KSO_WM_TAG_VERSION" val="1.0"/>
</p:tagLst>
</file>

<file path=ppt/tags/tag19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20"/>
  <p:tag name="KSO_WM_UNIT_ID" val="_1*i*20"/>
  <p:tag name="KSO_WM_UNIT_LAYERLEVEL" val="1"/>
  <p:tag name="KSO_WM_TAG_VERSION" val="1.0"/>
</p:tagLst>
</file>

<file path=ppt/tags/tag20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21"/>
  <p:tag name="KSO_WM_UNIT_ID" val="_1*i*21"/>
  <p:tag name="KSO_WM_UNIT_LAYERLEVEL" val="1"/>
  <p:tag name="KSO_WM_TAG_VERSION" val="1.0"/>
</p:tagLst>
</file>

<file path=ppt/tags/tag21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22"/>
  <p:tag name="KSO_WM_UNIT_ID" val="_1*i*22"/>
  <p:tag name="KSO_WM_UNIT_LAYERLEVEL" val="1"/>
  <p:tag name="KSO_WM_TAG_VERSION" val="1.0"/>
</p:tagLst>
</file>

<file path=ppt/tags/tag22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23"/>
  <p:tag name="KSO_WM_UNIT_ID" val="_1*i*23"/>
  <p:tag name="KSO_WM_UNIT_LAYERLEVEL" val="1"/>
  <p:tag name="KSO_WM_TAG_VERSION" val="1.0"/>
</p:tagLst>
</file>

<file path=ppt/tags/tag23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24"/>
  <p:tag name="KSO_WM_UNIT_ID" val="_1*i*24"/>
  <p:tag name="KSO_WM_UNIT_LAYERLEVEL" val="1"/>
  <p:tag name="KSO_WM_TAG_VERSION" val="1.0"/>
</p:tagLst>
</file>

<file path=ppt/tags/tag24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25"/>
  <p:tag name="KSO_WM_UNIT_ID" val="_1*i*25"/>
  <p:tag name="KSO_WM_UNIT_LAYERLEVEL" val="1"/>
  <p:tag name="KSO_WM_TAG_VERSION" val="1.0"/>
</p:tagLst>
</file>

<file path=ppt/tags/tag25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26"/>
  <p:tag name="KSO_WM_UNIT_ID" val="_1*i*26"/>
  <p:tag name="KSO_WM_UNIT_LAYERLEVEL" val="1"/>
  <p:tag name="KSO_WM_TAG_VERSION" val="1.0"/>
</p:tagLst>
</file>

<file path=ppt/tags/tag26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27"/>
  <p:tag name="KSO_WM_UNIT_ID" val="_1*i*27"/>
  <p:tag name="KSO_WM_UNIT_LAYERLEVEL" val="1"/>
  <p:tag name="KSO_WM_TAG_VERSION" val="1.0"/>
</p:tagLst>
</file>

<file path=ppt/tags/tag2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28"/>
  <p:tag name="KSO_WM_UNIT_ID" val="_1*i*28"/>
  <p:tag name="KSO_WM_UNIT_LAYERLEVEL" val="1"/>
  <p:tag name="KSO_WM_TAG_VERSION" val="1.0"/>
</p:tagLst>
</file>

<file path=ppt/tags/tag28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29"/>
  <p:tag name="KSO_WM_UNIT_ID" val="_1*i*29"/>
  <p:tag name="KSO_WM_UNIT_LAYERLEVEL" val="1"/>
  <p:tag name="KSO_WM_TAG_VERSION" val="1.0"/>
</p:tagLst>
</file>

<file path=ppt/tags/tag29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30"/>
  <p:tag name="KSO_WM_UNIT_ID" val="_1*i*30"/>
  <p:tag name="KSO_WM_UNIT_LAYERLEVEL" val="1"/>
  <p:tag name="KSO_WM_TAG_VERSION" val="1.0"/>
</p:tagLst>
</file>

<file path=ppt/tags/tag30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31"/>
  <p:tag name="KSO_WM_UNIT_ID" val="_1*i*31"/>
  <p:tag name="KSO_WM_UNIT_LAYERLEVEL" val="1"/>
  <p:tag name="KSO_WM_TAG_VERSION" val="1.0"/>
</p:tagLst>
</file>

<file path=ppt/tags/tag31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32"/>
  <p:tag name="KSO_WM_UNIT_ID" val="_1*i*32"/>
  <p:tag name="KSO_WM_UNIT_LAYERLEVEL" val="1"/>
  <p:tag name="KSO_WM_TAG_VERSION" val="1.0"/>
</p:tagLst>
</file>

<file path=ppt/tags/tag32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33"/>
  <p:tag name="KSO_WM_UNIT_ID" val="_1*i*33"/>
  <p:tag name="KSO_WM_UNIT_LAYERLEVEL" val="1"/>
  <p:tag name="KSO_WM_TAG_VERSION" val="1.0"/>
</p:tagLst>
</file>

<file path=ppt/tags/tag33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34"/>
  <p:tag name="KSO_WM_UNIT_ID" val="_1*i*34"/>
  <p:tag name="KSO_WM_UNIT_LAYERLEVEL" val="1"/>
  <p:tag name="KSO_WM_TAG_VERSION" val="1.0"/>
</p:tagLst>
</file>

<file path=ppt/tags/tag34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35"/>
  <p:tag name="KSO_WM_UNIT_ID" val="_1*i*35"/>
  <p:tag name="KSO_WM_UNIT_LAYERLEVEL" val="1"/>
  <p:tag name="KSO_WM_TAG_VERSION" val="1.0"/>
</p:tagLst>
</file>

<file path=ppt/tags/tag35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36"/>
  <p:tag name="KSO_WM_UNIT_ID" val="_1*i*36"/>
  <p:tag name="KSO_WM_UNIT_LAYERLEVEL" val="1"/>
  <p:tag name="KSO_WM_TAG_VERSION" val="1.0"/>
</p:tagLst>
</file>

<file path=ppt/tags/tag36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37"/>
  <p:tag name="KSO_WM_UNIT_ID" val="_1*i*37"/>
  <p:tag name="KSO_WM_UNIT_LAYERLEVEL" val="1"/>
  <p:tag name="KSO_WM_TAG_VERSION" val="1.0"/>
</p:tagLst>
</file>

<file path=ppt/tags/tag3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38"/>
  <p:tag name="KSO_WM_UNIT_ID" val="_1*i*38"/>
  <p:tag name="KSO_WM_UNIT_LAYERLEVEL" val="1"/>
  <p:tag name="KSO_WM_TAG_VERSION" val="1.0"/>
</p:tagLst>
</file>

<file path=ppt/tags/tag38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39"/>
  <p:tag name="KSO_WM_UNIT_ID" val="_1*i*39"/>
  <p:tag name="KSO_WM_UNIT_LAYERLEVEL" val="1"/>
  <p:tag name="KSO_WM_TAG_VERSION" val="1.0"/>
</p:tagLst>
</file>

<file path=ppt/tags/tag39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40"/>
  <p:tag name="KSO_WM_UNIT_ID" val="_1*i*40"/>
  <p:tag name="KSO_WM_UNIT_LAYERLEVEL" val="1"/>
  <p:tag name="KSO_WM_TAG_VERSION" val="1.0"/>
</p:tagLst>
</file>

<file path=ppt/tags/tag40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41"/>
  <p:tag name="KSO_WM_UNIT_ID" val="_1*i*41"/>
  <p:tag name="KSO_WM_UNIT_LAYERLEVEL" val="1"/>
  <p:tag name="KSO_WM_TAG_VERSION" val="1.0"/>
</p:tagLst>
</file>

<file path=ppt/tags/tag41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42"/>
  <p:tag name="KSO_WM_UNIT_ID" val="_1*i*42"/>
  <p:tag name="KSO_WM_UNIT_LAYERLEVEL" val="1"/>
  <p:tag name="KSO_WM_TAG_VERSION" val="1.0"/>
</p:tagLst>
</file>

<file path=ppt/tags/tag42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43"/>
  <p:tag name="KSO_WM_UNIT_ID" val="_1*i*43"/>
  <p:tag name="KSO_WM_UNIT_LAYERLEVEL" val="1"/>
  <p:tag name="KSO_WM_TAG_VERSION" val="1.0"/>
</p:tagLst>
</file>

<file path=ppt/tags/tag43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44"/>
  <p:tag name="KSO_WM_UNIT_ID" val="_1*i*44"/>
  <p:tag name="KSO_WM_UNIT_LAYERLEVEL" val="1"/>
  <p:tag name="KSO_WM_TAG_VERSION" val="1.0"/>
</p:tagLst>
</file>

<file path=ppt/tags/tag44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45"/>
  <p:tag name="KSO_WM_UNIT_ID" val="_1*i*45"/>
  <p:tag name="KSO_WM_UNIT_LAYERLEVEL" val="1"/>
  <p:tag name="KSO_WM_TAG_VERSION" val="1.0"/>
</p:tagLst>
</file>

<file path=ppt/tags/tag45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46"/>
  <p:tag name="KSO_WM_UNIT_ID" val="_1*i*46"/>
  <p:tag name="KSO_WM_UNIT_LAYERLEVEL" val="1"/>
  <p:tag name="KSO_WM_TAG_VERSION" val="1.0"/>
</p:tagLst>
</file>

<file path=ppt/tags/tag46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47"/>
  <p:tag name="KSO_WM_UNIT_ID" val="_1*i*47"/>
  <p:tag name="KSO_WM_UNIT_LAYERLEVEL" val="1"/>
  <p:tag name="KSO_WM_TAG_VERSION" val="1.0"/>
</p:tagLst>
</file>

<file path=ppt/tags/tag4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48"/>
  <p:tag name="KSO_WM_UNIT_ID" val="_1*i*48"/>
  <p:tag name="KSO_WM_UNIT_LAYERLEVEL" val="1"/>
  <p:tag name="KSO_WM_TAG_VERSION" val="1.0"/>
</p:tagLst>
</file>

<file path=ppt/tags/tag48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49"/>
  <p:tag name="KSO_WM_UNIT_ID" val="_1*i*49"/>
  <p:tag name="KSO_WM_UNIT_LAYERLEVEL" val="1"/>
  <p:tag name="KSO_WM_TAG_VERSION" val="1.0"/>
</p:tagLst>
</file>

<file path=ppt/tags/tag49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50"/>
  <p:tag name="KSO_WM_UNIT_ID" val="_1*i*50"/>
  <p:tag name="KSO_WM_UNIT_LAYERLEVEL" val="1"/>
  <p:tag name="KSO_WM_TAG_VERSION" val="1.0"/>
</p:tagLst>
</file>

<file path=ppt/tags/tag50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51"/>
  <p:tag name="KSO_WM_UNIT_ID" val="_1*i*51"/>
  <p:tag name="KSO_WM_UNIT_LAYERLEVEL" val="1"/>
  <p:tag name="KSO_WM_TAG_VERSION" val="1.0"/>
</p:tagLst>
</file>

<file path=ppt/tags/tag51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52"/>
  <p:tag name="KSO_WM_UNIT_ID" val="_1*i*52"/>
  <p:tag name="KSO_WM_UNIT_LAYERLEVEL" val="1"/>
  <p:tag name="KSO_WM_TAG_VERSION" val="1.0"/>
</p:tagLst>
</file>

<file path=ppt/tags/tag52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53"/>
  <p:tag name="KSO_WM_UNIT_ID" val="_1*i*53"/>
  <p:tag name="KSO_WM_UNIT_LAYERLEVEL" val="1"/>
  <p:tag name="KSO_WM_TAG_VERSION" val="1.0"/>
</p:tagLst>
</file>

<file path=ppt/tags/tag53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54"/>
  <p:tag name="KSO_WM_UNIT_ID" val="_1*i*54"/>
  <p:tag name="KSO_WM_UNIT_LAYERLEVEL" val="1"/>
  <p:tag name="KSO_WM_TAG_VERSION" val="1.0"/>
</p:tagLst>
</file>

<file path=ppt/tags/tag54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55"/>
  <p:tag name="KSO_WM_UNIT_ID" val="_1*i*55"/>
  <p:tag name="KSO_WM_UNIT_LAYERLEVEL" val="1"/>
  <p:tag name="KSO_WM_TAG_VERSION" val="1.0"/>
</p:tagLst>
</file>

<file path=ppt/tags/tag55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56"/>
  <p:tag name="KSO_WM_UNIT_ID" val="_1*i*56"/>
  <p:tag name="KSO_WM_UNIT_LAYERLEVEL" val="1"/>
  <p:tag name="KSO_WM_TAG_VERSION" val="1.0"/>
</p:tagLst>
</file>

<file path=ppt/tags/tag56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57"/>
  <p:tag name="KSO_WM_UNIT_ID" val="_1*i*57"/>
  <p:tag name="KSO_WM_UNIT_LAYERLEVEL" val="1"/>
  <p:tag name="KSO_WM_TAG_VERSION" val="1.0"/>
</p:tagLst>
</file>

<file path=ppt/tags/tag5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58"/>
  <p:tag name="KSO_WM_UNIT_ID" val="_1*i*58"/>
  <p:tag name="KSO_WM_UNIT_LAYERLEVEL" val="1"/>
  <p:tag name="KSO_WM_TAG_VERSION" val="1.0"/>
</p:tagLst>
</file>

<file path=ppt/tags/tag58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59"/>
  <p:tag name="KSO_WM_UNIT_ID" val="_1*i*59"/>
  <p:tag name="KSO_WM_UNIT_LAYERLEVEL" val="1"/>
  <p:tag name="KSO_WM_TAG_VERSION" val="1.0"/>
</p:tagLst>
</file>

<file path=ppt/tags/tag59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60"/>
  <p:tag name="KSO_WM_UNIT_ID" val="_1*i*60"/>
  <p:tag name="KSO_WM_UNIT_LAYERLEVEL" val="1"/>
  <p:tag name="KSO_WM_TAG_VERSION" val="1.0"/>
</p:tagLst>
</file>

<file path=ppt/tags/tag60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61"/>
  <p:tag name="KSO_WM_UNIT_ID" val="_1*i*61"/>
  <p:tag name="KSO_WM_UNIT_LAYERLEVEL" val="1"/>
  <p:tag name="KSO_WM_TAG_VERSION" val="1.0"/>
</p:tagLst>
</file>

<file path=ppt/tags/tag61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62"/>
  <p:tag name="KSO_WM_UNIT_ID" val="_1*i*62"/>
  <p:tag name="KSO_WM_UNIT_LAYERLEVEL" val="1"/>
  <p:tag name="KSO_WM_TAG_VERSION" val="1.0"/>
</p:tagLst>
</file>

<file path=ppt/tags/tag62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63"/>
  <p:tag name="KSO_WM_UNIT_ID" val="_1*i*63"/>
  <p:tag name="KSO_WM_UNIT_LAYERLEVEL" val="1"/>
  <p:tag name="KSO_WM_TAG_VERSION" val="1.0"/>
</p:tagLst>
</file>

<file path=ppt/tags/tag63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64"/>
  <p:tag name="KSO_WM_UNIT_ID" val="_1*i*64"/>
  <p:tag name="KSO_WM_UNIT_LAYERLEVEL" val="1"/>
  <p:tag name="KSO_WM_TAG_VERSION" val="1.0"/>
</p:tagLst>
</file>

<file path=ppt/tags/tag64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65"/>
  <p:tag name="KSO_WM_UNIT_ID" val="_1*i*65"/>
  <p:tag name="KSO_WM_UNIT_LAYERLEVEL" val="1"/>
  <p:tag name="KSO_WM_TAG_VERSION" val="1.0"/>
</p:tagLst>
</file>

<file path=ppt/tags/tag65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66"/>
  <p:tag name="KSO_WM_UNIT_ID" val="_1*i*66"/>
  <p:tag name="KSO_WM_UNIT_LAYERLEVEL" val="1"/>
  <p:tag name="KSO_WM_TAG_VERSION" val="1.0"/>
</p:tagLst>
</file>

<file path=ppt/tags/tag66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67"/>
  <p:tag name="KSO_WM_UNIT_ID" val="_1*i*67"/>
  <p:tag name="KSO_WM_UNIT_LAYERLEVEL" val="1"/>
  <p:tag name="KSO_WM_TAG_VERSION" val="1.0"/>
</p:tagLst>
</file>

<file path=ppt/tags/tag6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68"/>
  <p:tag name="KSO_WM_UNIT_ID" val="_1*i*68"/>
  <p:tag name="KSO_WM_UNIT_LAYERLEVEL" val="1"/>
  <p:tag name="KSO_WM_TAG_VERSION" val="1.0"/>
</p:tagLst>
</file>

<file path=ppt/tags/tag68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69"/>
  <p:tag name="KSO_WM_UNIT_ID" val="_1*i*69"/>
  <p:tag name="KSO_WM_UNIT_LAYERLEVEL" val="1"/>
  <p:tag name="KSO_WM_TAG_VERSION" val="1.0"/>
</p:tagLst>
</file>

<file path=ppt/tags/tag69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70"/>
  <p:tag name="KSO_WM_UNIT_ID" val="_1*i*70"/>
  <p:tag name="KSO_WM_UNIT_LAYERLEVEL" val="1"/>
  <p:tag name="KSO_WM_TAG_VERSION" val="1.0"/>
</p:tagLst>
</file>

<file path=ppt/tags/tag70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71"/>
  <p:tag name="KSO_WM_UNIT_ID" val="_1*i*71"/>
  <p:tag name="KSO_WM_UNIT_LAYERLEVEL" val="1"/>
  <p:tag name="KSO_WM_TAG_VERSION" val="1.0"/>
</p:tagLst>
</file>

<file path=ppt/tags/tag71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72"/>
  <p:tag name="KSO_WM_UNIT_ID" val="_1*i*72"/>
  <p:tag name="KSO_WM_UNIT_LAYERLEVEL" val="1"/>
  <p:tag name="KSO_WM_TAG_VERSION" val="1.0"/>
</p:tagLst>
</file>

<file path=ppt/tags/tag72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73"/>
  <p:tag name="KSO_WM_UNIT_ID" val="_1*i*73"/>
  <p:tag name="KSO_WM_UNIT_LAYERLEVEL" val="1"/>
  <p:tag name="KSO_WM_TAG_VERSION" val="1.0"/>
</p:tagLst>
</file>

<file path=ppt/tags/tag73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74"/>
  <p:tag name="KSO_WM_UNIT_ID" val="_1*i*74"/>
  <p:tag name="KSO_WM_UNIT_LAYERLEVEL" val="1"/>
  <p:tag name="KSO_WM_TAG_VERSION" val="1.0"/>
</p:tagLst>
</file>

<file path=ppt/tags/tag74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75"/>
  <p:tag name="KSO_WM_UNIT_ID" val="_1*i*75"/>
  <p:tag name="KSO_WM_UNIT_LAYERLEVEL" val="1"/>
  <p:tag name="KSO_WM_TAG_VERSION" val="1.0"/>
</p:tagLst>
</file>

<file path=ppt/tags/tag75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76"/>
  <p:tag name="KSO_WM_UNIT_ID" val="_1*i*76"/>
  <p:tag name="KSO_WM_UNIT_LAYERLEVEL" val="1"/>
  <p:tag name="KSO_WM_TAG_VERSION" val="1.0"/>
</p:tagLst>
</file>

<file path=ppt/tags/tag76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77"/>
  <p:tag name="KSO_WM_UNIT_ID" val="_1*i*77"/>
  <p:tag name="KSO_WM_UNIT_LAYERLEVEL" val="1"/>
  <p:tag name="KSO_WM_TAG_VERSION" val="1.0"/>
</p:tagLst>
</file>

<file path=ppt/tags/tag7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78"/>
  <p:tag name="KSO_WM_UNIT_ID" val="_1*i*78"/>
  <p:tag name="KSO_WM_UNIT_LAYERLEVEL" val="1"/>
  <p:tag name="KSO_WM_TAG_VERSION" val="1.0"/>
</p:tagLst>
</file>

<file path=ppt/tags/tag78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79"/>
  <p:tag name="KSO_WM_UNIT_ID" val="_1*i*79"/>
  <p:tag name="KSO_WM_UNIT_LAYERLEVEL" val="1"/>
  <p:tag name="KSO_WM_TAG_VERSION" val="1.0"/>
</p:tagLst>
</file>

<file path=ppt/tags/tag79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80"/>
  <p:tag name="KSO_WM_UNIT_ID" val="_1*i*80"/>
  <p:tag name="KSO_WM_UNIT_LAYERLEVEL" val="1"/>
  <p:tag name="KSO_WM_TAG_VERSION" val="1.0"/>
</p:tagLst>
</file>

<file path=ppt/tags/tag80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81"/>
  <p:tag name="KSO_WM_UNIT_ID" val="_1*i*81"/>
  <p:tag name="KSO_WM_UNIT_LAYERLEVEL" val="1"/>
  <p:tag name="KSO_WM_TAG_VERSION" val="1.0"/>
</p:tagLst>
</file>

<file path=ppt/tags/tag81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82"/>
  <p:tag name="KSO_WM_UNIT_ID" val="_1*i*82"/>
  <p:tag name="KSO_WM_UNIT_LAYERLEVEL" val="1"/>
  <p:tag name="KSO_WM_TAG_VERSION" val="1.0"/>
</p:tagLst>
</file>

<file path=ppt/tags/tag82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83"/>
  <p:tag name="KSO_WM_UNIT_ID" val="_1*i*83"/>
  <p:tag name="KSO_WM_UNIT_LAYERLEVEL" val="1"/>
  <p:tag name="KSO_WM_TAG_VERSION" val="1.0"/>
</p:tagLst>
</file>

<file path=ppt/tags/tag83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84"/>
  <p:tag name="KSO_WM_UNIT_ID" val="_1*i*84"/>
  <p:tag name="KSO_WM_UNIT_LAYERLEVEL" val="1"/>
  <p:tag name="KSO_WM_TAG_VERSION" val="1.0"/>
</p:tagLst>
</file>

<file path=ppt/tags/tag84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85"/>
  <p:tag name="KSO_WM_UNIT_ID" val="_1*i*85"/>
  <p:tag name="KSO_WM_UNIT_LAYERLEVEL" val="1"/>
  <p:tag name="KSO_WM_TAG_VERSION" val="1.0"/>
</p:tagLst>
</file>

<file path=ppt/tags/tag85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86"/>
  <p:tag name="KSO_WM_UNIT_ID" val="_1*i*86"/>
  <p:tag name="KSO_WM_UNIT_LAYERLEVEL" val="1"/>
  <p:tag name="KSO_WM_TAG_VERSION" val="1.0"/>
</p:tagLst>
</file>

<file path=ppt/tags/tag86.xml><?xml version="1.0" encoding="utf-8"?>
<p:tagLst xmlns:p="http://schemas.openxmlformats.org/presentationml/2006/main">
  <p:tag name="KSO_WM_BEAUTIFY_FLAG" val="#wm#"/>
  <p:tag name="KSO_WM_UNIT_ISCONTENTSTITLE" val="0"/>
  <p:tag name="KSO_WM_UNIT_ISNUMDGMTITLE" val="0"/>
  <p:tag name="KSO_WM_UNIT_PRESET_TEXT" val="单击此处添加标题"/>
  <p:tag name="KSO_WM_UNIT_NOCLEAR" val="0"/>
  <p:tag name="KSO_WM_UNIT_VALUE" val="22"/>
  <p:tag name="KSO_WM_UNIT_HIGHLIGHT" val="0"/>
  <p:tag name="KSO_WM_UNIT_COMPATIBLE" val="0"/>
  <p:tag name="KSO_WM_UNIT_DIAGRAM_ISNUMVISUAL" val="0"/>
  <p:tag name="KSO_WM_UNIT_DIAGRAM_ISREFERUNIT" val="0"/>
  <p:tag name="KSO_WM_UNIT_CONTENT_GROUP_TYPE" val="contentchip"/>
  <p:tag name="KSO_WM_UNIT_TYPE" val="a"/>
  <p:tag name="KSO_WM_UNIT_INDEX" val="1"/>
  <p:tag name="KSO_WM_UNIT_ID" val="_1*a*1"/>
  <p:tag name="KSO_WM_UNIT_LAYERLEVEL" val="1"/>
  <p:tag name="KSO_WM_TAG_VERSION" val="1.0"/>
</p:tagLst>
</file>

<file path=ppt/tags/tag87.xml><?xml version="1.0" encoding="utf-8"?>
<p:tagLst xmlns:p="http://schemas.openxmlformats.org/presentationml/2006/main">
  <p:tag name="KSO_WM_UNIT_ISCONTENTSTITLE" val="0"/>
  <p:tag name="KSO_WM_UNIT_ISNUMDGMTITLE" val="0"/>
  <p:tag name="KSO_WM_UNIT_PRESET_TEXT" val="WPS,a click to unlimited possibilities"/>
  <p:tag name="KSO_WM_UNIT_NOCLEAR" val="0"/>
  <p:tag name="KSO_WM_UNIT_VALUE" val="17"/>
  <p:tag name="KSO_WM_UNIT_HIGHLIGHT" val="0"/>
  <p:tag name="KSO_WM_UNIT_COMPATIBLE" val="0"/>
  <p:tag name="KSO_WM_UNIT_DIAGRAM_ISNUMVISUAL" val="0"/>
  <p:tag name="KSO_WM_UNIT_DIAGRAM_ISREFERUNIT" val="0"/>
  <p:tag name="KSO_WM_UNIT_TYPE" val="b"/>
  <p:tag name="KSO_WM_UNIT_INDEX" val="1"/>
  <p:tag name="KSO_WM_UNIT_ID" val="_1*b*1"/>
  <p:tag name="KSO_WM_UNIT_LAYERLEVEL" val="1"/>
  <p:tag name="KSO_WM_TAG_VERSION" val="1.0"/>
  <p:tag name="KSO_WM_BEAUTIFY_FLAG" val="#wm#"/>
  <p:tag name="KSO_WM_UNIT_CONTENT_GROUP_TYPE" val="contentchip"/>
</p:tagLst>
</file>

<file path=ppt/tags/tag88.xml><?xml version="1.0" encoding="utf-8"?>
<p:tagLst xmlns:p="http://schemas.openxmlformats.org/presentationml/2006/main">
  <p:tag name="KSO_WM_UNIT_SUBTYPE" val="b"/>
  <p:tag name="KSO_WM_UNIT_PRESET_TEXT" val="汇报人：稻小壳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f"/>
  <p:tag name="KSO_WM_UNIT_INDEX" val="1"/>
  <p:tag name="KSO_WM_UNIT_ID" val="_1*f*1"/>
  <p:tag name="KSO_WM_UNIT_LAYERLEVEL" val="1"/>
  <p:tag name="KSO_WM_TAG_VERSION" val="1.0"/>
  <p:tag name="KSO_WM_BEAUTIFY_FLAG" val="#wm#"/>
  <p:tag name="KSO_WM_UNIT_CONTENT_GROUP_TYPE" val="contentchip"/>
</p:tagLst>
</file>

<file path=ppt/tags/tag8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*"/>
  <p:tag name="KSO_WM_UNIT_LAYERLEVEL" val="1"/>
  <p:tag name="KSO_WM_TAG_VERSION" val="1.0"/>
  <p:tag name="KSO_WM_BEAUTIFY_FLAG" val="#wm#"/>
</p:tagLst>
</file>

<file path=ppt/tags/tag9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*"/>
  <p:tag name="KSO_WM_UNIT_LAYERLEVEL" val="1"/>
  <p:tag name="KSO_WM_TAG_VERSION" val="1.0"/>
  <p:tag name="KSO_WM_BEAUTIFY_FLAG" val="#wm#"/>
</p:tagLst>
</file>

<file path=ppt/tags/tag9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*"/>
  <p:tag name="KSO_WM_UNIT_LAYERLEVEL" val="1"/>
  <p:tag name="KSO_WM_TAG_VERSION" val="1.0"/>
  <p:tag name="KSO_WM_BEAUTIFY_FLAG" val="#wm#"/>
</p:tagLst>
</file>

<file path=ppt/tags/tag9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i*41"/>
  <p:tag name="KSO_WM_UNIT_LAYERLEVEL" val="1"/>
  <p:tag name="KSO_WM_TAG_VERSION" val="1.0"/>
  <p:tag name="KSO_WM_BEAUTIFY_FLAG" val="#wm#"/>
  <p:tag name="KSO_WM_UNIT_TYPE" val="i"/>
  <p:tag name="KSO_WM_UNIT_INDEX" val="41"/>
</p:tagLst>
</file>

<file path=ppt/tags/tag9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i*42"/>
  <p:tag name="KSO_WM_UNIT_LAYERLEVEL" val="1"/>
  <p:tag name="KSO_WM_TAG_VERSION" val="1.0"/>
  <p:tag name="KSO_WM_BEAUTIFY_FLAG" val="#wm#"/>
  <p:tag name="KSO_WM_UNIT_TYPE" val="i"/>
  <p:tag name="KSO_WM_UNIT_INDEX" val="42"/>
</p:tagLst>
</file>

<file path=ppt/tags/tag94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f"/>
  <p:tag name="KSO_WM_UNIT_INDEX" val="1"/>
  <p:tag name="KSO_WM_UNIT_ID" val="_2*f*1"/>
  <p:tag name="KSO_WM_UNIT_LAYERLEVEL" val="1"/>
  <p:tag name="KSO_WM_TAG_VERSION" val="1.0"/>
  <p:tag name="KSO_WM_BEAUTIFY_FLAG" val="#wm#"/>
  <p:tag name="KSO_WM_UNIT_PRESET_TEXT" val="单击此处编辑母版文本样式 第二级 第三级 第四级 第五级"/>
</p:tagLst>
</file>

<file path=ppt/tags/tag95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_2*a*1"/>
  <p:tag name="KSO_WM_UNIT_LAYERLEVEL" val="1"/>
  <p:tag name="KSO_WM_TAG_VERSION" val="1.0"/>
  <p:tag name="KSO_WM_BEAUTIFY_FLAG" val="#wm#"/>
  <p:tag name="KSO_WM_UNIT_CONTENT_GROUP_TYPE" val="titlestyle"/>
  <p:tag name="KSO_WM_UNIT_PRESET_TEXT" val="单击此处添加标题"/>
</p:tagLst>
</file>

<file path=ppt/tags/tag96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2*i*2"/>
  <p:tag name="KSO_WM_UNIT_LAYERLEVEL" val="1"/>
  <p:tag name="KSO_WM_TAG_VERSION" val="1.0"/>
  <p:tag name="KSO_WM_UNIT_TYPE" val="i"/>
  <p:tag name="KSO_WM_UNIT_INDEX" val="2"/>
</p:tagLst>
</file>

<file path=ppt/tags/tag9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2*i*3"/>
  <p:tag name="KSO_WM_UNIT_LAYERLEVEL" val="1"/>
  <p:tag name="KSO_WM_TAG_VERSION" val="1.0"/>
  <p:tag name="KSO_WM_UNIT_TYPE" val="i"/>
  <p:tag name="KSO_WM_UNIT_INDEX" val="3"/>
</p:tagLst>
</file>

<file path=ppt/tags/tag98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2*i*4"/>
  <p:tag name="KSO_WM_UNIT_LAYERLEVEL" val="1"/>
  <p:tag name="KSO_WM_TAG_VERSION" val="1.0"/>
  <p:tag name="KSO_WM_UNIT_TYPE" val="i"/>
  <p:tag name="KSO_WM_UNIT_INDEX" val="4"/>
</p:tagLst>
</file>

<file path=ppt/tags/tag99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2*i*5"/>
  <p:tag name="KSO_WM_UNIT_LAYERLEVEL" val="1"/>
  <p:tag name="KSO_WM_TAG_VERSION" val="1.0"/>
  <p:tag name="KSO_WM_UNIT_TYPE" val="i"/>
  <p:tag name="KSO_WM_UNIT_INDEX" val="5"/>
</p:tagLst>
</file>

<file path=ppt/tags/tag100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2*i*6"/>
  <p:tag name="KSO_WM_UNIT_LAYERLEVEL" val="1"/>
  <p:tag name="KSO_WM_TAG_VERSION" val="1.0"/>
  <p:tag name="KSO_WM_UNIT_TYPE" val="i"/>
  <p:tag name="KSO_WM_UNIT_INDEX" val="6"/>
</p:tagLst>
</file>

<file path=ppt/tags/tag101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2*i*7"/>
  <p:tag name="KSO_WM_UNIT_LAYERLEVEL" val="1"/>
  <p:tag name="KSO_WM_TAG_VERSION" val="1.0"/>
  <p:tag name="KSO_WM_UNIT_TYPE" val="i"/>
  <p:tag name="KSO_WM_UNIT_INDEX" val="7"/>
</p:tagLst>
</file>

<file path=ppt/tags/tag102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2*i*8"/>
  <p:tag name="KSO_WM_UNIT_LAYERLEVEL" val="1"/>
  <p:tag name="KSO_WM_TAG_VERSION" val="1.0"/>
  <p:tag name="KSO_WM_UNIT_TYPE" val="i"/>
  <p:tag name="KSO_WM_UNIT_INDEX" val="8"/>
</p:tagLst>
</file>

<file path=ppt/tags/tag103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2*i*9"/>
  <p:tag name="KSO_WM_UNIT_LAYERLEVEL" val="1"/>
  <p:tag name="KSO_WM_TAG_VERSION" val="1.0"/>
  <p:tag name="KSO_WM_UNIT_TYPE" val="i"/>
  <p:tag name="KSO_WM_UNIT_INDEX" val="9"/>
</p:tagLst>
</file>

<file path=ppt/tags/tag104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2*i*10"/>
  <p:tag name="KSO_WM_UNIT_LAYERLEVEL" val="1"/>
  <p:tag name="KSO_WM_TAG_VERSION" val="1.0"/>
  <p:tag name="KSO_WM_UNIT_TYPE" val="i"/>
  <p:tag name="KSO_WM_UNIT_INDEX" val="10"/>
</p:tagLst>
</file>

<file path=ppt/tags/tag105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2*i*11"/>
  <p:tag name="KSO_WM_UNIT_LAYERLEVEL" val="1"/>
  <p:tag name="KSO_WM_TAG_VERSION" val="1.0"/>
  <p:tag name="KSO_WM_UNIT_TYPE" val="i"/>
  <p:tag name="KSO_WM_UNIT_INDEX" val="11"/>
</p:tagLst>
</file>

<file path=ppt/tags/tag106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2*i*12"/>
  <p:tag name="KSO_WM_UNIT_LAYERLEVEL" val="1"/>
  <p:tag name="KSO_WM_TAG_VERSION" val="1.0"/>
  <p:tag name="KSO_WM_UNIT_TYPE" val="i"/>
  <p:tag name="KSO_WM_UNIT_INDEX" val="12"/>
</p:tagLst>
</file>

<file path=ppt/tags/tag10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2*i*13"/>
  <p:tag name="KSO_WM_UNIT_LAYERLEVEL" val="1"/>
  <p:tag name="KSO_WM_TAG_VERSION" val="1.0"/>
  <p:tag name="KSO_WM_UNIT_TYPE" val="i"/>
  <p:tag name="KSO_WM_UNIT_INDEX" val="13"/>
</p:tagLst>
</file>

<file path=ppt/tags/tag108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2*i*14"/>
  <p:tag name="KSO_WM_UNIT_LAYERLEVEL" val="1"/>
  <p:tag name="KSO_WM_TAG_VERSION" val="1.0"/>
  <p:tag name="KSO_WM_UNIT_TYPE" val="i"/>
  <p:tag name="KSO_WM_UNIT_INDEX" val="14"/>
</p:tagLst>
</file>

<file path=ppt/tags/tag109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2*i*15"/>
  <p:tag name="KSO_WM_UNIT_LAYERLEVEL" val="1"/>
  <p:tag name="KSO_WM_TAG_VERSION" val="1.0"/>
  <p:tag name="KSO_WM_UNIT_TYPE" val="i"/>
  <p:tag name="KSO_WM_UNIT_INDEX" val="15"/>
</p:tagLst>
</file>

<file path=ppt/tags/tag110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2*i*16"/>
  <p:tag name="KSO_WM_UNIT_LAYERLEVEL" val="1"/>
  <p:tag name="KSO_WM_TAG_VERSION" val="1.0"/>
  <p:tag name="KSO_WM_UNIT_TYPE" val="i"/>
  <p:tag name="KSO_WM_UNIT_INDEX" val="16"/>
</p:tagLst>
</file>

<file path=ppt/tags/tag111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2*i*17"/>
  <p:tag name="KSO_WM_UNIT_LAYERLEVEL" val="1"/>
  <p:tag name="KSO_WM_TAG_VERSION" val="1.0"/>
  <p:tag name="KSO_WM_UNIT_TYPE" val="i"/>
  <p:tag name="KSO_WM_UNIT_INDEX" val="17"/>
</p:tagLst>
</file>

<file path=ppt/tags/tag112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2*i*18"/>
  <p:tag name="KSO_WM_UNIT_LAYERLEVEL" val="1"/>
  <p:tag name="KSO_WM_TAG_VERSION" val="1.0"/>
  <p:tag name="KSO_WM_UNIT_TYPE" val="i"/>
  <p:tag name="KSO_WM_UNIT_INDEX" val="18"/>
</p:tagLst>
</file>

<file path=ppt/tags/tag113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2*i*19"/>
  <p:tag name="KSO_WM_UNIT_LAYERLEVEL" val="1"/>
  <p:tag name="KSO_WM_TAG_VERSION" val="1.0"/>
  <p:tag name="KSO_WM_UNIT_TYPE" val="i"/>
  <p:tag name="KSO_WM_UNIT_INDEX" val="19"/>
</p:tagLst>
</file>

<file path=ppt/tags/tag114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2*i*20"/>
  <p:tag name="KSO_WM_UNIT_LAYERLEVEL" val="1"/>
  <p:tag name="KSO_WM_TAG_VERSION" val="1.0"/>
  <p:tag name="KSO_WM_UNIT_TYPE" val="i"/>
  <p:tag name="KSO_WM_UNIT_INDEX" val="20"/>
</p:tagLst>
</file>

<file path=ppt/tags/tag115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2*i*21"/>
  <p:tag name="KSO_WM_UNIT_LAYERLEVEL" val="1"/>
  <p:tag name="KSO_WM_TAG_VERSION" val="1.0"/>
  <p:tag name="KSO_WM_UNIT_TYPE" val="i"/>
  <p:tag name="KSO_WM_UNIT_INDEX" val="21"/>
</p:tagLst>
</file>

<file path=ppt/tags/tag116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2*i*22"/>
  <p:tag name="KSO_WM_UNIT_LAYERLEVEL" val="1"/>
  <p:tag name="KSO_WM_TAG_VERSION" val="1.0"/>
  <p:tag name="KSO_WM_UNIT_TYPE" val="i"/>
  <p:tag name="KSO_WM_UNIT_INDEX" val="22"/>
</p:tagLst>
</file>

<file path=ppt/tags/tag11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2*i*23"/>
  <p:tag name="KSO_WM_UNIT_LAYERLEVEL" val="1"/>
  <p:tag name="KSO_WM_TAG_VERSION" val="1.0"/>
  <p:tag name="KSO_WM_UNIT_TYPE" val="i"/>
  <p:tag name="KSO_WM_UNIT_INDEX" val="23"/>
</p:tagLst>
</file>

<file path=ppt/tags/tag118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2*i*24"/>
  <p:tag name="KSO_WM_UNIT_LAYERLEVEL" val="1"/>
  <p:tag name="KSO_WM_TAG_VERSION" val="1.0"/>
  <p:tag name="KSO_WM_UNIT_TYPE" val="i"/>
  <p:tag name="KSO_WM_UNIT_INDEX" val="24"/>
</p:tagLst>
</file>

<file path=ppt/tags/tag119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2*i*25"/>
  <p:tag name="KSO_WM_UNIT_LAYERLEVEL" val="1"/>
  <p:tag name="KSO_WM_TAG_VERSION" val="1.0"/>
  <p:tag name="KSO_WM_UNIT_TYPE" val="i"/>
  <p:tag name="KSO_WM_UNIT_INDEX" val="25"/>
</p:tagLst>
</file>

<file path=ppt/tags/tag120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2*i*26"/>
  <p:tag name="KSO_WM_UNIT_LAYERLEVEL" val="1"/>
  <p:tag name="KSO_WM_TAG_VERSION" val="1.0"/>
  <p:tag name="KSO_WM_UNIT_TYPE" val="i"/>
  <p:tag name="KSO_WM_UNIT_INDEX" val="26"/>
</p:tagLst>
</file>

<file path=ppt/tags/tag121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2*i*27"/>
  <p:tag name="KSO_WM_UNIT_LAYERLEVEL" val="1"/>
  <p:tag name="KSO_WM_TAG_VERSION" val="1.0"/>
  <p:tag name="KSO_WM_UNIT_TYPE" val="i"/>
  <p:tag name="KSO_WM_UNIT_INDEX" val="27"/>
</p:tagLst>
</file>

<file path=ppt/tags/tag122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2*i*28"/>
  <p:tag name="KSO_WM_UNIT_LAYERLEVEL" val="1"/>
  <p:tag name="KSO_WM_TAG_VERSION" val="1.0"/>
  <p:tag name="KSO_WM_UNIT_TYPE" val="i"/>
  <p:tag name="KSO_WM_UNIT_INDEX" val="28"/>
</p:tagLst>
</file>

<file path=ppt/tags/tag123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2*i*29"/>
  <p:tag name="KSO_WM_UNIT_LAYERLEVEL" val="1"/>
  <p:tag name="KSO_WM_TAG_VERSION" val="1.0"/>
  <p:tag name="KSO_WM_UNIT_TYPE" val="i"/>
  <p:tag name="KSO_WM_UNIT_INDEX" val="29"/>
</p:tagLst>
</file>

<file path=ppt/tags/tag124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2*i*30"/>
  <p:tag name="KSO_WM_UNIT_LAYERLEVEL" val="1"/>
  <p:tag name="KSO_WM_TAG_VERSION" val="1.0"/>
  <p:tag name="KSO_WM_UNIT_TYPE" val="i"/>
  <p:tag name="KSO_WM_UNIT_INDEX" val="30"/>
</p:tagLst>
</file>

<file path=ppt/tags/tag125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2*i*31"/>
  <p:tag name="KSO_WM_UNIT_LAYERLEVEL" val="1"/>
  <p:tag name="KSO_WM_TAG_VERSION" val="1.0"/>
  <p:tag name="KSO_WM_UNIT_TYPE" val="i"/>
  <p:tag name="KSO_WM_UNIT_INDEX" val="31"/>
</p:tagLst>
</file>

<file path=ppt/tags/tag126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2*i*32"/>
  <p:tag name="KSO_WM_UNIT_LAYERLEVEL" val="1"/>
  <p:tag name="KSO_WM_TAG_VERSION" val="1.0"/>
  <p:tag name="KSO_WM_UNIT_TYPE" val="i"/>
  <p:tag name="KSO_WM_UNIT_INDEX" val="32"/>
</p:tagLst>
</file>

<file path=ppt/tags/tag12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2*i*33"/>
  <p:tag name="KSO_WM_UNIT_LAYERLEVEL" val="1"/>
  <p:tag name="KSO_WM_TAG_VERSION" val="1.0"/>
  <p:tag name="KSO_WM_UNIT_TYPE" val="i"/>
  <p:tag name="KSO_WM_UNIT_INDEX" val="33"/>
</p:tagLst>
</file>

<file path=ppt/tags/tag128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2*i*34"/>
  <p:tag name="KSO_WM_UNIT_LAYERLEVEL" val="1"/>
  <p:tag name="KSO_WM_TAG_VERSION" val="1.0"/>
  <p:tag name="KSO_WM_UNIT_TYPE" val="i"/>
  <p:tag name="KSO_WM_UNIT_INDEX" val="34"/>
</p:tagLst>
</file>

<file path=ppt/tags/tag129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2*i*35"/>
  <p:tag name="KSO_WM_UNIT_LAYERLEVEL" val="1"/>
  <p:tag name="KSO_WM_TAG_VERSION" val="1.0"/>
  <p:tag name="KSO_WM_UNIT_TYPE" val="i"/>
  <p:tag name="KSO_WM_UNIT_INDEX" val="35"/>
</p:tagLst>
</file>

<file path=ppt/tags/tag130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2*i*36"/>
  <p:tag name="KSO_WM_UNIT_LAYERLEVEL" val="1"/>
  <p:tag name="KSO_WM_TAG_VERSION" val="1.0"/>
  <p:tag name="KSO_WM_UNIT_TYPE" val="i"/>
  <p:tag name="KSO_WM_UNIT_INDEX" val="36"/>
</p:tagLst>
</file>

<file path=ppt/tags/tag131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2*i*37"/>
  <p:tag name="KSO_WM_UNIT_LAYERLEVEL" val="1"/>
  <p:tag name="KSO_WM_TAG_VERSION" val="1.0"/>
  <p:tag name="KSO_WM_UNIT_TYPE" val="i"/>
  <p:tag name="KSO_WM_UNIT_INDEX" val="37"/>
</p:tagLst>
</file>

<file path=ppt/tags/tag132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2*i*38"/>
  <p:tag name="KSO_WM_UNIT_LAYERLEVEL" val="1"/>
  <p:tag name="KSO_WM_TAG_VERSION" val="1.0"/>
  <p:tag name="KSO_WM_UNIT_TYPE" val="i"/>
  <p:tag name="KSO_WM_UNIT_INDEX" val="38"/>
</p:tagLst>
</file>

<file path=ppt/tags/tag133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2*i*39"/>
  <p:tag name="KSO_WM_UNIT_LAYERLEVEL" val="1"/>
  <p:tag name="KSO_WM_TAG_VERSION" val="1.0"/>
  <p:tag name="KSO_WM_UNIT_TYPE" val="i"/>
  <p:tag name="KSO_WM_UNIT_INDEX" val="39"/>
</p:tagLst>
</file>

<file path=ppt/tags/tag134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2*i*40"/>
  <p:tag name="KSO_WM_UNIT_LAYERLEVEL" val="1"/>
  <p:tag name="KSO_WM_TAG_VERSION" val="1.0"/>
  <p:tag name="KSO_WM_UNIT_TYPE" val="i"/>
  <p:tag name="KSO_WM_UNIT_INDEX" val="40"/>
</p:tagLst>
</file>

<file path=ppt/tags/tag135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2*i*41"/>
  <p:tag name="KSO_WM_UNIT_LAYERLEVEL" val="1"/>
  <p:tag name="KSO_WM_TAG_VERSION" val="1.0"/>
  <p:tag name="KSO_WM_UNIT_TYPE" val="i"/>
  <p:tag name="KSO_WM_UNIT_INDEX" val="41"/>
</p:tagLst>
</file>

<file path=ppt/tags/tag13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*"/>
  <p:tag name="KSO_WM_UNIT_LAYERLEVEL" val="1"/>
  <p:tag name="KSO_WM_TAG_VERSION" val="1.0"/>
  <p:tag name="KSO_WM_BEAUTIFY_FLAG" val="#wm#"/>
</p:tagLst>
</file>

<file path=ppt/tags/tag13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*"/>
  <p:tag name="KSO_WM_UNIT_LAYERLEVEL" val="1"/>
  <p:tag name="KSO_WM_TAG_VERSION" val="1.0"/>
  <p:tag name="KSO_WM_BEAUTIFY_FLAG" val="#wm#"/>
</p:tagLst>
</file>

<file path=ppt/tags/tag13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*"/>
  <p:tag name="KSO_WM_UNIT_LAYERLEVEL" val="1"/>
  <p:tag name="KSO_WM_TAG_VERSION" val="1.0"/>
  <p:tag name="KSO_WM_BEAUTIFY_FLAG" val="#wm#"/>
</p:tagLst>
</file>

<file path=ppt/tags/tag139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3*i*1"/>
  <p:tag name="KSO_WM_UNIT_LAYERLEVEL" val="1"/>
  <p:tag name="KSO_WM_TAG_VERSION" val="1.0"/>
  <p:tag name="KSO_WM_UNIT_TYPE" val="i"/>
  <p:tag name="KSO_WM_UNIT_INDEX" val="1"/>
</p:tagLst>
</file>

<file path=ppt/tags/tag140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3*i*27"/>
  <p:tag name="KSO_WM_UNIT_LAYERLEVEL" val="1"/>
  <p:tag name="KSO_WM_TAG_VERSION" val="1.0"/>
  <p:tag name="KSO_WM_UNIT_TYPE" val="i"/>
  <p:tag name="KSO_WM_UNIT_INDEX" val="27"/>
</p:tagLst>
</file>

<file path=ppt/tags/tag141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3*i*42"/>
  <p:tag name="KSO_WM_UNIT_LAYERLEVEL" val="1"/>
  <p:tag name="KSO_WM_TAG_VERSION" val="1.0"/>
  <p:tag name="KSO_WM_UNIT_TYPE" val="i"/>
  <p:tag name="KSO_WM_UNIT_INDEX" val="42"/>
</p:tagLst>
</file>

<file path=ppt/tags/tag142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3*i*13"/>
  <p:tag name="KSO_WM_UNIT_LAYERLEVEL" val="1"/>
  <p:tag name="KSO_WM_TAG_VERSION" val="1.0"/>
  <p:tag name="KSO_WM_UNIT_TYPE" val="i"/>
  <p:tag name="KSO_WM_UNIT_INDEX" val="13"/>
</p:tagLst>
</file>

<file path=ppt/tags/tag143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3*i*41"/>
  <p:tag name="KSO_WM_UNIT_LAYERLEVEL" val="1"/>
  <p:tag name="KSO_WM_TAG_VERSION" val="1.0"/>
  <p:tag name="KSO_WM_UNIT_TYPE" val="i"/>
  <p:tag name="KSO_WM_UNIT_INDEX" val="41"/>
</p:tagLst>
</file>

<file path=ppt/tags/tag144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3*i*19"/>
  <p:tag name="KSO_WM_UNIT_LAYERLEVEL" val="1"/>
  <p:tag name="KSO_WM_TAG_VERSION" val="1.0"/>
  <p:tag name="KSO_WM_UNIT_TYPE" val="i"/>
  <p:tag name="KSO_WM_UNIT_INDEX" val="19"/>
</p:tagLst>
</file>

<file path=ppt/tags/tag145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3*i*22"/>
  <p:tag name="KSO_WM_UNIT_LAYERLEVEL" val="1"/>
  <p:tag name="KSO_WM_TAG_VERSION" val="1.0"/>
  <p:tag name="KSO_WM_UNIT_TYPE" val="i"/>
  <p:tag name="KSO_WM_UNIT_INDEX" val="22"/>
</p:tagLst>
</file>

<file path=ppt/tags/tag146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3*i*25"/>
  <p:tag name="KSO_WM_UNIT_LAYERLEVEL" val="1"/>
  <p:tag name="KSO_WM_TAG_VERSION" val="1.0"/>
  <p:tag name="KSO_WM_UNIT_TYPE" val="i"/>
  <p:tag name="KSO_WM_UNIT_INDEX" val="25"/>
</p:tagLst>
</file>

<file path=ppt/tags/tag14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3*i*34"/>
  <p:tag name="KSO_WM_UNIT_LAYERLEVEL" val="1"/>
  <p:tag name="KSO_WM_TAG_VERSION" val="1.0"/>
  <p:tag name="KSO_WM_UNIT_TYPE" val="i"/>
  <p:tag name="KSO_WM_UNIT_INDEX" val="34"/>
</p:tagLst>
</file>

<file path=ppt/tags/tag148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3*i*33"/>
  <p:tag name="KSO_WM_UNIT_LAYERLEVEL" val="1"/>
  <p:tag name="KSO_WM_TAG_VERSION" val="1.0"/>
  <p:tag name="KSO_WM_UNIT_TYPE" val="i"/>
  <p:tag name="KSO_WM_UNIT_INDEX" val="33"/>
</p:tagLst>
</file>

<file path=ppt/tags/tag149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3*i*9"/>
  <p:tag name="KSO_WM_UNIT_LAYERLEVEL" val="1"/>
  <p:tag name="KSO_WM_TAG_VERSION" val="1.0"/>
  <p:tag name="KSO_WM_UNIT_TYPE" val="i"/>
  <p:tag name="KSO_WM_UNIT_INDEX" val="9"/>
</p:tagLst>
</file>

<file path=ppt/tags/tag150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3*i*20"/>
  <p:tag name="KSO_WM_UNIT_LAYERLEVEL" val="1"/>
  <p:tag name="KSO_WM_TAG_VERSION" val="1.0"/>
  <p:tag name="KSO_WM_UNIT_TYPE" val="i"/>
  <p:tag name="KSO_WM_UNIT_INDEX" val="20"/>
</p:tagLst>
</file>

<file path=ppt/tags/tag151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3*i*8"/>
  <p:tag name="KSO_WM_UNIT_LAYERLEVEL" val="1"/>
  <p:tag name="KSO_WM_TAG_VERSION" val="1.0"/>
  <p:tag name="KSO_WM_UNIT_TYPE" val="i"/>
  <p:tag name="KSO_WM_UNIT_INDEX" val="8"/>
</p:tagLst>
</file>

<file path=ppt/tags/tag152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3*i*26"/>
  <p:tag name="KSO_WM_UNIT_LAYERLEVEL" val="1"/>
  <p:tag name="KSO_WM_TAG_VERSION" val="1.0"/>
  <p:tag name="KSO_WM_UNIT_TYPE" val="i"/>
  <p:tag name="KSO_WM_UNIT_INDEX" val="26"/>
</p:tagLst>
</file>

<file path=ppt/tags/tag153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3*i*29"/>
  <p:tag name="KSO_WM_UNIT_LAYERLEVEL" val="1"/>
  <p:tag name="KSO_WM_TAG_VERSION" val="1.0"/>
  <p:tag name="KSO_WM_UNIT_TYPE" val="i"/>
  <p:tag name="KSO_WM_UNIT_INDEX" val="29"/>
</p:tagLst>
</file>

<file path=ppt/tags/tag154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3*i*31"/>
  <p:tag name="KSO_WM_UNIT_LAYERLEVEL" val="1"/>
  <p:tag name="KSO_WM_TAG_VERSION" val="1.0"/>
  <p:tag name="KSO_WM_UNIT_TYPE" val="i"/>
  <p:tag name="KSO_WM_UNIT_INDEX" val="31"/>
</p:tagLst>
</file>

<file path=ppt/tags/tag155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3*i*4"/>
  <p:tag name="KSO_WM_UNIT_LAYERLEVEL" val="1"/>
  <p:tag name="KSO_WM_TAG_VERSION" val="1.0"/>
  <p:tag name="KSO_WM_UNIT_TYPE" val="i"/>
  <p:tag name="KSO_WM_UNIT_INDEX" val="4"/>
</p:tagLst>
</file>

<file path=ppt/tags/tag156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3*i*39"/>
  <p:tag name="KSO_WM_UNIT_LAYERLEVEL" val="1"/>
  <p:tag name="KSO_WM_TAG_VERSION" val="1.0"/>
  <p:tag name="KSO_WM_UNIT_TYPE" val="i"/>
  <p:tag name="KSO_WM_UNIT_INDEX" val="39"/>
</p:tagLst>
</file>

<file path=ppt/tags/tag15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3*i*17"/>
  <p:tag name="KSO_WM_UNIT_LAYERLEVEL" val="1"/>
  <p:tag name="KSO_WM_TAG_VERSION" val="1.0"/>
  <p:tag name="KSO_WM_UNIT_TYPE" val="i"/>
  <p:tag name="KSO_WM_UNIT_INDEX" val="17"/>
</p:tagLst>
</file>

<file path=ppt/tags/tag158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3*i*16"/>
  <p:tag name="KSO_WM_UNIT_LAYERLEVEL" val="1"/>
  <p:tag name="KSO_WM_TAG_VERSION" val="1.0"/>
  <p:tag name="KSO_WM_UNIT_TYPE" val="i"/>
  <p:tag name="KSO_WM_UNIT_INDEX" val="16"/>
</p:tagLst>
</file>

<file path=ppt/tags/tag159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3*i*32"/>
  <p:tag name="KSO_WM_UNIT_LAYERLEVEL" val="1"/>
  <p:tag name="KSO_WM_TAG_VERSION" val="1.0"/>
  <p:tag name="KSO_WM_UNIT_TYPE" val="i"/>
  <p:tag name="KSO_WM_UNIT_INDEX" val="32"/>
</p:tagLst>
</file>

<file path=ppt/tags/tag160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3*i*35"/>
  <p:tag name="KSO_WM_UNIT_LAYERLEVEL" val="1"/>
  <p:tag name="KSO_WM_TAG_VERSION" val="1.0"/>
  <p:tag name="KSO_WM_UNIT_TYPE" val="i"/>
  <p:tag name="KSO_WM_UNIT_INDEX" val="35"/>
</p:tagLst>
</file>

<file path=ppt/tags/tag161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3*i*37"/>
  <p:tag name="KSO_WM_UNIT_LAYERLEVEL" val="1"/>
  <p:tag name="KSO_WM_TAG_VERSION" val="1.0"/>
  <p:tag name="KSO_WM_UNIT_TYPE" val="i"/>
  <p:tag name="KSO_WM_UNIT_INDEX" val="37"/>
</p:tagLst>
</file>

<file path=ppt/tags/tag162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3*i*12"/>
  <p:tag name="KSO_WM_UNIT_LAYERLEVEL" val="1"/>
  <p:tag name="KSO_WM_TAG_VERSION" val="1.0"/>
  <p:tag name="KSO_WM_UNIT_TYPE" val="i"/>
  <p:tag name="KSO_WM_UNIT_INDEX" val="12"/>
</p:tagLst>
</file>

<file path=ppt/tags/tag163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3*i*6"/>
  <p:tag name="KSO_WM_UNIT_LAYERLEVEL" val="1"/>
  <p:tag name="KSO_WM_TAG_VERSION" val="1.0"/>
  <p:tag name="KSO_WM_UNIT_TYPE" val="i"/>
  <p:tag name="KSO_WM_UNIT_INDEX" val="6"/>
</p:tagLst>
</file>

<file path=ppt/tags/tag164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3*i*24"/>
  <p:tag name="KSO_WM_UNIT_LAYERLEVEL" val="1"/>
  <p:tag name="KSO_WM_TAG_VERSION" val="1.0"/>
  <p:tag name="KSO_WM_UNIT_TYPE" val="i"/>
  <p:tag name="KSO_WM_UNIT_INDEX" val="24"/>
</p:tagLst>
</file>

<file path=ppt/tags/tag165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3*i*23"/>
  <p:tag name="KSO_WM_UNIT_LAYERLEVEL" val="1"/>
  <p:tag name="KSO_WM_TAG_VERSION" val="1.0"/>
  <p:tag name="KSO_WM_UNIT_TYPE" val="i"/>
  <p:tag name="KSO_WM_UNIT_INDEX" val="23"/>
</p:tagLst>
</file>

<file path=ppt/tags/tag166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3*i*38"/>
  <p:tag name="KSO_WM_UNIT_LAYERLEVEL" val="1"/>
  <p:tag name="KSO_WM_TAG_VERSION" val="1.0"/>
  <p:tag name="KSO_WM_UNIT_TYPE" val="i"/>
  <p:tag name="KSO_WM_UNIT_INDEX" val="38"/>
</p:tagLst>
</file>

<file path=ppt/tags/tag16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3*i*40"/>
  <p:tag name="KSO_WM_UNIT_LAYERLEVEL" val="1"/>
  <p:tag name="KSO_WM_TAG_VERSION" val="1.0"/>
  <p:tag name="KSO_WM_UNIT_TYPE" val="i"/>
  <p:tag name="KSO_WM_UNIT_INDEX" val="40"/>
</p:tagLst>
</file>

<file path=ppt/tags/tag168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3*i*2"/>
  <p:tag name="KSO_WM_UNIT_LAYERLEVEL" val="1"/>
  <p:tag name="KSO_WM_TAG_VERSION" val="1.0"/>
  <p:tag name="KSO_WM_UNIT_TYPE" val="i"/>
  <p:tag name="KSO_WM_UNIT_INDEX" val="2"/>
</p:tagLst>
</file>

<file path=ppt/tags/tag169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3*i*14"/>
  <p:tag name="KSO_WM_UNIT_LAYERLEVEL" val="1"/>
  <p:tag name="KSO_WM_TAG_VERSION" val="1.0"/>
  <p:tag name="KSO_WM_UNIT_TYPE" val="i"/>
  <p:tag name="KSO_WM_UNIT_INDEX" val="14"/>
</p:tagLst>
</file>

<file path=ppt/tags/tag170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3*i*30"/>
  <p:tag name="KSO_WM_UNIT_LAYERLEVEL" val="1"/>
  <p:tag name="KSO_WM_TAG_VERSION" val="1.0"/>
  <p:tag name="KSO_WM_UNIT_TYPE" val="i"/>
  <p:tag name="KSO_WM_UNIT_INDEX" val="30"/>
</p:tagLst>
</file>

<file path=ppt/tags/tag171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3*i*3"/>
  <p:tag name="KSO_WM_UNIT_LAYERLEVEL" val="1"/>
  <p:tag name="KSO_WM_TAG_VERSION" val="1.0"/>
  <p:tag name="KSO_WM_UNIT_TYPE" val="i"/>
  <p:tag name="KSO_WM_UNIT_INDEX" val="3"/>
</p:tagLst>
</file>

<file path=ppt/tags/tag172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3*i*5"/>
  <p:tag name="KSO_WM_UNIT_LAYERLEVEL" val="1"/>
  <p:tag name="KSO_WM_TAG_VERSION" val="1.0"/>
  <p:tag name="KSO_WM_UNIT_TYPE" val="i"/>
  <p:tag name="KSO_WM_UNIT_INDEX" val="5"/>
</p:tagLst>
</file>

<file path=ppt/tags/tag173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3*i*7"/>
  <p:tag name="KSO_WM_UNIT_LAYERLEVEL" val="1"/>
  <p:tag name="KSO_WM_TAG_VERSION" val="1.0"/>
  <p:tag name="KSO_WM_UNIT_TYPE" val="i"/>
  <p:tag name="KSO_WM_UNIT_INDEX" val="7"/>
</p:tagLst>
</file>

<file path=ppt/tags/tag174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3*i*10"/>
  <p:tag name="KSO_WM_UNIT_LAYERLEVEL" val="1"/>
  <p:tag name="KSO_WM_TAG_VERSION" val="1.0"/>
  <p:tag name="KSO_WM_UNIT_TYPE" val="i"/>
  <p:tag name="KSO_WM_UNIT_INDEX" val="10"/>
</p:tagLst>
</file>

<file path=ppt/tags/tag175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3*i*21"/>
  <p:tag name="KSO_WM_UNIT_LAYERLEVEL" val="1"/>
  <p:tag name="KSO_WM_TAG_VERSION" val="1.0"/>
  <p:tag name="KSO_WM_UNIT_TYPE" val="i"/>
  <p:tag name="KSO_WM_UNIT_INDEX" val="21"/>
</p:tagLst>
</file>

<file path=ppt/tags/tag176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3*i*36"/>
  <p:tag name="KSO_WM_UNIT_LAYERLEVEL" val="1"/>
  <p:tag name="KSO_WM_TAG_VERSION" val="1.0"/>
  <p:tag name="KSO_WM_UNIT_TYPE" val="i"/>
  <p:tag name="KSO_WM_UNIT_INDEX" val="36"/>
</p:tagLst>
</file>

<file path=ppt/tags/tag17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3*i*11"/>
  <p:tag name="KSO_WM_UNIT_LAYERLEVEL" val="1"/>
  <p:tag name="KSO_WM_TAG_VERSION" val="1.0"/>
  <p:tag name="KSO_WM_UNIT_TYPE" val="i"/>
  <p:tag name="KSO_WM_UNIT_INDEX" val="11"/>
</p:tagLst>
</file>

<file path=ppt/tags/tag178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3*i*15"/>
  <p:tag name="KSO_WM_UNIT_LAYERLEVEL" val="1"/>
  <p:tag name="KSO_WM_TAG_VERSION" val="1.0"/>
  <p:tag name="KSO_WM_UNIT_TYPE" val="i"/>
  <p:tag name="KSO_WM_UNIT_INDEX" val="15"/>
</p:tagLst>
</file>

<file path=ppt/tags/tag179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3*i*18"/>
  <p:tag name="KSO_WM_UNIT_LAYERLEVEL" val="1"/>
  <p:tag name="KSO_WM_TAG_VERSION" val="1.0"/>
  <p:tag name="KSO_WM_UNIT_TYPE" val="i"/>
  <p:tag name="KSO_WM_UNIT_INDEX" val="18"/>
</p:tagLst>
</file>

<file path=ppt/tags/tag180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3*i*28"/>
  <p:tag name="KSO_WM_UNIT_LAYERLEVEL" val="1"/>
  <p:tag name="KSO_WM_TAG_VERSION" val="1.0"/>
  <p:tag name="KSO_WM_UNIT_TYPE" val="i"/>
  <p:tag name="KSO_WM_UNIT_INDEX" val="28"/>
</p:tagLst>
</file>

<file path=ppt/tags/tag181.xml><?xml version="1.0" encoding="utf-8"?>
<p:tagLst xmlns:p="http://schemas.openxmlformats.org/presentationml/2006/main">
  <p:tag name="KSO_WM_UNIT_ISCONTENTSTITLE" val="0"/>
  <p:tag name="KSO_WM_UNIT_ISNUMDGMTITLE" val="0"/>
  <p:tag name="KSO_WM_UNIT_PRESET_TEXT" val="CONTENTS"/>
  <p:tag name="KSO_WM_UNIT_NOCLEAR" val="0"/>
  <p:tag name="KSO_WM_UNIT_VALUE" val="17"/>
  <p:tag name="KSO_WM_UNIT_HIGHLIGHT" val="0"/>
  <p:tag name="KSO_WM_UNIT_COMPATIBLE" val="0"/>
  <p:tag name="KSO_WM_UNIT_DIAGRAM_ISNUMVISUAL" val="0"/>
  <p:tag name="KSO_WM_UNIT_DIAGRAM_ISREFERUNIT" val="0"/>
  <p:tag name="KSO_WM_UNIT_TYPE" val="b"/>
  <p:tag name="KSO_WM_UNIT_INDEX" val="1"/>
  <p:tag name="KSO_WM_UNIT_ID" val="_3*b*1"/>
  <p:tag name="KSO_WM_UNIT_LAYERLEVEL" val="1"/>
  <p:tag name="KSO_WM_TAG_VERSION" val="1.0"/>
  <p:tag name="KSO_WM_BEAUTIFY_FLAG" val="#wm#"/>
</p:tagLst>
</file>

<file path=ppt/tags/tag182.xml><?xml version="1.0" encoding="utf-8"?>
<p:tagLst xmlns:p="http://schemas.openxmlformats.org/presentationml/2006/main">
  <p:tag name="KSO_WM_UNIT_ISCONTENTSTITLE" val="1"/>
  <p:tag name="KSO_WM_UNIT_ISNUMDGMTITLE" val="0"/>
  <p:tag name="KSO_WM_UNIT_PRESET_TEXT" val="目录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_3*a*1"/>
  <p:tag name="KSO_WM_UNIT_LAYERLEVEL" val="1"/>
  <p:tag name="KSO_WM_TAG_VERSION" val="1.0"/>
  <p:tag name="KSO_WM_BEAUTIFY_FLAG" val="#wm#"/>
</p:tagLst>
</file>

<file path=ppt/tags/tag18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18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18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186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1"/>
  <p:tag name="KSO_WM_UNIT_LAYERLEVEL" val="1"/>
  <p:tag name="KSO_WM_TAG_VERSION" val="1.0"/>
  <p:tag name="KSO_WM_UNIT_TYPE" val="i"/>
  <p:tag name="KSO_WM_UNIT_INDEX" val="1"/>
</p:tagLst>
</file>

<file path=ppt/tags/tag18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3"/>
  <p:tag name="KSO_WM_UNIT_LAYERLEVEL" val="1"/>
  <p:tag name="KSO_WM_TAG_VERSION" val="1.0"/>
  <p:tag name="KSO_WM_UNIT_TYPE" val="i"/>
  <p:tag name="KSO_WM_UNIT_INDEX" val="3"/>
</p:tagLst>
</file>

<file path=ppt/tags/tag188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4"/>
  <p:tag name="KSO_WM_UNIT_LAYERLEVEL" val="1"/>
  <p:tag name="KSO_WM_TAG_VERSION" val="1.0"/>
  <p:tag name="KSO_WM_UNIT_TYPE" val="i"/>
  <p:tag name="KSO_WM_UNIT_INDEX" val="4"/>
</p:tagLst>
</file>

<file path=ppt/tags/tag189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5"/>
  <p:tag name="KSO_WM_UNIT_LAYERLEVEL" val="1"/>
  <p:tag name="KSO_WM_TAG_VERSION" val="1.0"/>
  <p:tag name="KSO_WM_UNIT_TYPE" val="i"/>
  <p:tag name="KSO_WM_UNIT_INDEX" val="5"/>
</p:tagLst>
</file>

<file path=ppt/tags/tag190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6"/>
  <p:tag name="KSO_WM_UNIT_LAYERLEVEL" val="1"/>
  <p:tag name="KSO_WM_TAG_VERSION" val="1.0"/>
  <p:tag name="KSO_WM_UNIT_TYPE" val="i"/>
  <p:tag name="KSO_WM_UNIT_INDEX" val="6"/>
</p:tagLst>
</file>

<file path=ppt/tags/tag191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7"/>
  <p:tag name="KSO_WM_UNIT_LAYERLEVEL" val="1"/>
  <p:tag name="KSO_WM_TAG_VERSION" val="1.0"/>
  <p:tag name="KSO_WM_UNIT_TYPE" val="i"/>
  <p:tag name="KSO_WM_UNIT_INDEX" val="7"/>
</p:tagLst>
</file>

<file path=ppt/tags/tag192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8"/>
  <p:tag name="KSO_WM_UNIT_LAYERLEVEL" val="1"/>
  <p:tag name="KSO_WM_TAG_VERSION" val="1.0"/>
  <p:tag name="KSO_WM_UNIT_TYPE" val="i"/>
  <p:tag name="KSO_WM_UNIT_INDEX" val="8"/>
</p:tagLst>
</file>

<file path=ppt/tags/tag193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9"/>
  <p:tag name="KSO_WM_UNIT_LAYERLEVEL" val="1"/>
  <p:tag name="KSO_WM_TAG_VERSION" val="1.0"/>
  <p:tag name="KSO_WM_UNIT_TYPE" val="i"/>
  <p:tag name="KSO_WM_UNIT_INDEX" val="9"/>
</p:tagLst>
</file>

<file path=ppt/tags/tag194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10"/>
  <p:tag name="KSO_WM_UNIT_LAYERLEVEL" val="1"/>
  <p:tag name="KSO_WM_TAG_VERSION" val="1.0"/>
  <p:tag name="KSO_WM_UNIT_TYPE" val="i"/>
  <p:tag name="KSO_WM_UNIT_INDEX" val="10"/>
</p:tagLst>
</file>

<file path=ppt/tags/tag195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11"/>
  <p:tag name="KSO_WM_UNIT_LAYERLEVEL" val="1"/>
  <p:tag name="KSO_WM_TAG_VERSION" val="1.0"/>
  <p:tag name="KSO_WM_UNIT_TYPE" val="i"/>
  <p:tag name="KSO_WM_UNIT_INDEX" val="11"/>
</p:tagLst>
</file>

<file path=ppt/tags/tag196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12"/>
  <p:tag name="KSO_WM_UNIT_LAYERLEVEL" val="1"/>
  <p:tag name="KSO_WM_TAG_VERSION" val="1.0"/>
  <p:tag name="KSO_WM_UNIT_TYPE" val="i"/>
  <p:tag name="KSO_WM_UNIT_INDEX" val="12"/>
</p:tagLst>
</file>

<file path=ppt/tags/tag19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13"/>
  <p:tag name="KSO_WM_UNIT_LAYERLEVEL" val="1"/>
  <p:tag name="KSO_WM_TAG_VERSION" val="1.0"/>
  <p:tag name="KSO_WM_UNIT_TYPE" val="i"/>
  <p:tag name="KSO_WM_UNIT_INDEX" val="13"/>
</p:tagLst>
</file>

<file path=ppt/tags/tag198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14"/>
  <p:tag name="KSO_WM_UNIT_LAYERLEVEL" val="1"/>
  <p:tag name="KSO_WM_TAG_VERSION" val="1.0"/>
  <p:tag name="KSO_WM_UNIT_TYPE" val="i"/>
  <p:tag name="KSO_WM_UNIT_INDEX" val="14"/>
</p:tagLst>
</file>

<file path=ppt/tags/tag199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15"/>
  <p:tag name="KSO_WM_UNIT_LAYERLEVEL" val="1"/>
  <p:tag name="KSO_WM_TAG_VERSION" val="1.0"/>
  <p:tag name="KSO_WM_UNIT_TYPE" val="i"/>
  <p:tag name="KSO_WM_UNIT_INDEX" val="15"/>
</p:tagLst>
</file>

<file path=ppt/tags/tag200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16"/>
  <p:tag name="KSO_WM_UNIT_LAYERLEVEL" val="1"/>
  <p:tag name="KSO_WM_TAG_VERSION" val="1.0"/>
  <p:tag name="KSO_WM_UNIT_TYPE" val="i"/>
  <p:tag name="KSO_WM_UNIT_INDEX" val="16"/>
</p:tagLst>
</file>

<file path=ppt/tags/tag201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17"/>
  <p:tag name="KSO_WM_UNIT_LAYERLEVEL" val="1"/>
  <p:tag name="KSO_WM_TAG_VERSION" val="1.0"/>
  <p:tag name="KSO_WM_UNIT_TYPE" val="i"/>
  <p:tag name="KSO_WM_UNIT_INDEX" val="17"/>
</p:tagLst>
</file>

<file path=ppt/tags/tag202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18"/>
  <p:tag name="KSO_WM_UNIT_LAYERLEVEL" val="1"/>
  <p:tag name="KSO_WM_TAG_VERSION" val="1.0"/>
  <p:tag name="KSO_WM_UNIT_TYPE" val="i"/>
  <p:tag name="KSO_WM_UNIT_INDEX" val="18"/>
</p:tagLst>
</file>

<file path=ppt/tags/tag203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19"/>
  <p:tag name="KSO_WM_UNIT_LAYERLEVEL" val="1"/>
  <p:tag name="KSO_WM_TAG_VERSION" val="1.0"/>
  <p:tag name="KSO_WM_UNIT_TYPE" val="i"/>
  <p:tag name="KSO_WM_UNIT_INDEX" val="19"/>
</p:tagLst>
</file>

<file path=ppt/tags/tag204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20"/>
  <p:tag name="KSO_WM_UNIT_LAYERLEVEL" val="1"/>
  <p:tag name="KSO_WM_TAG_VERSION" val="1.0"/>
  <p:tag name="KSO_WM_UNIT_TYPE" val="i"/>
  <p:tag name="KSO_WM_UNIT_INDEX" val="20"/>
</p:tagLst>
</file>

<file path=ppt/tags/tag205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21"/>
  <p:tag name="KSO_WM_UNIT_LAYERLEVEL" val="1"/>
  <p:tag name="KSO_WM_TAG_VERSION" val="1.0"/>
  <p:tag name="KSO_WM_UNIT_TYPE" val="i"/>
  <p:tag name="KSO_WM_UNIT_INDEX" val="21"/>
</p:tagLst>
</file>

<file path=ppt/tags/tag206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22"/>
  <p:tag name="KSO_WM_UNIT_LAYERLEVEL" val="1"/>
  <p:tag name="KSO_WM_TAG_VERSION" val="1.0"/>
  <p:tag name="KSO_WM_UNIT_TYPE" val="i"/>
  <p:tag name="KSO_WM_UNIT_INDEX" val="22"/>
</p:tagLst>
</file>

<file path=ppt/tags/tag20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23"/>
  <p:tag name="KSO_WM_UNIT_LAYERLEVEL" val="1"/>
  <p:tag name="KSO_WM_TAG_VERSION" val="1.0"/>
  <p:tag name="KSO_WM_UNIT_TYPE" val="i"/>
  <p:tag name="KSO_WM_UNIT_INDEX" val="23"/>
</p:tagLst>
</file>

<file path=ppt/tags/tag208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24"/>
  <p:tag name="KSO_WM_UNIT_LAYERLEVEL" val="1"/>
  <p:tag name="KSO_WM_TAG_VERSION" val="1.0"/>
  <p:tag name="KSO_WM_UNIT_TYPE" val="i"/>
  <p:tag name="KSO_WM_UNIT_INDEX" val="24"/>
</p:tagLst>
</file>

<file path=ppt/tags/tag209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25"/>
  <p:tag name="KSO_WM_UNIT_LAYERLEVEL" val="1"/>
  <p:tag name="KSO_WM_TAG_VERSION" val="1.0"/>
  <p:tag name="KSO_WM_UNIT_TYPE" val="i"/>
  <p:tag name="KSO_WM_UNIT_INDEX" val="25"/>
</p:tagLst>
</file>

<file path=ppt/tags/tag210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26"/>
  <p:tag name="KSO_WM_UNIT_LAYERLEVEL" val="1"/>
  <p:tag name="KSO_WM_TAG_VERSION" val="1.0"/>
  <p:tag name="KSO_WM_UNIT_TYPE" val="i"/>
  <p:tag name="KSO_WM_UNIT_INDEX" val="26"/>
</p:tagLst>
</file>

<file path=ppt/tags/tag211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27"/>
  <p:tag name="KSO_WM_UNIT_LAYERLEVEL" val="1"/>
  <p:tag name="KSO_WM_TAG_VERSION" val="1.0"/>
  <p:tag name="KSO_WM_UNIT_TYPE" val="i"/>
  <p:tag name="KSO_WM_UNIT_INDEX" val="27"/>
</p:tagLst>
</file>

<file path=ppt/tags/tag212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28"/>
  <p:tag name="KSO_WM_UNIT_LAYERLEVEL" val="1"/>
  <p:tag name="KSO_WM_TAG_VERSION" val="1.0"/>
  <p:tag name="KSO_WM_UNIT_TYPE" val="i"/>
  <p:tag name="KSO_WM_UNIT_INDEX" val="28"/>
</p:tagLst>
</file>

<file path=ppt/tags/tag213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29"/>
  <p:tag name="KSO_WM_UNIT_LAYERLEVEL" val="1"/>
  <p:tag name="KSO_WM_TAG_VERSION" val="1.0"/>
  <p:tag name="KSO_WM_UNIT_TYPE" val="i"/>
  <p:tag name="KSO_WM_UNIT_INDEX" val="29"/>
</p:tagLst>
</file>

<file path=ppt/tags/tag214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30"/>
  <p:tag name="KSO_WM_UNIT_LAYERLEVEL" val="1"/>
  <p:tag name="KSO_WM_TAG_VERSION" val="1.0"/>
  <p:tag name="KSO_WM_UNIT_TYPE" val="i"/>
  <p:tag name="KSO_WM_UNIT_INDEX" val="30"/>
</p:tagLst>
</file>

<file path=ppt/tags/tag215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31"/>
  <p:tag name="KSO_WM_UNIT_LAYERLEVEL" val="1"/>
  <p:tag name="KSO_WM_TAG_VERSION" val="1.0"/>
  <p:tag name="KSO_WM_UNIT_TYPE" val="i"/>
  <p:tag name="KSO_WM_UNIT_INDEX" val="31"/>
</p:tagLst>
</file>

<file path=ppt/tags/tag216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32"/>
  <p:tag name="KSO_WM_UNIT_LAYERLEVEL" val="1"/>
  <p:tag name="KSO_WM_TAG_VERSION" val="1.0"/>
  <p:tag name="KSO_WM_UNIT_TYPE" val="i"/>
  <p:tag name="KSO_WM_UNIT_INDEX" val="32"/>
</p:tagLst>
</file>

<file path=ppt/tags/tag21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33"/>
  <p:tag name="KSO_WM_UNIT_LAYERLEVEL" val="1"/>
  <p:tag name="KSO_WM_TAG_VERSION" val="1.0"/>
  <p:tag name="KSO_WM_UNIT_TYPE" val="i"/>
  <p:tag name="KSO_WM_UNIT_INDEX" val="33"/>
</p:tagLst>
</file>

<file path=ppt/tags/tag218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34"/>
  <p:tag name="KSO_WM_UNIT_LAYERLEVEL" val="1"/>
  <p:tag name="KSO_WM_TAG_VERSION" val="1.0"/>
  <p:tag name="KSO_WM_UNIT_TYPE" val="i"/>
  <p:tag name="KSO_WM_UNIT_INDEX" val="34"/>
</p:tagLst>
</file>

<file path=ppt/tags/tag219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35"/>
  <p:tag name="KSO_WM_UNIT_LAYERLEVEL" val="1"/>
  <p:tag name="KSO_WM_TAG_VERSION" val="1.0"/>
  <p:tag name="KSO_WM_UNIT_TYPE" val="i"/>
  <p:tag name="KSO_WM_UNIT_INDEX" val="35"/>
</p:tagLst>
</file>

<file path=ppt/tags/tag220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36"/>
  <p:tag name="KSO_WM_UNIT_LAYERLEVEL" val="1"/>
  <p:tag name="KSO_WM_TAG_VERSION" val="1.0"/>
  <p:tag name="KSO_WM_UNIT_TYPE" val="i"/>
  <p:tag name="KSO_WM_UNIT_INDEX" val="36"/>
</p:tagLst>
</file>

<file path=ppt/tags/tag221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37"/>
  <p:tag name="KSO_WM_UNIT_LAYERLEVEL" val="1"/>
  <p:tag name="KSO_WM_TAG_VERSION" val="1.0"/>
  <p:tag name="KSO_WM_UNIT_TYPE" val="i"/>
  <p:tag name="KSO_WM_UNIT_INDEX" val="37"/>
</p:tagLst>
</file>

<file path=ppt/tags/tag222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38"/>
  <p:tag name="KSO_WM_UNIT_LAYERLEVEL" val="1"/>
  <p:tag name="KSO_WM_TAG_VERSION" val="1.0"/>
  <p:tag name="KSO_WM_UNIT_TYPE" val="i"/>
  <p:tag name="KSO_WM_UNIT_INDEX" val="38"/>
</p:tagLst>
</file>

<file path=ppt/tags/tag223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39"/>
  <p:tag name="KSO_WM_UNIT_LAYERLEVEL" val="1"/>
  <p:tag name="KSO_WM_TAG_VERSION" val="1.0"/>
  <p:tag name="KSO_WM_UNIT_TYPE" val="i"/>
  <p:tag name="KSO_WM_UNIT_INDEX" val="39"/>
</p:tagLst>
</file>

<file path=ppt/tags/tag224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40"/>
  <p:tag name="KSO_WM_UNIT_LAYERLEVEL" val="1"/>
  <p:tag name="KSO_WM_TAG_VERSION" val="1.0"/>
  <p:tag name="KSO_WM_UNIT_TYPE" val="i"/>
  <p:tag name="KSO_WM_UNIT_INDEX" val="40"/>
</p:tagLst>
</file>

<file path=ppt/tags/tag225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41"/>
  <p:tag name="KSO_WM_UNIT_LAYERLEVEL" val="1"/>
  <p:tag name="KSO_WM_TAG_VERSION" val="1.0"/>
  <p:tag name="KSO_WM_UNIT_TYPE" val="i"/>
  <p:tag name="KSO_WM_UNIT_INDEX" val="41"/>
</p:tagLst>
</file>

<file path=ppt/tags/tag226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42"/>
  <p:tag name="KSO_WM_UNIT_LAYERLEVEL" val="1"/>
  <p:tag name="KSO_WM_TAG_VERSION" val="1.0"/>
  <p:tag name="KSO_WM_UNIT_TYPE" val="i"/>
  <p:tag name="KSO_WM_UNIT_INDEX" val="42"/>
</p:tagLst>
</file>

<file path=ppt/tags/tag22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43"/>
  <p:tag name="KSO_WM_UNIT_LAYERLEVEL" val="1"/>
  <p:tag name="KSO_WM_TAG_VERSION" val="1.0"/>
  <p:tag name="KSO_WM_UNIT_TYPE" val="i"/>
  <p:tag name="KSO_WM_UNIT_INDEX" val="43"/>
</p:tagLst>
</file>

<file path=ppt/tags/tag228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44"/>
  <p:tag name="KSO_WM_UNIT_LAYERLEVEL" val="1"/>
  <p:tag name="KSO_WM_TAG_VERSION" val="1.0"/>
  <p:tag name="KSO_WM_UNIT_TYPE" val="i"/>
  <p:tag name="KSO_WM_UNIT_INDEX" val="44"/>
</p:tagLst>
</file>

<file path=ppt/tags/tag229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45"/>
  <p:tag name="KSO_WM_UNIT_LAYERLEVEL" val="1"/>
  <p:tag name="KSO_WM_TAG_VERSION" val="1.0"/>
  <p:tag name="KSO_WM_UNIT_TYPE" val="i"/>
  <p:tag name="KSO_WM_UNIT_INDEX" val="45"/>
</p:tagLst>
</file>

<file path=ppt/tags/tag230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46"/>
  <p:tag name="KSO_WM_UNIT_LAYERLEVEL" val="1"/>
  <p:tag name="KSO_WM_TAG_VERSION" val="1.0"/>
  <p:tag name="KSO_WM_UNIT_TYPE" val="i"/>
  <p:tag name="KSO_WM_UNIT_INDEX" val="46"/>
</p:tagLst>
</file>

<file path=ppt/tags/tag231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47"/>
  <p:tag name="KSO_WM_UNIT_LAYERLEVEL" val="1"/>
  <p:tag name="KSO_WM_TAG_VERSION" val="1.0"/>
  <p:tag name="KSO_WM_UNIT_TYPE" val="i"/>
  <p:tag name="KSO_WM_UNIT_INDEX" val="47"/>
</p:tagLst>
</file>

<file path=ppt/tags/tag232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48"/>
  <p:tag name="KSO_WM_UNIT_LAYERLEVEL" val="1"/>
  <p:tag name="KSO_WM_TAG_VERSION" val="1.0"/>
  <p:tag name="KSO_WM_UNIT_TYPE" val="i"/>
  <p:tag name="KSO_WM_UNIT_INDEX" val="48"/>
</p:tagLst>
</file>

<file path=ppt/tags/tag233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49"/>
  <p:tag name="KSO_WM_UNIT_LAYERLEVEL" val="1"/>
  <p:tag name="KSO_WM_TAG_VERSION" val="1.0"/>
  <p:tag name="KSO_WM_UNIT_TYPE" val="i"/>
  <p:tag name="KSO_WM_UNIT_INDEX" val="49"/>
</p:tagLst>
</file>

<file path=ppt/tags/tag234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50"/>
  <p:tag name="KSO_WM_UNIT_LAYERLEVEL" val="1"/>
  <p:tag name="KSO_WM_TAG_VERSION" val="1.0"/>
  <p:tag name="KSO_WM_UNIT_TYPE" val="i"/>
  <p:tag name="KSO_WM_UNIT_INDEX" val="50"/>
</p:tagLst>
</file>

<file path=ppt/tags/tag235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51"/>
  <p:tag name="KSO_WM_UNIT_LAYERLEVEL" val="1"/>
  <p:tag name="KSO_WM_TAG_VERSION" val="1.0"/>
  <p:tag name="KSO_WM_UNIT_TYPE" val="i"/>
  <p:tag name="KSO_WM_UNIT_INDEX" val="51"/>
</p:tagLst>
</file>

<file path=ppt/tags/tag236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52"/>
  <p:tag name="KSO_WM_UNIT_LAYERLEVEL" val="1"/>
  <p:tag name="KSO_WM_TAG_VERSION" val="1.0"/>
  <p:tag name="KSO_WM_UNIT_TYPE" val="i"/>
  <p:tag name="KSO_WM_UNIT_INDEX" val="52"/>
</p:tagLst>
</file>

<file path=ppt/tags/tag23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53"/>
  <p:tag name="KSO_WM_UNIT_LAYERLEVEL" val="1"/>
  <p:tag name="KSO_WM_TAG_VERSION" val="1.0"/>
  <p:tag name="KSO_WM_UNIT_TYPE" val="i"/>
  <p:tag name="KSO_WM_UNIT_INDEX" val="53"/>
</p:tagLst>
</file>

<file path=ppt/tags/tag238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54"/>
  <p:tag name="KSO_WM_UNIT_LAYERLEVEL" val="1"/>
  <p:tag name="KSO_WM_TAG_VERSION" val="1.0"/>
  <p:tag name="KSO_WM_UNIT_TYPE" val="i"/>
  <p:tag name="KSO_WM_UNIT_INDEX" val="54"/>
</p:tagLst>
</file>

<file path=ppt/tags/tag239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55"/>
  <p:tag name="KSO_WM_UNIT_LAYERLEVEL" val="1"/>
  <p:tag name="KSO_WM_TAG_VERSION" val="1.0"/>
  <p:tag name="KSO_WM_UNIT_TYPE" val="i"/>
  <p:tag name="KSO_WM_UNIT_INDEX" val="55"/>
</p:tagLst>
</file>

<file path=ppt/tags/tag240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56"/>
  <p:tag name="KSO_WM_UNIT_LAYERLEVEL" val="1"/>
  <p:tag name="KSO_WM_TAG_VERSION" val="1.0"/>
  <p:tag name="KSO_WM_UNIT_TYPE" val="i"/>
  <p:tag name="KSO_WM_UNIT_INDEX" val="56"/>
</p:tagLst>
</file>

<file path=ppt/tags/tag241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57"/>
  <p:tag name="KSO_WM_UNIT_LAYERLEVEL" val="1"/>
  <p:tag name="KSO_WM_TAG_VERSION" val="1.0"/>
  <p:tag name="KSO_WM_UNIT_TYPE" val="i"/>
  <p:tag name="KSO_WM_UNIT_INDEX" val="57"/>
</p:tagLst>
</file>

<file path=ppt/tags/tag242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58"/>
  <p:tag name="KSO_WM_UNIT_LAYERLEVEL" val="1"/>
  <p:tag name="KSO_WM_TAG_VERSION" val="1.0"/>
  <p:tag name="KSO_WM_UNIT_TYPE" val="i"/>
  <p:tag name="KSO_WM_UNIT_INDEX" val="58"/>
</p:tagLst>
</file>

<file path=ppt/tags/tag243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59"/>
  <p:tag name="KSO_WM_UNIT_LAYERLEVEL" val="1"/>
  <p:tag name="KSO_WM_TAG_VERSION" val="1.0"/>
  <p:tag name="KSO_WM_UNIT_TYPE" val="i"/>
  <p:tag name="KSO_WM_UNIT_INDEX" val="59"/>
</p:tagLst>
</file>

<file path=ppt/tags/tag244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60"/>
  <p:tag name="KSO_WM_UNIT_LAYERLEVEL" val="1"/>
  <p:tag name="KSO_WM_TAG_VERSION" val="1.0"/>
  <p:tag name="KSO_WM_UNIT_TYPE" val="i"/>
  <p:tag name="KSO_WM_UNIT_INDEX" val="60"/>
</p:tagLst>
</file>

<file path=ppt/tags/tag245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61"/>
  <p:tag name="KSO_WM_UNIT_LAYERLEVEL" val="1"/>
  <p:tag name="KSO_WM_TAG_VERSION" val="1.0"/>
  <p:tag name="KSO_WM_UNIT_TYPE" val="i"/>
  <p:tag name="KSO_WM_UNIT_INDEX" val="61"/>
</p:tagLst>
</file>

<file path=ppt/tags/tag246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62"/>
  <p:tag name="KSO_WM_UNIT_LAYERLEVEL" val="1"/>
  <p:tag name="KSO_WM_TAG_VERSION" val="1.0"/>
  <p:tag name="KSO_WM_UNIT_TYPE" val="i"/>
  <p:tag name="KSO_WM_UNIT_INDEX" val="62"/>
</p:tagLst>
</file>

<file path=ppt/tags/tag24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63"/>
  <p:tag name="KSO_WM_UNIT_LAYERLEVEL" val="1"/>
  <p:tag name="KSO_WM_TAG_VERSION" val="1.0"/>
  <p:tag name="KSO_WM_UNIT_TYPE" val="i"/>
  <p:tag name="KSO_WM_UNIT_INDEX" val="63"/>
</p:tagLst>
</file>

<file path=ppt/tags/tag248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64"/>
  <p:tag name="KSO_WM_UNIT_LAYERLEVEL" val="1"/>
  <p:tag name="KSO_WM_TAG_VERSION" val="1.0"/>
  <p:tag name="KSO_WM_UNIT_TYPE" val="i"/>
  <p:tag name="KSO_WM_UNIT_INDEX" val="64"/>
</p:tagLst>
</file>

<file path=ppt/tags/tag249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65"/>
  <p:tag name="KSO_WM_UNIT_LAYERLEVEL" val="1"/>
  <p:tag name="KSO_WM_TAG_VERSION" val="1.0"/>
  <p:tag name="KSO_WM_UNIT_TYPE" val="i"/>
  <p:tag name="KSO_WM_UNIT_INDEX" val="65"/>
</p:tagLst>
</file>

<file path=ppt/tags/tag250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66"/>
  <p:tag name="KSO_WM_UNIT_LAYERLEVEL" val="1"/>
  <p:tag name="KSO_WM_TAG_VERSION" val="1.0"/>
  <p:tag name="KSO_WM_UNIT_TYPE" val="i"/>
  <p:tag name="KSO_WM_UNIT_INDEX" val="66"/>
</p:tagLst>
</file>

<file path=ppt/tags/tag251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67"/>
  <p:tag name="KSO_WM_UNIT_LAYERLEVEL" val="1"/>
  <p:tag name="KSO_WM_TAG_VERSION" val="1.0"/>
  <p:tag name="KSO_WM_UNIT_TYPE" val="i"/>
  <p:tag name="KSO_WM_UNIT_INDEX" val="67"/>
</p:tagLst>
</file>

<file path=ppt/tags/tag252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68"/>
  <p:tag name="KSO_WM_UNIT_LAYERLEVEL" val="1"/>
  <p:tag name="KSO_WM_TAG_VERSION" val="1.0"/>
  <p:tag name="KSO_WM_UNIT_TYPE" val="i"/>
  <p:tag name="KSO_WM_UNIT_INDEX" val="68"/>
</p:tagLst>
</file>

<file path=ppt/tags/tag253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69"/>
  <p:tag name="KSO_WM_UNIT_LAYERLEVEL" val="1"/>
  <p:tag name="KSO_WM_TAG_VERSION" val="1.0"/>
  <p:tag name="KSO_WM_UNIT_TYPE" val="i"/>
  <p:tag name="KSO_WM_UNIT_INDEX" val="69"/>
</p:tagLst>
</file>

<file path=ppt/tags/tag254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70"/>
  <p:tag name="KSO_WM_UNIT_LAYERLEVEL" val="1"/>
  <p:tag name="KSO_WM_TAG_VERSION" val="1.0"/>
  <p:tag name="KSO_WM_UNIT_TYPE" val="i"/>
  <p:tag name="KSO_WM_UNIT_INDEX" val="70"/>
</p:tagLst>
</file>

<file path=ppt/tags/tag255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71"/>
  <p:tag name="KSO_WM_UNIT_LAYERLEVEL" val="1"/>
  <p:tag name="KSO_WM_TAG_VERSION" val="1.0"/>
  <p:tag name="KSO_WM_UNIT_TYPE" val="i"/>
  <p:tag name="KSO_WM_UNIT_INDEX" val="71"/>
</p:tagLst>
</file>

<file path=ppt/tags/tag256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72"/>
  <p:tag name="KSO_WM_UNIT_LAYERLEVEL" val="1"/>
  <p:tag name="KSO_WM_TAG_VERSION" val="1.0"/>
  <p:tag name="KSO_WM_UNIT_TYPE" val="i"/>
  <p:tag name="KSO_WM_UNIT_INDEX" val="72"/>
</p:tagLst>
</file>

<file path=ppt/tags/tag25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73"/>
  <p:tag name="KSO_WM_UNIT_LAYERLEVEL" val="1"/>
  <p:tag name="KSO_WM_TAG_VERSION" val="1.0"/>
  <p:tag name="KSO_WM_UNIT_TYPE" val="i"/>
  <p:tag name="KSO_WM_UNIT_INDEX" val="73"/>
</p:tagLst>
</file>

<file path=ppt/tags/tag258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74"/>
  <p:tag name="KSO_WM_UNIT_LAYERLEVEL" val="1"/>
  <p:tag name="KSO_WM_TAG_VERSION" val="1.0"/>
  <p:tag name="KSO_WM_UNIT_TYPE" val="i"/>
  <p:tag name="KSO_WM_UNIT_INDEX" val="74"/>
</p:tagLst>
</file>

<file path=ppt/tags/tag259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75"/>
  <p:tag name="KSO_WM_UNIT_LAYERLEVEL" val="1"/>
  <p:tag name="KSO_WM_TAG_VERSION" val="1.0"/>
  <p:tag name="KSO_WM_UNIT_TYPE" val="i"/>
  <p:tag name="KSO_WM_UNIT_INDEX" val="75"/>
</p:tagLst>
</file>

<file path=ppt/tags/tag260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76"/>
  <p:tag name="KSO_WM_UNIT_LAYERLEVEL" val="1"/>
  <p:tag name="KSO_WM_TAG_VERSION" val="1.0"/>
  <p:tag name="KSO_WM_UNIT_TYPE" val="i"/>
  <p:tag name="KSO_WM_UNIT_INDEX" val="76"/>
</p:tagLst>
</file>

<file path=ppt/tags/tag261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77"/>
  <p:tag name="KSO_WM_UNIT_LAYERLEVEL" val="1"/>
  <p:tag name="KSO_WM_TAG_VERSION" val="1.0"/>
  <p:tag name="KSO_WM_UNIT_TYPE" val="i"/>
  <p:tag name="KSO_WM_UNIT_INDEX" val="77"/>
</p:tagLst>
</file>

<file path=ppt/tags/tag262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78"/>
  <p:tag name="KSO_WM_UNIT_LAYERLEVEL" val="1"/>
  <p:tag name="KSO_WM_TAG_VERSION" val="1.0"/>
  <p:tag name="KSO_WM_UNIT_TYPE" val="i"/>
  <p:tag name="KSO_WM_UNIT_INDEX" val="78"/>
</p:tagLst>
</file>

<file path=ppt/tags/tag263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79"/>
  <p:tag name="KSO_WM_UNIT_LAYERLEVEL" val="1"/>
  <p:tag name="KSO_WM_TAG_VERSION" val="1.0"/>
  <p:tag name="KSO_WM_UNIT_TYPE" val="i"/>
  <p:tag name="KSO_WM_UNIT_INDEX" val="79"/>
</p:tagLst>
</file>

<file path=ppt/tags/tag264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80"/>
  <p:tag name="KSO_WM_UNIT_LAYERLEVEL" val="1"/>
  <p:tag name="KSO_WM_TAG_VERSION" val="1.0"/>
  <p:tag name="KSO_WM_UNIT_TYPE" val="i"/>
  <p:tag name="KSO_WM_UNIT_INDEX" val="80"/>
</p:tagLst>
</file>

<file path=ppt/tags/tag265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81"/>
  <p:tag name="KSO_WM_UNIT_LAYERLEVEL" val="1"/>
  <p:tag name="KSO_WM_TAG_VERSION" val="1.0"/>
  <p:tag name="KSO_WM_UNIT_TYPE" val="i"/>
  <p:tag name="KSO_WM_UNIT_INDEX" val="81"/>
</p:tagLst>
</file>

<file path=ppt/tags/tag266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82"/>
  <p:tag name="KSO_WM_UNIT_LAYERLEVEL" val="1"/>
  <p:tag name="KSO_WM_TAG_VERSION" val="1.0"/>
  <p:tag name="KSO_WM_UNIT_TYPE" val="i"/>
  <p:tag name="KSO_WM_UNIT_INDEX" val="82"/>
</p:tagLst>
</file>

<file path=ppt/tags/tag26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83"/>
  <p:tag name="KSO_WM_UNIT_LAYERLEVEL" val="1"/>
  <p:tag name="KSO_WM_TAG_VERSION" val="1.0"/>
  <p:tag name="KSO_WM_UNIT_TYPE" val="i"/>
  <p:tag name="KSO_WM_UNIT_INDEX" val="83"/>
</p:tagLst>
</file>

<file path=ppt/tags/tag268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84"/>
  <p:tag name="KSO_WM_UNIT_LAYERLEVEL" val="1"/>
  <p:tag name="KSO_WM_TAG_VERSION" val="1.0"/>
  <p:tag name="KSO_WM_UNIT_TYPE" val="i"/>
  <p:tag name="KSO_WM_UNIT_INDEX" val="84"/>
</p:tagLst>
</file>

<file path=ppt/tags/tag269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85"/>
  <p:tag name="KSO_WM_UNIT_LAYERLEVEL" val="1"/>
  <p:tag name="KSO_WM_TAG_VERSION" val="1.0"/>
  <p:tag name="KSO_WM_UNIT_TYPE" val="i"/>
  <p:tag name="KSO_WM_UNIT_INDEX" val="85"/>
</p:tagLst>
</file>

<file path=ppt/tags/tag270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86"/>
  <p:tag name="KSO_WM_UNIT_LAYERLEVEL" val="1"/>
  <p:tag name="KSO_WM_TAG_VERSION" val="1.0"/>
  <p:tag name="KSO_WM_UNIT_TYPE" val="i"/>
  <p:tag name="KSO_WM_UNIT_INDEX" val="86"/>
</p:tagLst>
</file>

<file path=ppt/tags/tag271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87"/>
  <p:tag name="KSO_WM_UNIT_LAYERLEVEL" val="1"/>
  <p:tag name="KSO_WM_TAG_VERSION" val="1.0"/>
  <p:tag name="KSO_WM_UNIT_TYPE" val="i"/>
  <p:tag name="KSO_WM_UNIT_INDEX" val="87"/>
</p:tagLst>
</file>

<file path=ppt/tags/tag272.xml><?xml version="1.0" encoding="utf-8"?>
<p:tagLst xmlns:p="http://schemas.openxmlformats.org/presentationml/2006/main">
  <p:tag name="KSO_WM_UNIT_ISCONTENTSTITLE" val="0"/>
  <p:tag name="KSO_WM_UNIT_ISNUMDGMTITLE" val="0"/>
  <p:tag name="KSO_WM_UNIT_PRESET_TEXT" val="单击添加章节标题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_4*a*1"/>
  <p:tag name="KSO_WM_UNIT_LAYERLEVEL" val="1"/>
  <p:tag name="KSO_WM_TAG_VERSION" val="1.0"/>
  <p:tag name="KSO_WM_BEAUTIFY_FLAG" val="#wm#"/>
  <p:tag name="KSO_WM_UNIT_CONTENT_GROUP_TYPE" val="contentchip"/>
</p:tagLst>
</file>

<file path=ppt/tags/tag273.xml><?xml version="1.0" encoding="utf-8"?>
<p:tagLst xmlns:p="http://schemas.openxmlformats.org/presentationml/2006/main">
  <p:tag name="KSO_WM_UNIT_PRESET_TEXT" val="编辑文本"/>
  <p:tag name="KSO_WM_UNIT_NOCLEAR" val="0"/>
  <p:tag name="KSO_WM_UNIT_VALUE" val="10"/>
  <p:tag name="KSO_WM_UNIT_HIGHLIGHT" val="0"/>
  <p:tag name="KSO_WM_UNIT_COMPATIBLE" val="1"/>
  <p:tag name="KSO_WM_UNIT_DIAGRAM_ISNUMVISUAL" val="0"/>
  <p:tag name="KSO_WM_UNIT_DIAGRAM_ISREFERUNIT" val="0"/>
  <p:tag name="KSO_WM_UNIT_TYPE" val="e"/>
  <p:tag name="KSO_WM_UNIT_INDEX" val="1"/>
  <p:tag name="KSO_WM_UNIT_ID" val="_4*e*1"/>
  <p:tag name="KSO_WM_UNIT_LAYERLEVEL" val="1"/>
  <p:tag name="KSO_WM_TAG_VERSION" val="1.0"/>
  <p:tag name="KSO_WM_BEAUTIFY_FLAG" val="#wm#"/>
</p:tagLst>
</file>

<file path=ppt/tags/tag27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*"/>
  <p:tag name="KSO_WM_UNIT_LAYERLEVEL" val="1"/>
  <p:tag name="KSO_WM_TAG_VERSION" val="1.0"/>
  <p:tag name="KSO_WM_BEAUTIFY_FLAG" val="#wm#"/>
</p:tagLst>
</file>

<file path=ppt/tags/tag27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*"/>
  <p:tag name="KSO_WM_UNIT_LAYERLEVEL" val="1"/>
  <p:tag name="KSO_WM_TAG_VERSION" val="1.0"/>
  <p:tag name="KSO_WM_BEAUTIFY_FLAG" val="#wm#"/>
</p:tagLst>
</file>

<file path=ppt/tags/tag27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*"/>
  <p:tag name="KSO_WM_UNIT_LAYERLEVEL" val="1"/>
  <p:tag name="KSO_WM_TAG_VERSION" val="1.0"/>
  <p:tag name="KSO_WM_BEAUTIFY_FLAG" val="#wm#"/>
</p:tagLst>
</file>

<file path=ppt/tags/tag27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i*41"/>
  <p:tag name="KSO_WM_UNIT_LAYERLEVEL" val="1"/>
  <p:tag name="KSO_WM_TAG_VERSION" val="1.0"/>
  <p:tag name="KSO_WM_BEAUTIFY_FLAG" val="#wm#"/>
  <p:tag name="KSO_WM_UNIT_TYPE" val="i"/>
  <p:tag name="KSO_WM_UNIT_INDEX" val="41"/>
</p:tagLst>
</file>

<file path=ppt/tags/tag27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i*42"/>
  <p:tag name="KSO_WM_UNIT_LAYERLEVEL" val="1"/>
  <p:tag name="KSO_WM_TAG_VERSION" val="1.0"/>
  <p:tag name="KSO_WM_BEAUTIFY_FLAG" val="#wm#"/>
  <p:tag name="KSO_WM_UNIT_TYPE" val="i"/>
  <p:tag name="KSO_WM_UNIT_INDEX" val="42"/>
</p:tagLst>
</file>

<file path=ppt/tags/tag279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f"/>
  <p:tag name="KSO_WM_UNIT_INDEX" val="1"/>
  <p:tag name="KSO_WM_UNIT_ID" val="_5*f*1"/>
  <p:tag name="KSO_WM_UNIT_LAYERLEVEL" val="1"/>
  <p:tag name="KSO_WM_TAG_VERSION" val="1.0"/>
  <p:tag name="KSO_WM_BEAUTIFY_FLAG" val="#wm#"/>
  <p:tag name="KSO_WM_UNIT_PRESET_TEXT" val="单击此处编辑母版文本样式 第二级 第三级 第四级 第五级"/>
</p:tagLst>
</file>

<file path=ppt/tags/tag280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f"/>
  <p:tag name="KSO_WM_UNIT_INDEX" val="2"/>
  <p:tag name="KSO_WM_UNIT_ID" val="_5*f*2"/>
  <p:tag name="KSO_WM_UNIT_LAYERLEVEL" val="1"/>
  <p:tag name="KSO_WM_TAG_VERSION" val="1.0"/>
  <p:tag name="KSO_WM_BEAUTIFY_FLAG" val="#wm#"/>
  <p:tag name="KSO_WM_UNIT_PRESET_TEXT" val="单击此处编辑母版文本样式 第二级 第三级 第四级 第五级"/>
</p:tagLst>
</file>

<file path=ppt/tags/tag281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5*i*2"/>
  <p:tag name="KSO_WM_UNIT_LAYERLEVEL" val="1"/>
  <p:tag name="KSO_WM_TAG_VERSION" val="1.0"/>
  <p:tag name="KSO_WM_UNIT_TYPE" val="i"/>
  <p:tag name="KSO_WM_UNIT_INDEX" val="2"/>
</p:tagLst>
</file>

<file path=ppt/tags/tag282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5*i*3"/>
  <p:tag name="KSO_WM_UNIT_LAYERLEVEL" val="1"/>
  <p:tag name="KSO_WM_TAG_VERSION" val="1.0"/>
  <p:tag name="KSO_WM_UNIT_TYPE" val="i"/>
  <p:tag name="KSO_WM_UNIT_INDEX" val="3"/>
</p:tagLst>
</file>

<file path=ppt/tags/tag283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5*i*4"/>
  <p:tag name="KSO_WM_UNIT_LAYERLEVEL" val="1"/>
  <p:tag name="KSO_WM_TAG_VERSION" val="1.0"/>
  <p:tag name="KSO_WM_UNIT_TYPE" val="i"/>
  <p:tag name="KSO_WM_UNIT_INDEX" val="4"/>
</p:tagLst>
</file>

<file path=ppt/tags/tag284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5*i*5"/>
  <p:tag name="KSO_WM_UNIT_LAYERLEVEL" val="1"/>
  <p:tag name="KSO_WM_TAG_VERSION" val="1.0"/>
  <p:tag name="KSO_WM_UNIT_TYPE" val="i"/>
  <p:tag name="KSO_WM_UNIT_INDEX" val="5"/>
</p:tagLst>
</file>

<file path=ppt/tags/tag285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5*i*6"/>
  <p:tag name="KSO_WM_UNIT_LAYERLEVEL" val="1"/>
  <p:tag name="KSO_WM_TAG_VERSION" val="1.0"/>
  <p:tag name="KSO_WM_UNIT_TYPE" val="i"/>
  <p:tag name="KSO_WM_UNIT_INDEX" val="6"/>
</p:tagLst>
</file>

<file path=ppt/tags/tag286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5*i*7"/>
  <p:tag name="KSO_WM_UNIT_LAYERLEVEL" val="1"/>
  <p:tag name="KSO_WM_TAG_VERSION" val="1.0"/>
  <p:tag name="KSO_WM_UNIT_TYPE" val="i"/>
  <p:tag name="KSO_WM_UNIT_INDEX" val="7"/>
</p:tagLst>
</file>

<file path=ppt/tags/tag28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5*i*8"/>
  <p:tag name="KSO_WM_UNIT_LAYERLEVEL" val="1"/>
  <p:tag name="KSO_WM_TAG_VERSION" val="1.0"/>
  <p:tag name="KSO_WM_UNIT_TYPE" val="i"/>
  <p:tag name="KSO_WM_UNIT_INDEX" val="8"/>
</p:tagLst>
</file>

<file path=ppt/tags/tag288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5*i*9"/>
  <p:tag name="KSO_WM_UNIT_LAYERLEVEL" val="1"/>
  <p:tag name="KSO_WM_TAG_VERSION" val="1.0"/>
  <p:tag name="KSO_WM_UNIT_TYPE" val="i"/>
  <p:tag name="KSO_WM_UNIT_INDEX" val="9"/>
</p:tagLst>
</file>

<file path=ppt/tags/tag289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5*i*10"/>
  <p:tag name="KSO_WM_UNIT_LAYERLEVEL" val="1"/>
  <p:tag name="KSO_WM_TAG_VERSION" val="1.0"/>
  <p:tag name="KSO_WM_UNIT_TYPE" val="i"/>
  <p:tag name="KSO_WM_UNIT_INDEX" val="10"/>
</p:tagLst>
</file>

<file path=ppt/tags/tag290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5*i*11"/>
  <p:tag name="KSO_WM_UNIT_LAYERLEVEL" val="1"/>
  <p:tag name="KSO_WM_TAG_VERSION" val="1.0"/>
  <p:tag name="KSO_WM_UNIT_TYPE" val="i"/>
  <p:tag name="KSO_WM_UNIT_INDEX" val="11"/>
</p:tagLst>
</file>

<file path=ppt/tags/tag291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5*i*12"/>
  <p:tag name="KSO_WM_UNIT_LAYERLEVEL" val="1"/>
  <p:tag name="KSO_WM_TAG_VERSION" val="1.0"/>
  <p:tag name="KSO_WM_UNIT_TYPE" val="i"/>
  <p:tag name="KSO_WM_UNIT_INDEX" val="12"/>
</p:tagLst>
</file>

<file path=ppt/tags/tag292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5*i*13"/>
  <p:tag name="KSO_WM_UNIT_LAYERLEVEL" val="1"/>
  <p:tag name="KSO_WM_TAG_VERSION" val="1.0"/>
  <p:tag name="KSO_WM_UNIT_TYPE" val="i"/>
  <p:tag name="KSO_WM_UNIT_INDEX" val="13"/>
</p:tagLst>
</file>

<file path=ppt/tags/tag293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5*i*14"/>
  <p:tag name="KSO_WM_UNIT_LAYERLEVEL" val="1"/>
  <p:tag name="KSO_WM_TAG_VERSION" val="1.0"/>
  <p:tag name="KSO_WM_UNIT_TYPE" val="i"/>
  <p:tag name="KSO_WM_UNIT_INDEX" val="14"/>
</p:tagLst>
</file>

<file path=ppt/tags/tag294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5*i*15"/>
  <p:tag name="KSO_WM_UNIT_LAYERLEVEL" val="1"/>
  <p:tag name="KSO_WM_TAG_VERSION" val="1.0"/>
  <p:tag name="KSO_WM_UNIT_TYPE" val="i"/>
  <p:tag name="KSO_WM_UNIT_INDEX" val="15"/>
</p:tagLst>
</file>

<file path=ppt/tags/tag295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5*i*16"/>
  <p:tag name="KSO_WM_UNIT_LAYERLEVEL" val="1"/>
  <p:tag name="KSO_WM_TAG_VERSION" val="1.0"/>
  <p:tag name="KSO_WM_UNIT_TYPE" val="i"/>
  <p:tag name="KSO_WM_UNIT_INDEX" val="16"/>
</p:tagLst>
</file>

<file path=ppt/tags/tag296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5*i*17"/>
  <p:tag name="KSO_WM_UNIT_LAYERLEVEL" val="1"/>
  <p:tag name="KSO_WM_TAG_VERSION" val="1.0"/>
  <p:tag name="KSO_WM_UNIT_TYPE" val="i"/>
  <p:tag name="KSO_WM_UNIT_INDEX" val="17"/>
</p:tagLst>
</file>

<file path=ppt/tags/tag29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5*i*18"/>
  <p:tag name="KSO_WM_UNIT_LAYERLEVEL" val="1"/>
  <p:tag name="KSO_WM_TAG_VERSION" val="1.0"/>
  <p:tag name="KSO_WM_UNIT_TYPE" val="i"/>
  <p:tag name="KSO_WM_UNIT_INDEX" val="18"/>
</p:tagLst>
</file>

<file path=ppt/tags/tag298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5*i*19"/>
  <p:tag name="KSO_WM_UNIT_LAYERLEVEL" val="1"/>
  <p:tag name="KSO_WM_TAG_VERSION" val="1.0"/>
  <p:tag name="KSO_WM_UNIT_TYPE" val="i"/>
  <p:tag name="KSO_WM_UNIT_INDEX" val="19"/>
</p:tagLst>
</file>

<file path=ppt/tags/tag299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5*i*20"/>
  <p:tag name="KSO_WM_UNIT_LAYERLEVEL" val="1"/>
  <p:tag name="KSO_WM_TAG_VERSION" val="1.0"/>
  <p:tag name="KSO_WM_UNIT_TYPE" val="i"/>
  <p:tag name="KSO_WM_UNIT_INDEX" val="20"/>
</p:tagLst>
</file>

<file path=ppt/tags/tag300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5*i*21"/>
  <p:tag name="KSO_WM_UNIT_LAYERLEVEL" val="1"/>
  <p:tag name="KSO_WM_TAG_VERSION" val="1.0"/>
  <p:tag name="KSO_WM_UNIT_TYPE" val="i"/>
  <p:tag name="KSO_WM_UNIT_INDEX" val="21"/>
</p:tagLst>
</file>

<file path=ppt/tags/tag301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5*i*22"/>
  <p:tag name="KSO_WM_UNIT_LAYERLEVEL" val="1"/>
  <p:tag name="KSO_WM_TAG_VERSION" val="1.0"/>
  <p:tag name="KSO_WM_UNIT_TYPE" val="i"/>
  <p:tag name="KSO_WM_UNIT_INDEX" val="22"/>
</p:tagLst>
</file>

<file path=ppt/tags/tag302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5*i*23"/>
  <p:tag name="KSO_WM_UNIT_LAYERLEVEL" val="1"/>
  <p:tag name="KSO_WM_TAG_VERSION" val="1.0"/>
  <p:tag name="KSO_WM_UNIT_TYPE" val="i"/>
  <p:tag name="KSO_WM_UNIT_INDEX" val="23"/>
</p:tagLst>
</file>

<file path=ppt/tags/tag303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5*i*24"/>
  <p:tag name="KSO_WM_UNIT_LAYERLEVEL" val="1"/>
  <p:tag name="KSO_WM_TAG_VERSION" val="1.0"/>
  <p:tag name="KSO_WM_UNIT_TYPE" val="i"/>
  <p:tag name="KSO_WM_UNIT_INDEX" val="24"/>
</p:tagLst>
</file>

<file path=ppt/tags/tag304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5*i*25"/>
  <p:tag name="KSO_WM_UNIT_LAYERLEVEL" val="1"/>
  <p:tag name="KSO_WM_TAG_VERSION" val="1.0"/>
  <p:tag name="KSO_WM_UNIT_TYPE" val="i"/>
  <p:tag name="KSO_WM_UNIT_INDEX" val="25"/>
</p:tagLst>
</file>

<file path=ppt/tags/tag305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5*i*26"/>
  <p:tag name="KSO_WM_UNIT_LAYERLEVEL" val="1"/>
  <p:tag name="KSO_WM_TAG_VERSION" val="1.0"/>
  <p:tag name="KSO_WM_UNIT_TYPE" val="i"/>
  <p:tag name="KSO_WM_UNIT_INDEX" val="26"/>
</p:tagLst>
</file>

<file path=ppt/tags/tag306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5*i*27"/>
  <p:tag name="KSO_WM_UNIT_LAYERLEVEL" val="1"/>
  <p:tag name="KSO_WM_TAG_VERSION" val="1.0"/>
  <p:tag name="KSO_WM_UNIT_TYPE" val="i"/>
  <p:tag name="KSO_WM_UNIT_INDEX" val="27"/>
</p:tagLst>
</file>

<file path=ppt/tags/tag30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5*i*28"/>
  <p:tag name="KSO_WM_UNIT_LAYERLEVEL" val="1"/>
  <p:tag name="KSO_WM_TAG_VERSION" val="1.0"/>
  <p:tag name="KSO_WM_UNIT_TYPE" val="i"/>
  <p:tag name="KSO_WM_UNIT_INDEX" val="28"/>
</p:tagLst>
</file>

<file path=ppt/tags/tag308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5*i*29"/>
  <p:tag name="KSO_WM_UNIT_LAYERLEVEL" val="1"/>
  <p:tag name="KSO_WM_TAG_VERSION" val="1.0"/>
  <p:tag name="KSO_WM_UNIT_TYPE" val="i"/>
  <p:tag name="KSO_WM_UNIT_INDEX" val="29"/>
</p:tagLst>
</file>

<file path=ppt/tags/tag309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5*i*30"/>
  <p:tag name="KSO_WM_UNIT_LAYERLEVEL" val="1"/>
  <p:tag name="KSO_WM_TAG_VERSION" val="1.0"/>
  <p:tag name="KSO_WM_UNIT_TYPE" val="i"/>
  <p:tag name="KSO_WM_UNIT_INDEX" val="30"/>
</p:tagLst>
</file>

<file path=ppt/tags/tag310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5*i*31"/>
  <p:tag name="KSO_WM_UNIT_LAYERLEVEL" val="1"/>
  <p:tag name="KSO_WM_TAG_VERSION" val="1.0"/>
  <p:tag name="KSO_WM_UNIT_TYPE" val="i"/>
  <p:tag name="KSO_WM_UNIT_INDEX" val="31"/>
</p:tagLst>
</file>

<file path=ppt/tags/tag311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5*i*32"/>
  <p:tag name="KSO_WM_UNIT_LAYERLEVEL" val="1"/>
  <p:tag name="KSO_WM_TAG_VERSION" val="1.0"/>
  <p:tag name="KSO_WM_UNIT_TYPE" val="i"/>
  <p:tag name="KSO_WM_UNIT_INDEX" val="32"/>
</p:tagLst>
</file>

<file path=ppt/tags/tag312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5*i*33"/>
  <p:tag name="KSO_WM_UNIT_LAYERLEVEL" val="1"/>
  <p:tag name="KSO_WM_TAG_VERSION" val="1.0"/>
  <p:tag name="KSO_WM_UNIT_TYPE" val="i"/>
  <p:tag name="KSO_WM_UNIT_INDEX" val="33"/>
</p:tagLst>
</file>

<file path=ppt/tags/tag313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5*i*34"/>
  <p:tag name="KSO_WM_UNIT_LAYERLEVEL" val="1"/>
  <p:tag name="KSO_WM_TAG_VERSION" val="1.0"/>
  <p:tag name="KSO_WM_UNIT_TYPE" val="i"/>
  <p:tag name="KSO_WM_UNIT_INDEX" val="34"/>
</p:tagLst>
</file>

<file path=ppt/tags/tag314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5*i*35"/>
  <p:tag name="KSO_WM_UNIT_LAYERLEVEL" val="1"/>
  <p:tag name="KSO_WM_TAG_VERSION" val="1.0"/>
  <p:tag name="KSO_WM_UNIT_TYPE" val="i"/>
  <p:tag name="KSO_WM_UNIT_INDEX" val="35"/>
</p:tagLst>
</file>

<file path=ppt/tags/tag315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5*i*36"/>
  <p:tag name="KSO_WM_UNIT_LAYERLEVEL" val="1"/>
  <p:tag name="KSO_WM_TAG_VERSION" val="1.0"/>
  <p:tag name="KSO_WM_UNIT_TYPE" val="i"/>
  <p:tag name="KSO_WM_UNIT_INDEX" val="36"/>
</p:tagLst>
</file>

<file path=ppt/tags/tag316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5*i*37"/>
  <p:tag name="KSO_WM_UNIT_LAYERLEVEL" val="1"/>
  <p:tag name="KSO_WM_TAG_VERSION" val="1.0"/>
  <p:tag name="KSO_WM_UNIT_TYPE" val="i"/>
  <p:tag name="KSO_WM_UNIT_INDEX" val="37"/>
</p:tagLst>
</file>

<file path=ppt/tags/tag31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5*i*38"/>
  <p:tag name="KSO_WM_UNIT_LAYERLEVEL" val="1"/>
  <p:tag name="KSO_WM_TAG_VERSION" val="1.0"/>
  <p:tag name="KSO_WM_UNIT_TYPE" val="i"/>
  <p:tag name="KSO_WM_UNIT_INDEX" val="38"/>
</p:tagLst>
</file>

<file path=ppt/tags/tag318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5*i*39"/>
  <p:tag name="KSO_WM_UNIT_LAYERLEVEL" val="1"/>
  <p:tag name="KSO_WM_TAG_VERSION" val="1.0"/>
  <p:tag name="KSO_WM_UNIT_TYPE" val="i"/>
  <p:tag name="KSO_WM_UNIT_INDEX" val="39"/>
</p:tagLst>
</file>

<file path=ppt/tags/tag319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5*i*40"/>
  <p:tag name="KSO_WM_UNIT_LAYERLEVEL" val="1"/>
  <p:tag name="KSO_WM_TAG_VERSION" val="1.0"/>
  <p:tag name="KSO_WM_UNIT_TYPE" val="i"/>
  <p:tag name="KSO_WM_UNIT_INDEX" val="40"/>
</p:tagLst>
</file>

<file path=ppt/tags/tag320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5*i*41"/>
  <p:tag name="KSO_WM_UNIT_LAYERLEVEL" val="1"/>
  <p:tag name="KSO_WM_TAG_VERSION" val="1.0"/>
  <p:tag name="KSO_WM_UNIT_TYPE" val="i"/>
  <p:tag name="KSO_WM_UNIT_INDEX" val="41"/>
</p:tagLst>
</file>

<file path=ppt/tags/tag321.xml><?xml version="1.0" encoding="utf-8"?>
<p:tagLst xmlns:p="http://schemas.openxmlformats.org/presentationml/2006/main">
  <p:tag name="KSO_WM_UNIT_ISCONTENTSTITLE" val="0"/>
  <p:tag name="KSO_WM_UNIT_ISNUMDGMTITLE" val="0"/>
  <p:tag name="KSO_WM_UNIT_PRESET_TEXT" val="正文页-预设标题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_5*a*1"/>
  <p:tag name="KSO_WM_UNIT_LAYERLEVEL" val="1"/>
  <p:tag name="KSO_WM_TAG_VERSION" val="1.0"/>
  <p:tag name="KSO_WM_BEAUTIFY_FLAG" val="#wm#"/>
  <p:tag name="KSO_WM_UNIT_CONTENT_GROUP_TYPE" val="titlestyle"/>
</p:tagLst>
</file>

<file path=ppt/tags/tag32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32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32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32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i*41"/>
  <p:tag name="KSO_WM_UNIT_LAYERLEVEL" val="1"/>
  <p:tag name="KSO_WM_TAG_VERSION" val="1.0"/>
  <p:tag name="KSO_WM_BEAUTIFY_FLAG" val="#wm#"/>
  <p:tag name="KSO_WM_UNIT_TYPE" val="i"/>
  <p:tag name="KSO_WM_UNIT_INDEX" val="41"/>
</p:tagLst>
</file>

<file path=ppt/tags/tag32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i*42"/>
  <p:tag name="KSO_WM_UNIT_LAYERLEVEL" val="1"/>
  <p:tag name="KSO_WM_TAG_VERSION" val="1.0"/>
  <p:tag name="KSO_WM_BEAUTIFY_FLAG" val="#wm#"/>
  <p:tag name="KSO_WM_UNIT_TYPE" val="i"/>
  <p:tag name="KSO_WM_UNIT_INDEX" val="42"/>
</p:tagLst>
</file>

<file path=ppt/tags/tag327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h_f"/>
  <p:tag name="KSO_WM_UNIT_INDEX" val="2_1"/>
  <p:tag name="KSO_WM_UNIT_ID" val="_6*h_f*2_1"/>
  <p:tag name="KSO_WM_UNIT_LAYERLEVEL" val="1_1"/>
  <p:tag name="KSO_WM_TAG_VERSION" val="1.0"/>
  <p:tag name="KSO_WM_BEAUTIFY_FLAG" val="#wm#"/>
  <p:tag name="KSO_WM_UNIT_PRESET_TEXT" val="单击此处编辑母版文本样式 第二级 第三级 第四级 第五级"/>
</p:tagLst>
</file>

<file path=ppt/tags/tag328.xml><?xml version="1.0" encoding="utf-8"?>
<p:tagLst xmlns:p="http://schemas.openxmlformats.org/presentationml/2006/main">
  <p:tag name="KSO_WM_UNIT_ISCONTENTSTITLE" val="0"/>
  <p:tag name="KSO_WM_UNIT_ISNUMDGMTITLE" val="0"/>
  <p:tag name="KSO_WM_UNIT_PRESET_TEXT" val="添加小标题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h_a"/>
  <p:tag name="KSO_WM_UNIT_INDEX" val="2_1"/>
  <p:tag name="KSO_WM_UNIT_ID" val="_6*h_a*2_1"/>
  <p:tag name="KSO_WM_UNIT_LAYERLEVEL" val="1_1"/>
  <p:tag name="KSO_WM_TAG_VERSION" val="1.0"/>
  <p:tag name="KSO_WM_BEAUTIFY_FLAG" val="#wm#"/>
</p:tagLst>
</file>

<file path=ppt/tags/tag329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h_f"/>
  <p:tag name="KSO_WM_UNIT_INDEX" val="1_1"/>
  <p:tag name="KSO_WM_UNIT_ID" val="_6*h_f*1_1"/>
  <p:tag name="KSO_WM_UNIT_LAYERLEVEL" val="1_1"/>
  <p:tag name="KSO_WM_TAG_VERSION" val="1.0"/>
  <p:tag name="KSO_WM_BEAUTIFY_FLAG" val="#wm#"/>
  <p:tag name="KSO_WM_UNIT_PRESET_TEXT" val="单击此处编辑母版文本样式 第二级 第三级 第四级 第五级"/>
</p:tagLst>
</file>

<file path=ppt/tags/tag330.xml><?xml version="1.0" encoding="utf-8"?>
<p:tagLst xmlns:p="http://schemas.openxmlformats.org/presentationml/2006/main">
  <p:tag name="KSO_WM_UNIT_ISCONTENTSTITLE" val="0"/>
  <p:tag name="KSO_WM_UNIT_ISNUMDGMTITLE" val="0"/>
  <p:tag name="KSO_WM_UNIT_PRESET_TEXT" val="添加小标题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h_a"/>
  <p:tag name="KSO_WM_UNIT_INDEX" val="1_1"/>
  <p:tag name="KSO_WM_UNIT_ID" val="_6*h_a*1_1"/>
  <p:tag name="KSO_WM_UNIT_LAYERLEVEL" val="1_1"/>
  <p:tag name="KSO_WM_TAG_VERSION" val="1.0"/>
  <p:tag name="KSO_WM_BEAUTIFY_FLAG" val="#wm#"/>
</p:tagLst>
</file>

<file path=ppt/tags/tag331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6*i*1"/>
  <p:tag name="KSO_WM_UNIT_LAYERLEVEL" val="1"/>
  <p:tag name="KSO_WM_TAG_VERSION" val="1.0"/>
  <p:tag name="KSO_WM_UNIT_TYPE" val="i"/>
  <p:tag name="KSO_WM_UNIT_INDEX" val="1"/>
</p:tagLst>
</file>

<file path=ppt/tags/tag332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6*i*2"/>
  <p:tag name="KSO_WM_UNIT_LAYERLEVEL" val="1"/>
  <p:tag name="KSO_WM_TAG_VERSION" val="1.0"/>
  <p:tag name="KSO_WM_UNIT_TYPE" val="i"/>
  <p:tag name="KSO_WM_UNIT_INDEX" val="2"/>
</p:tagLst>
</file>

<file path=ppt/tags/tag333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6*i*3"/>
  <p:tag name="KSO_WM_UNIT_LAYERLEVEL" val="1"/>
  <p:tag name="KSO_WM_TAG_VERSION" val="1.0"/>
  <p:tag name="KSO_WM_UNIT_TYPE" val="i"/>
  <p:tag name="KSO_WM_UNIT_INDEX" val="3"/>
</p:tagLst>
</file>

<file path=ppt/tags/tag334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6*i*4"/>
  <p:tag name="KSO_WM_UNIT_LAYERLEVEL" val="1"/>
  <p:tag name="KSO_WM_TAG_VERSION" val="1.0"/>
  <p:tag name="KSO_WM_UNIT_TYPE" val="i"/>
  <p:tag name="KSO_WM_UNIT_INDEX" val="4"/>
</p:tagLst>
</file>

<file path=ppt/tags/tag335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6*i*5"/>
  <p:tag name="KSO_WM_UNIT_LAYERLEVEL" val="1"/>
  <p:tag name="KSO_WM_TAG_VERSION" val="1.0"/>
  <p:tag name="KSO_WM_UNIT_TYPE" val="i"/>
  <p:tag name="KSO_WM_UNIT_INDEX" val="5"/>
</p:tagLst>
</file>

<file path=ppt/tags/tag336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6*i*6"/>
  <p:tag name="KSO_WM_UNIT_LAYERLEVEL" val="1"/>
  <p:tag name="KSO_WM_TAG_VERSION" val="1.0"/>
  <p:tag name="KSO_WM_UNIT_TYPE" val="i"/>
  <p:tag name="KSO_WM_UNIT_INDEX" val="6"/>
</p:tagLst>
</file>

<file path=ppt/tags/tag33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6*i*7"/>
  <p:tag name="KSO_WM_UNIT_LAYERLEVEL" val="1"/>
  <p:tag name="KSO_WM_TAG_VERSION" val="1.0"/>
  <p:tag name="KSO_WM_UNIT_TYPE" val="i"/>
  <p:tag name="KSO_WM_UNIT_INDEX" val="7"/>
</p:tagLst>
</file>

<file path=ppt/tags/tag338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6*i*8"/>
  <p:tag name="KSO_WM_UNIT_LAYERLEVEL" val="1"/>
  <p:tag name="KSO_WM_TAG_VERSION" val="1.0"/>
  <p:tag name="KSO_WM_UNIT_TYPE" val="i"/>
  <p:tag name="KSO_WM_UNIT_INDEX" val="8"/>
</p:tagLst>
</file>

<file path=ppt/tags/tag339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6*i*9"/>
  <p:tag name="KSO_WM_UNIT_LAYERLEVEL" val="1"/>
  <p:tag name="KSO_WM_TAG_VERSION" val="1.0"/>
  <p:tag name="KSO_WM_UNIT_TYPE" val="i"/>
  <p:tag name="KSO_WM_UNIT_INDEX" val="9"/>
</p:tagLst>
</file>

<file path=ppt/tags/tag340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6*i*10"/>
  <p:tag name="KSO_WM_UNIT_LAYERLEVEL" val="1"/>
  <p:tag name="KSO_WM_TAG_VERSION" val="1.0"/>
  <p:tag name="KSO_WM_UNIT_TYPE" val="i"/>
  <p:tag name="KSO_WM_UNIT_INDEX" val="10"/>
</p:tagLst>
</file>

<file path=ppt/tags/tag341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6*i*11"/>
  <p:tag name="KSO_WM_UNIT_LAYERLEVEL" val="1"/>
  <p:tag name="KSO_WM_TAG_VERSION" val="1.0"/>
  <p:tag name="KSO_WM_UNIT_TYPE" val="i"/>
  <p:tag name="KSO_WM_UNIT_INDEX" val="11"/>
</p:tagLst>
</file>

<file path=ppt/tags/tag342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6*i*12"/>
  <p:tag name="KSO_WM_UNIT_LAYERLEVEL" val="1"/>
  <p:tag name="KSO_WM_TAG_VERSION" val="1.0"/>
  <p:tag name="KSO_WM_UNIT_TYPE" val="i"/>
  <p:tag name="KSO_WM_UNIT_INDEX" val="12"/>
</p:tagLst>
</file>

<file path=ppt/tags/tag343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6*i*13"/>
  <p:tag name="KSO_WM_UNIT_LAYERLEVEL" val="1"/>
  <p:tag name="KSO_WM_TAG_VERSION" val="1.0"/>
  <p:tag name="KSO_WM_UNIT_TYPE" val="i"/>
  <p:tag name="KSO_WM_UNIT_INDEX" val="13"/>
</p:tagLst>
</file>

<file path=ppt/tags/tag344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6*i*14"/>
  <p:tag name="KSO_WM_UNIT_LAYERLEVEL" val="1"/>
  <p:tag name="KSO_WM_TAG_VERSION" val="1.0"/>
  <p:tag name="KSO_WM_UNIT_TYPE" val="i"/>
  <p:tag name="KSO_WM_UNIT_INDEX" val="14"/>
</p:tagLst>
</file>

<file path=ppt/tags/tag345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6*i*15"/>
  <p:tag name="KSO_WM_UNIT_LAYERLEVEL" val="1"/>
  <p:tag name="KSO_WM_TAG_VERSION" val="1.0"/>
  <p:tag name="KSO_WM_UNIT_TYPE" val="i"/>
  <p:tag name="KSO_WM_UNIT_INDEX" val="15"/>
</p:tagLst>
</file>

<file path=ppt/tags/tag346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6*i*16"/>
  <p:tag name="KSO_WM_UNIT_LAYERLEVEL" val="1"/>
  <p:tag name="KSO_WM_TAG_VERSION" val="1.0"/>
  <p:tag name="KSO_WM_UNIT_TYPE" val="i"/>
  <p:tag name="KSO_WM_UNIT_INDEX" val="16"/>
</p:tagLst>
</file>

<file path=ppt/tags/tag34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6*i*17"/>
  <p:tag name="KSO_WM_UNIT_LAYERLEVEL" val="1"/>
  <p:tag name="KSO_WM_TAG_VERSION" val="1.0"/>
  <p:tag name="KSO_WM_UNIT_TYPE" val="i"/>
  <p:tag name="KSO_WM_UNIT_INDEX" val="17"/>
</p:tagLst>
</file>

<file path=ppt/tags/tag348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6*i*18"/>
  <p:tag name="KSO_WM_UNIT_LAYERLEVEL" val="1"/>
  <p:tag name="KSO_WM_TAG_VERSION" val="1.0"/>
  <p:tag name="KSO_WM_UNIT_TYPE" val="i"/>
  <p:tag name="KSO_WM_UNIT_INDEX" val="18"/>
</p:tagLst>
</file>

<file path=ppt/tags/tag349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6*i*19"/>
  <p:tag name="KSO_WM_UNIT_LAYERLEVEL" val="1"/>
  <p:tag name="KSO_WM_TAG_VERSION" val="1.0"/>
  <p:tag name="KSO_WM_UNIT_TYPE" val="i"/>
  <p:tag name="KSO_WM_UNIT_INDEX" val="19"/>
</p:tagLst>
</file>

<file path=ppt/tags/tag350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6*i*20"/>
  <p:tag name="KSO_WM_UNIT_LAYERLEVEL" val="1"/>
  <p:tag name="KSO_WM_TAG_VERSION" val="1.0"/>
  <p:tag name="KSO_WM_UNIT_TYPE" val="i"/>
  <p:tag name="KSO_WM_UNIT_INDEX" val="20"/>
</p:tagLst>
</file>

<file path=ppt/tags/tag351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6*i*21"/>
  <p:tag name="KSO_WM_UNIT_LAYERLEVEL" val="1"/>
  <p:tag name="KSO_WM_TAG_VERSION" val="1.0"/>
  <p:tag name="KSO_WM_UNIT_TYPE" val="i"/>
  <p:tag name="KSO_WM_UNIT_INDEX" val="21"/>
</p:tagLst>
</file>

<file path=ppt/tags/tag352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6*i*22"/>
  <p:tag name="KSO_WM_UNIT_LAYERLEVEL" val="1"/>
  <p:tag name="KSO_WM_TAG_VERSION" val="1.0"/>
  <p:tag name="KSO_WM_UNIT_TYPE" val="i"/>
  <p:tag name="KSO_WM_UNIT_INDEX" val="22"/>
</p:tagLst>
</file>

<file path=ppt/tags/tag353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6*i*23"/>
  <p:tag name="KSO_WM_UNIT_LAYERLEVEL" val="1"/>
  <p:tag name="KSO_WM_TAG_VERSION" val="1.0"/>
  <p:tag name="KSO_WM_UNIT_TYPE" val="i"/>
  <p:tag name="KSO_WM_UNIT_INDEX" val="23"/>
</p:tagLst>
</file>

<file path=ppt/tags/tag354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6*i*24"/>
  <p:tag name="KSO_WM_UNIT_LAYERLEVEL" val="1"/>
  <p:tag name="KSO_WM_TAG_VERSION" val="1.0"/>
  <p:tag name="KSO_WM_UNIT_TYPE" val="i"/>
  <p:tag name="KSO_WM_UNIT_INDEX" val="24"/>
</p:tagLst>
</file>

<file path=ppt/tags/tag355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6*i*25"/>
  <p:tag name="KSO_WM_UNIT_LAYERLEVEL" val="1"/>
  <p:tag name="KSO_WM_TAG_VERSION" val="1.0"/>
  <p:tag name="KSO_WM_UNIT_TYPE" val="i"/>
  <p:tag name="KSO_WM_UNIT_INDEX" val="25"/>
</p:tagLst>
</file>

<file path=ppt/tags/tag356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6*i*26"/>
  <p:tag name="KSO_WM_UNIT_LAYERLEVEL" val="1"/>
  <p:tag name="KSO_WM_TAG_VERSION" val="1.0"/>
  <p:tag name="KSO_WM_UNIT_TYPE" val="i"/>
  <p:tag name="KSO_WM_UNIT_INDEX" val="26"/>
</p:tagLst>
</file>

<file path=ppt/tags/tag35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6*i*27"/>
  <p:tag name="KSO_WM_UNIT_LAYERLEVEL" val="1"/>
  <p:tag name="KSO_WM_TAG_VERSION" val="1.0"/>
  <p:tag name="KSO_WM_UNIT_TYPE" val="i"/>
  <p:tag name="KSO_WM_UNIT_INDEX" val="27"/>
</p:tagLst>
</file>

<file path=ppt/tags/tag358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6*i*28"/>
  <p:tag name="KSO_WM_UNIT_LAYERLEVEL" val="1"/>
  <p:tag name="KSO_WM_TAG_VERSION" val="1.0"/>
  <p:tag name="KSO_WM_UNIT_TYPE" val="i"/>
  <p:tag name="KSO_WM_UNIT_INDEX" val="28"/>
</p:tagLst>
</file>

<file path=ppt/tags/tag359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6*i*29"/>
  <p:tag name="KSO_WM_UNIT_LAYERLEVEL" val="1"/>
  <p:tag name="KSO_WM_TAG_VERSION" val="1.0"/>
  <p:tag name="KSO_WM_UNIT_TYPE" val="i"/>
  <p:tag name="KSO_WM_UNIT_INDEX" val="29"/>
</p:tagLst>
</file>

<file path=ppt/tags/tag360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6*i*30"/>
  <p:tag name="KSO_WM_UNIT_LAYERLEVEL" val="1"/>
  <p:tag name="KSO_WM_TAG_VERSION" val="1.0"/>
  <p:tag name="KSO_WM_UNIT_TYPE" val="i"/>
  <p:tag name="KSO_WM_UNIT_INDEX" val="30"/>
</p:tagLst>
</file>

<file path=ppt/tags/tag361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6*i*31"/>
  <p:tag name="KSO_WM_UNIT_LAYERLEVEL" val="1"/>
  <p:tag name="KSO_WM_TAG_VERSION" val="1.0"/>
  <p:tag name="KSO_WM_UNIT_TYPE" val="i"/>
  <p:tag name="KSO_WM_UNIT_INDEX" val="31"/>
</p:tagLst>
</file>

<file path=ppt/tags/tag362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6*i*32"/>
  <p:tag name="KSO_WM_UNIT_LAYERLEVEL" val="1"/>
  <p:tag name="KSO_WM_TAG_VERSION" val="1.0"/>
  <p:tag name="KSO_WM_UNIT_TYPE" val="i"/>
  <p:tag name="KSO_WM_UNIT_INDEX" val="32"/>
</p:tagLst>
</file>

<file path=ppt/tags/tag363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6*i*33"/>
  <p:tag name="KSO_WM_UNIT_LAYERLEVEL" val="1"/>
  <p:tag name="KSO_WM_TAG_VERSION" val="1.0"/>
  <p:tag name="KSO_WM_UNIT_TYPE" val="i"/>
  <p:tag name="KSO_WM_UNIT_INDEX" val="33"/>
</p:tagLst>
</file>

<file path=ppt/tags/tag364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6*i*34"/>
  <p:tag name="KSO_WM_UNIT_LAYERLEVEL" val="1"/>
  <p:tag name="KSO_WM_TAG_VERSION" val="1.0"/>
  <p:tag name="KSO_WM_UNIT_TYPE" val="i"/>
  <p:tag name="KSO_WM_UNIT_INDEX" val="34"/>
</p:tagLst>
</file>

<file path=ppt/tags/tag365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6*i*35"/>
  <p:tag name="KSO_WM_UNIT_LAYERLEVEL" val="1"/>
  <p:tag name="KSO_WM_TAG_VERSION" val="1.0"/>
  <p:tag name="KSO_WM_UNIT_TYPE" val="i"/>
  <p:tag name="KSO_WM_UNIT_INDEX" val="35"/>
</p:tagLst>
</file>

<file path=ppt/tags/tag366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6*i*36"/>
  <p:tag name="KSO_WM_UNIT_LAYERLEVEL" val="1"/>
  <p:tag name="KSO_WM_TAG_VERSION" val="1.0"/>
  <p:tag name="KSO_WM_UNIT_TYPE" val="i"/>
  <p:tag name="KSO_WM_UNIT_INDEX" val="36"/>
</p:tagLst>
</file>

<file path=ppt/tags/tag36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6*i*37"/>
  <p:tag name="KSO_WM_UNIT_LAYERLEVEL" val="1"/>
  <p:tag name="KSO_WM_TAG_VERSION" val="1.0"/>
  <p:tag name="KSO_WM_UNIT_TYPE" val="i"/>
  <p:tag name="KSO_WM_UNIT_INDEX" val="37"/>
</p:tagLst>
</file>

<file path=ppt/tags/tag368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6*i*38"/>
  <p:tag name="KSO_WM_UNIT_LAYERLEVEL" val="1"/>
  <p:tag name="KSO_WM_TAG_VERSION" val="1.0"/>
  <p:tag name="KSO_WM_UNIT_TYPE" val="i"/>
  <p:tag name="KSO_WM_UNIT_INDEX" val="38"/>
</p:tagLst>
</file>

<file path=ppt/tags/tag369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6*i*39"/>
  <p:tag name="KSO_WM_UNIT_LAYERLEVEL" val="1"/>
  <p:tag name="KSO_WM_TAG_VERSION" val="1.0"/>
  <p:tag name="KSO_WM_UNIT_TYPE" val="i"/>
  <p:tag name="KSO_WM_UNIT_INDEX" val="39"/>
</p:tagLst>
</file>

<file path=ppt/tags/tag370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6*i*40"/>
  <p:tag name="KSO_WM_UNIT_LAYERLEVEL" val="1"/>
  <p:tag name="KSO_WM_TAG_VERSION" val="1.0"/>
  <p:tag name="KSO_WM_UNIT_TYPE" val="i"/>
  <p:tag name="KSO_WM_UNIT_INDEX" val="40"/>
</p:tagLst>
</file>

<file path=ppt/tags/tag371.xml><?xml version="1.0" encoding="utf-8"?>
<p:tagLst xmlns:p="http://schemas.openxmlformats.org/presentationml/2006/main">
  <p:tag name="KSO_WM_UNIT_ISCONTENTSTITLE" val="0"/>
  <p:tag name="KSO_WM_UNIT_ISNUMDGMTITLE" val="0"/>
  <p:tag name="KSO_WM_UNIT_PRESET_TEXT" val="正文页-预设标题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_6*a*1"/>
  <p:tag name="KSO_WM_UNIT_LAYERLEVEL" val="1"/>
  <p:tag name="KSO_WM_TAG_VERSION" val="1.0"/>
  <p:tag name="KSO_WM_BEAUTIFY_FLAG" val="#wm#"/>
  <p:tag name="KSO_WM_UNIT_CONTENT_GROUP_TYPE" val="titlestyle"/>
</p:tagLst>
</file>

<file path=ppt/tags/tag37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*"/>
  <p:tag name="KSO_WM_UNIT_LAYERLEVEL" val="1"/>
  <p:tag name="KSO_WM_TAG_VERSION" val="1.0"/>
  <p:tag name="KSO_WM_BEAUTIFY_FLAG" val="#wm#"/>
</p:tagLst>
</file>

<file path=ppt/tags/tag37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*"/>
  <p:tag name="KSO_WM_UNIT_LAYERLEVEL" val="1"/>
  <p:tag name="KSO_WM_TAG_VERSION" val="1.0"/>
  <p:tag name="KSO_WM_BEAUTIFY_FLAG" val="#wm#"/>
</p:tagLst>
</file>

<file path=ppt/tags/tag37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*"/>
  <p:tag name="KSO_WM_UNIT_LAYERLEVEL" val="1"/>
  <p:tag name="KSO_WM_TAG_VERSION" val="1.0"/>
  <p:tag name="KSO_WM_BEAUTIFY_FLAG" val="#wm#"/>
</p:tagLst>
</file>

<file path=ppt/tags/tag37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7*i*41"/>
  <p:tag name="KSO_WM_UNIT_LAYERLEVEL" val="1"/>
  <p:tag name="KSO_WM_TAG_VERSION" val="1.0"/>
  <p:tag name="KSO_WM_BEAUTIFY_FLAG" val="#wm#"/>
  <p:tag name="KSO_WM_UNIT_TYPE" val="i"/>
  <p:tag name="KSO_WM_UNIT_INDEX" val="41"/>
</p:tagLst>
</file>

<file path=ppt/tags/tag37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7*i*42"/>
  <p:tag name="KSO_WM_UNIT_LAYERLEVEL" val="1"/>
  <p:tag name="KSO_WM_TAG_VERSION" val="1.0"/>
  <p:tag name="KSO_WM_BEAUTIFY_FLAG" val="#wm#"/>
  <p:tag name="KSO_WM_UNIT_TYPE" val="i"/>
  <p:tag name="KSO_WM_UNIT_INDEX" val="42"/>
</p:tagLst>
</file>

<file path=ppt/tags/tag37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7*i*2"/>
  <p:tag name="KSO_WM_UNIT_LAYERLEVEL" val="1"/>
  <p:tag name="KSO_WM_TAG_VERSION" val="1.0"/>
  <p:tag name="KSO_WM_UNIT_TYPE" val="i"/>
  <p:tag name="KSO_WM_UNIT_INDEX" val="2"/>
</p:tagLst>
</file>

<file path=ppt/tags/tag378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7*i*3"/>
  <p:tag name="KSO_WM_UNIT_LAYERLEVEL" val="1"/>
  <p:tag name="KSO_WM_TAG_VERSION" val="1.0"/>
  <p:tag name="KSO_WM_UNIT_TYPE" val="i"/>
  <p:tag name="KSO_WM_UNIT_INDEX" val="3"/>
</p:tagLst>
</file>

<file path=ppt/tags/tag379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7*i*4"/>
  <p:tag name="KSO_WM_UNIT_LAYERLEVEL" val="1"/>
  <p:tag name="KSO_WM_TAG_VERSION" val="1.0"/>
  <p:tag name="KSO_WM_UNIT_TYPE" val="i"/>
  <p:tag name="KSO_WM_UNIT_INDEX" val="4"/>
</p:tagLst>
</file>

<file path=ppt/tags/tag380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7*i*5"/>
  <p:tag name="KSO_WM_UNIT_LAYERLEVEL" val="1"/>
  <p:tag name="KSO_WM_TAG_VERSION" val="1.0"/>
  <p:tag name="KSO_WM_UNIT_TYPE" val="i"/>
  <p:tag name="KSO_WM_UNIT_INDEX" val="5"/>
</p:tagLst>
</file>

<file path=ppt/tags/tag381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7*i*6"/>
  <p:tag name="KSO_WM_UNIT_LAYERLEVEL" val="1"/>
  <p:tag name="KSO_WM_TAG_VERSION" val="1.0"/>
  <p:tag name="KSO_WM_UNIT_TYPE" val="i"/>
  <p:tag name="KSO_WM_UNIT_INDEX" val="6"/>
</p:tagLst>
</file>

<file path=ppt/tags/tag382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7*i*7"/>
  <p:tag name="KSO_WM_UNIT_LAYERLEVEL" val="1"/>
  <p:tag name="KSO_WM_TAG_VERSION" val="1.0"/>
  <p:tag name="KSO_WM_UNIT_TYPE" val="i"/>
  <p:tag name="KSO_WM_UNIT_INDEX" val="7"/>
</p:tagLst>
</file>

<file path=ppt/tags/tag383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7*i*8"/>
  <p:tag name="KSO_WM_UNIT_LAYERLEVEL" val="1"/>
  <p:tag name="KSO_WM_TAG_VERSION" val="1.0"/>
  <p:tag name="KSO_WM_UNIT_TYPE" val="i"/>
  <p:tag name="KSO_WM_UNIT_INDEX" val="8"/>
</p:tagLst>
</file>

<file path=ppt/tags/tag384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7*i*9"/>
  <p:tag name="KSO_WM_UNIT_LAYERLEVEL" val="1"/>
  <p:tag name="KSO_WM_TAG_VERSION" val="1.0"/>
  <p:tag name="KSO_WM_UNIT_TYPE" val="i"/>
  <p:tag name="KSO_WM_UNIT_INDEX" val="9"/>
</p:tagLst>
</file>

<file path=ppt/tags/tag385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7*i*10"/>
  <p:tag name="KSO_WM_UNIT_LAYERLEVEL" val="1"/>
  <p:tag name="KSO_WM_TAG_VERSION" val="1.0"/>
  <p:tag name="KSO_WM_UNIT_TYPE" val="i"/>
  <p:tag name="KSO_WM_UNIT_INDEX" val="10"/>
</p:tagLst>
</file>

<file path=ppt/tags/tag386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7*i*11"/>
  <p:tag name="KSO_WM_UNIT_LAYERLEVEL" val="1"/>
  <p:tag name="KSO_WM_TAG_VERSION" val="1.0"/>
  <p:tag name="KSO_WM_UNIT_TYPE" val="i"/>
  <p:tag name="KSO_WM_UNIT_INDEX" val="11"/>
</p:tagLst>
</file>

<file path=ppt/tags/tag38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7*i*12"/>
  <p:tag name="KSO_WM_UNIT_LAYERLEVEL" val="1"/>
  <p:tag name="KSO_WM_TAG_VERSION" val="1.0"/>
  <p:tag name="KSO_WM_UNIT_TYPE" val="i"/>
  <p:tag name="KSO_WM_UNIT_INDEX" val="12"/>
</p:tagLst>
</file>

<file path=ppt/tags/tag388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7*i*13"/>
  <p:tag name="KSO_WM_UNIT_LAYERLEVEL" val="1"/>
  <p:tag name="KSO_WM_TAG_VERSION" val="1.0"/>
  <p:tag name="KSO_WM_UNIT_TYPE" val="i"/>
  <p:tag name="KSO_WM_UNIT_INDEX" val="13"/>
</p:tagLst>
</file>

<file path=ppt/tags/tag389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7*i*14"/>
  <p:tag name="KSO_WM_UNIT_LAYERLEVEL" val="1"/>
  <p:tag name="KSO_WM_TAG_VERSION" val="1.0"/>
  <p:tag name="KSO_WM_UNIT_TYPE" val="i"/>
  <p:tag name="KSO_WM_UNIT_INDEX" val="14"/>
</p:tagLst>
</file>

<file path=ppt/tags/tag390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7*i*15"/>
  <p:tag name="KSO_WM_UNIT_LAYERLEVEL" val="1"/>
  <p:tag name="KSO_WM_TAG_VERSION" val="1.0"/>
  <p:tag name="KSO_WM_UNIT_TYPE" val="i"/>
  <p:tag name="KSO_WM_UNIT_INDEX" val="15"/>
</p:tagLst>
</file>

<file path=ppt/tags/tag391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7*i*16"/>
  <p:tag name="KSO_WM_UNIT_LAYERLEVEL" val="1"/>
  <p:tag name="KSO_WM_TAG_VERSION" val="1.0"/>
  <p:tag name="KSO_WM_UNIT_TYPE" val="i"/>
  <p:tag name="KSO_WM_UNIT_INDEX" val="16"/>
</p:tagLst>
</file>

<file path=ppt/tags/tag392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7*i*17"/>
  <p:tag name="KSO_WM_UNIT_LAYERLEVEL" val="1"/>
  <p:tag name="KSO_WM_TAG_VERSION" val="1.0"/>
  <p:tag name="KSO_WM_UNIT_TYPE" val="i"/>
  <p:tag name="KSO_WM_UNIT_INDEX" val="17"/>
</p:tagLst>
</file>

<file path=ppt/tags/tag393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7*i*18"/>
  <p:tag name="KSO_WM_UNIT_LAYERLEVEL" val="1"/>
  <p:tag name="KSO_WM_TAG_VERSION" val="1.0"/>
  <p:tag name="KSO_WM_UNIT_TYPE" val="i"/>
  <p:tag name="KSO_WM_UNIT_INDEX" val="18"/>
</p:tagLst>
</file>

<file path=ppt/tags/tag394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7*i*19"/>
  <p:tag name="KSO_WM_UNIT_LAYERLEVEL" val="1"/>
  <p:tag name="KSO_WM_TAG_VERSION" val="1.0"/>
  <p:tag name="KSO_WM_UNIT_TYPE" val="i"/>
  <p:tag name="KSO_WM_UNIT_INDEX" val="19"/>
</p:tagLst>
</file>

<file path=ppt/tags/tag395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7*i*20"/>
  <p:tag name="KSO_WM_UNIT_LAYERLEVEL" val="1"/>
  <p:tag name="KSO_WM_TAG_VERSION" val="1.0"/>
  <p:tag name="KSO_WM_UNIT_TYPE" val="i"/>
  <p:tag name="KSO_WM_UNIT_INDEX" val="20"/>
</p:tagLst>
</file>

<file path=ppt/tags/tag396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7*i*21"/>
  <p:tag name="KSO_WM_UNIT_LAYERLEVEL" val="1"/>
  <p:tag name="KSO_WM_TAG_VERSION" val="1.0"/>
  <p:tag name="KSO_WM_UNIT_TYPE" val="i"/>
  <p:tag name="KSO_WM_UNIT_INDEX" val="21"/>
</p:tagLst>
</file>

<file path=ppt/tags/tag39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7*i*22"/>
  <p:tag name="KSO_WM_UNIT_LAYERLEVEL" val="1"/>
  <p:tag name="KSO_WM_TAG_VERSION" val="1.0"/>
  <p:tag name="KSO_WM_UNIT_TYPE" val="i"/>
  <p:tag name="KSO_WM_UNIT_INDEX" val="22"/>
</p:tagLst>
</file>

<file path=ppt/tags/tag398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7*i*23"/>
  <p:tag name="KSO_WM_UNIT_LAYERLEVEL" val="1"/>
  <p:tag name="KSO_WM_TAG_VERSION" val="1.0"/>
  <p:tag name="KSO_WM_UNIT_TYPE" val="i"/>
  <p:tag name="KSO_WM_UNIT_INDEX" val="23"/>
</p:tagLst>
</file>

<file path=ppt/tags/tag399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7*i*24"/>
  <p:tag name="KSO_WM_UNIT_LAYERLEVEL" val="1"/>
  <p:tag name="KSO_WM_TAG_VERSION" val="1.0"/>
  <p:tag name="KSO_WM_UNIT_TYPE" val="i"/>
  <p:tag name="KSO_WM_UNIT_INDEX" val="24"/>
</p:tagLst>
</file>

<file path=ppt/tags/tag400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7*i*25"/>
  <p:tag name="KSO_WM_UNIT_LAYERLEVEL" val="1"/>
  <p:tag name="KSO_WM_TAG_VERSION" val="1.0"/>
  <p:tag name="KSO_WM_UNIT_TYPE" val="i"/>
  <p:tag name="KSO_WM_UNIT_INDEX" val="25"/>
</p:tagLst>
</file>

<file path=ppt/tags/tag401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7*i*26"/>
  <p:tag name="KSO_WM_UNIT_LAYERLEVEL" val="1"/>
  <p:tag name="KSO_WM_TAG_VERSION" val="1.0"/>
  <p:tag name="KSO_WM_UNIT_TYPE" val="i"/>
  <p:tag name="KSO_WM_UNIT_INDEX" val="26"/>
</p:tagLst>
</file>

<file path=ppt/tags/tag402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7*i*27"/>
  <p:tag name="KSO_WM_UNIT_LAYERLEVEL" val="1"/>
  <p:tag name="KSO_WM_TAG_VERSION" val="1.0"/>
  <p:tag name="KSO_WM_UNIT_TYPE" val="i"/>
  <p:tag name="KSO_WM_UNIT_INDEX" val="27"/>
</p:tagLst>
</file>

<file path=ppt/tags/tag403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7*i*28"/>
  <p:tag name="KSO_WM_UNIT_LAYERLEVEL" val="1"/>
  <p:tag name="KSO_WM_TAG_VERSION" val="1.0"/>
  <p:tag name="KSO_WM_UNIT_TYPE" val="i"/>
  <p:tag name="KSO_WM_UNIT_INDEX" val="28"/>
</p:tagLst>
</file>

<file path=ppt/tags/tag404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7*i*29"/>
  <p:tag name="KSO_WM_UNIT_LAYERLEVEL" val="1"/>
  <p:tag name="KSO_WM_TAG_VERSION" val="1.0"/>
  <p:tag name="KSO_WM_UNIT_TYPE" val="i"/>
  <p:tag name="KSO_WM_UNIT_INDEX" val="29"/>
</p:tagLst>
</file>

<file path=ppt/tags/tag405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7*i*30"/>
  <p:tag name="KSO_WM_UNIT_LAYERLEVEL" val="1"/>
  <p:tag name="KSO_WM_TAG_VERSION" val="1.0"/>
  <p:tag name="KSO_WM_UNIT_TYPE" val="i"/>
  <p:tag name="KSO_WM_UNIT_INDEX" val="30"/>
</p:tagLst>
</file>

<file path=ppt/tags/tag406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7*i*31"/>
  <p:tag name="KSO_WM_UNIT_LAYERLEVEL" val="1"/>
  <p:tag name="KSO_WM_TAG_VERSION" val="1.0"/>
  <p:tag name="KSO_WM_UNIT_TYPE" val="i"/>
  <p:tag name="KSO_WM_UNIT_INDEX" val="31"/>
</p:tagLst>
</file>

<file path=ppt/tags/tag40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7*i*32"/>
  <p:tag name="KSO_WM_UNIT_LAYERLEVEL" val="1"/>
  <p:tag name="KSO_WM_TAG_VERSION" val="1.0"/>
  <p:tag name="KSO_WM_UNIT_TYPE" val="i"/>
  <p:tag name="KSO_WM_UNIT_INDEX" val="32"/>
</p:tagLst>
</file>

<file path=ppt/tags/tag408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7*i*33"/>
  <p:tag name="KSO_WM_UNIT_LAYERLEVEL" val="1"/>
  <p:tag name="KSO_WM_TAG_VERSION" val="1.0"/>
  <p:tag name="KSO_WM_UNIT_TYPE" val="i"/>
  <p:tag name="KSO_WM_UNIT_INDEX" val="33"/>
</p:tagLst>
</file>

<file path=ppt/tags/tag409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7*i*34"/>
  <p:tag name="KSO_WM_UNIT_LAYERLEVEL" val="1"/>
  <p:tag name="KSO_WM_TAG_VERSION" val="1.0"/>
  <p:tag name="KSO_WM_UNIT_TYPE" val="i"/>
  <p:tag name="KSO_WM_UNIT_INDEX" val="34"/>
</p:tagLst>
</file>

<file path=ppt/tags/tag410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7*i*35"/>
  <p:tag name="KSO_WM_UNIT_LAYERLEVEL" val="1"/>
  <p:tag name="KSO_WM_TAG_VERSION" val="1.0"/>
  <p:tag name="KSO_WM_UNIT_TYPE" val="i"/>
  <p:tag name="KSO_WM_UNIT_INDEX" val="35"/>
</p:tagLst>
</file>

<file path=ppt/tags/tag411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7*i*36"/>
  <p:tag name="KSO_WM_UNIT_LAYERLEVEL" val="1"/>
  <p:tag name="KSO_WM_TAG_VERSION" val="1.0"/>
  <p:tag name="KSO_WM_UNIT_TYPE" val="i"/>
  <p:tag name="KSO_WM_UNIT_INDEX" val="36"/>
</p:tagLst>
</file>

<file path=ppt/tags/tag412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7*i*37"/>
  <p:tag name="KSO_WM_UNIT_LAYERLEVEL" val="1"/>
  <p:tag name="KSO_WM_TAG_VERSION" val="1.0"/>
  <p:tag name="KSO_WM_UNIT_TYPE" val="i"/>
  <p:tag name="KSO_WM_UNIT_INDEX" val="37"/>
</p:tagLst>
</file>

<file path=ppt/tags/tag413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7*i*38"/>
  <p:tag name="KSO_WM_UNIT_LAYERLEVEL" val="1"/>
  <p:tag name="KSO_WM_TAG_VERSION" val="1.0"/>
  <p:tag name="KSO_WM_UNIT_TYPE" val="i"/>
  <p:tag name="KSO_WM_UNIT_INDEX" val="38"/>
</p:tagLst>
</file>

<file path=ppt/tags/tag414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7*i*39"/>
  <p:tag name="KSO_WM_UNIT_LAYERLEVEL" val="1"/>
  <p:tag name="KSO_WM_TAG_VERSION" val="1.0"/>
  <p:tag name="KSO_WM_UNIT_TYPE" val="i"/>
  <p:tag name="KSO_WM_UNIT_INDEX" val="39"/>
</p:tagLst>
</file>

<file path=ppt/tags/tag415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7*i*40"/>
  <p:tag name="KSO_WM_UNIT_LAYERLEVEL" val="1"/>
  <p:tag name="KSO_WM_TAG_VERSION" val="1.0"/>
  <p:tag name="KSO_WM_UNIT_TYPE" val="i"/>
  <p:tag name="KSO_WM_UNIT_INDEX" val="40"/>
</p:tagLst>
</file>

<file path=ppt/tags/tag416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7*i*41"/>
  <p:tag name="KSO_WM_UNIT_LAYERLEVEL" val="1"/>
  <p:tag name="KSO_WM_TAG_VERSION" val="1.0"/>
  <p:tag name="KSO_WM_UNIT_TYPE" val="i"/>
  <p:tag name="KSO_WM_UNIT_INDEX" val="41"/>
</p:tagLst>
</file>

<file path=ppt/tags/tag417.xml><?xml version="1.0" encoding="utf-8"?>
<p:tagLst xmlns:p="http://schemas.openxmlformats.org/presentationml/2006/main">
  <p:tag name="KSO_WM_UNIT_ISCONTENTSTITLE" val="0"/>
  <p:tag name="KSO_WM_UNIT_ISNUMDGMTITLE" val="0"/>
  <p:tag name="KSO_WM_UNIT_PRESET_TEXT" val="正文页-预设标题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_7*a*1"/>
  <p:tag name="KSO_WM_UNIT_LAYERLEVEL" val="1"/>
  <p:tag name="KSO_WM_TAG_VERSION" val="1.0"/>
  <p:tag name="KSO_WM_BEAUTIFY_FLAG" val="#wm#"/>
  <p:tag name="KSO_WM_UNIT_CONTENT_GROUP_TYPE" val="titlestyle"/>
</p:tagLst>
</file>

<file path=ppt/tags/tag41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7**"/>
  <p:tag name="KSO_WM_UNIT_LAYERLEVEL" val="1"/>
  <p:tag name="KSO_WM_TAG_VERSION" val="1.0"/>
  <p:tag name="KSO_WM_BEAUTIFY_FLAG" val="#wm#"/>
</p:tagLst>
</file>

<file path=ppt/tags/tag41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7**"/>
  <p:tag name="KSO_WM_UNIT_LAYERLEVEL" val="1"/>
  <p:tag name="KSO_WM_TAG_VERSION" val="1.0"/>
  <p:tag name="KSO_WM_BEAUTIFY_FLAG" val="#wm#"/>
</p:tagLst>
</file>

<file path=ppt/tags/tag42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7**"/>
  <p:tag name="KSO_WM_UNIT_LAYERLEVEL" val="1"/>
  <p:tag name="KSO_WM_TAG_VERSION" val="1.0"/>
  <p:tag name="KSO_WM_BEAUTIFY_FLAG" val="#wm#"/>
</p:tagLst>
</file>

<file path=ppt/tags/tag42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i*41"/>
  <p:tag name="KSO_WM_UNIT_LAYERLEVEL" val="1"/>
  <p:tag name="KSO_WM_TAG_VERSION" val="1.0"/>
  <p:tag name="KSO_WM_BEAUTIFY_FLAG" val="#wm#"/>
  <p:tag name="KSO_WM_UNIT_TYPE" val="i"/>
  <p:tag name="KSO_WM_UNIT_INDEX" val="41"/>
</p:tagLst>
</file>

<file path=ppt/tags/tag42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i*42"/>
  <p:tag name="KSO_WM_UNIT_LAYERLEVEL" val="1"/>
  <p:tag name="KSO_WM_TAG_VERSION" val="1.0"/>
  <p:tag name="KSO_WM_BEAUTIFY_FLAG" val="#wm#"/>
  <p:tag name="KSO_WM_UNIT_TYPE" val="i"/>
  <p:tag name="KSO_WM_UNIT_INDEX" val="42"/>
</p:tagLst>
</file>

<file path=ppt/tags/tag423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8*i*41"/>
  <p:tag name="KSO_WM_UNIT_LAYERLEVEL" val="1"/>
  <p:tag name="KSO_WM_TAG_VERSION" val="1.0"/>
  <p:tag name="KSO_WM_UNIT_TYPE" val="i"/>
  <p:tag name="KSO_WM_UNIT_INDEX" val="41"/>
</p:tagLst>
</file>

<file path=ppt/tags/tag424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8*i*40"/>
  <p:tag name="KSO_WM_UNIT_LAYERLEVEL" val="1"/>
  <p:tag name="KSO_WM_TAG_VERSION" val="1.0"/>
  <p:tag name="KSO_WM_UNIT_TYPE" val="i"/>
  <p:tag name="KSO_WM_UNIT_INDEX" val="40"/>
</p:tagLst>
</file>

<file path=ppt/tags/tag425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8*i*39"/>
  <p:tag name="KSO_WM_UNIT_LAYERLEVEL" val="1"/>
  <p:tag name="KSO_WM_TAG_VERSION" val="1.0"/>
  <p:tag name="KSO_WM_UNIT_TYPE" val="i"/>
  <p:tag name="KSO_WM_UNIT_INDEX" val="39"/>
</p:tagLst>
</file>

<file path=ppt/tags/tag426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8*i*38"/>
  <p:tag name="KSO_WM_UNIT_LAYERLEVEL" val="1"/>
  <p:tag name="KSO_WM_TAG_VERSION" val="1.0"/>
  <p:tag name="KSO_WM_UNIT_TYPE" val="i"/>
  <p:tag name="KSO_WM_UNIT_INDEX" val="38"/>
</p:tagLst>
</file>

<file path=ppt/tags/tag42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8*i*37"/>
  <p:tag name="KSO_WM_UNIT_LAYERLEVEL" val="1"/>
  <p:tag name="KSO_WM_TAG_VERSION" val="1.0"/>
  <p:tag name="KSO_WM_UNIT_TYPE" val="i"/>
  <p:tag name="KSO_WM_UNIT_INDEX" val="37"/>
</p:tagLst>
</file>

<file path=ppt/tags/tag428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8*i*36"/>
  <p:tag name="KSO_WM_UNIT_LAYERLEVEL" val="1"/>
  <p:tag name="KSO_WM_TAG_VERSION" val="1.0"/>
  <p:tag name="KSO_WM_UNIT_TYPE" val="i"/>
  <p:tag name="KSO_WM_UNIT_INDEX" val="36"/>
</p:tagLst>
</file>

<file path=ppt/tags/tag429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8*i*35"/>
  <p:tag name="KSO_WM_UNIT_LAYERLEVEL" val="1"/>
  <p:tag name="KSO_WM_TAG_VERSION" val="1.0"/>
  <p:tag name="KSO_WM_UNIT_TYPE" val="i"/>
  <p:tag name="KSO_WM_UNIT_INDEX" val="35"/>
</p:tagLst>
</file>

<file path=ppt/tags/tag430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8*i*34"/>
  <p:tag name="KSO_WM_UNIT_LAYERLEVEL" val="1"/>
  <p:tag name="KSO_WM_TAG_VERSION" val="1.0"/>
  <p:tag name="KSO_WM_UNIT_TYPE" val="i"/>
  <p:tag name="KSO_WM_UNIT_INDEX" val="34"/>
</p:tagLst>
</file>

<file path=ppt/tags/tag431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8*i*33"/>
  <p:tag name="KSO_WM_UNIT_LAYERLEVEL" val="1"/>
  <p:tag name="KSO_WM_TAG_VERSION" val="1.0"/>
  <p:tag name="KSO_WM_UNIT_TYPE" val="i"/>
  <p:tag name="KSO_WM_UNIT_INDEX" val="33"/>
</p:tagLst>
</file>

<file path=ppt/tags/tag432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8*i*32"/>
  <p:tag name="KSO_WM_UNIT_LAYERLEVEL" val="1"/>
  <p:tag name="KSO_WM_TAG_VERSION" val="1.0"/>
  <p:tag name="KSO_WM_UNIT_TYPE" val="i"/>
  <p:tag name="KSO_WM_UNIT_INDEX" val="32"/>
</p:tagLst>
</file>

<file path=ppt/tags/tag433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8*i*31"/>
  <p:tag name="KSO_WM_UNIT_LAYERLEVEL" val="1"/>
  <p:tag name="KSO_WM_TAG_VERSION" val="1.0"/>
  <p:tag name="KSO_WM_UNIT_TYPE" val="i"/>
  <p:tag name="KSO_WM_UNIT_INDEX" val="31"/>
</p:tagLst>
</file>

<file path=ppt/tags/tag434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8*i*30"/>
  <p:tag name="KSO_WM_UNIT_LAYERLEVEL" val="1"/>
  <p:tag name="KSO_WM_TAG_VERSION" val="1.0"/>
  <p:tag name="KSO_WM_UNIT_TYPE" val="i"/>
  <p:tag name="KSO_WM_UNIT_INDEX" val="30"/>
</p:tagLst>
</file>

<file path=ppt/tags/tag435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8*i*29"/>
  <p:tag name="KSO_WM_UNIT_LAYERLEVEL" val="1"/>
  <p:tag name="KSO_WM_TAG_VERSION" val="1.0"/>
  <p:tag name="KSO_WM_UNIT_TYPE" val="i"/>
  <p:tag name="KSO_WM_UNIT_INDEX" val="29"/>
</p:tagLst>
</file>

<file path=ppt/tags/tag436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8*i*28"/>
  <p:tag name="KSO_WM_UNIT_LAYERLEVEL" val="1"/>
  <p:tag name="KSO_WM_TAG_VERSION" val="1.0"/>
  <p:tag name="KSO_WM_UNIT_TYPE" val="i"/>
  <p:tag name="KSO_WM_UNIT_INDEX" val="28"/>
</p:tagLst>
</file>

<file path=ppt/tags/tag43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8*i*27"/>
  <p:tag name="KSO_WM_UNIT_LAYERLEVEL" val="1"/>
  <p:tag name="KSO_WM_TAG_VERSION" val="1.0"/>
  <p:tag name="KSO_WM_UNIT_TYPE" val="i"/>
  <p:tag name="KSO_WM_UNIT_INDEX" val="27"/>
</p:tagLst>
</file>

<file path=ppt/tags/tag438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8*i*26"/>
  <p:tag name="KSO_WM_UNIT_LAYERLEVEL" val="1"/>
  <p:tag name="KSO_WM_TAG_VERSION" val="1.0"/>
  <p:tag name="KSO_WM_UNIT_TYPE" val="i"/>
  <p:tag name="KSO_WM_UNIT_INDEX" val="26"/>
</p:tagLst>
</file>

<file path=ppt/tags/tag439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8*i*25"/>
  <p:tag name="KSO_WM_UNIT_LAYERLEVEL" val="1"/>
  <p:tag name="KSO_WM_TAG_VERSION" val="1.0"/>
  <p:tag name="KSO_WM_UNIT_TYPE" val="i"/>
  <p:tag name="KSO_WM_UNIT_INDEX" val="25"/>
</p:tagLst>
</file>

<file path=ppt/tags/tag440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8*i*24"/>
  <p:tag name="KSO_WM_UNIT_LAYERLEVEL" val="1"/>
  <p:tag name="KSO_WM_TAG_VERSION" val="1.0"/>
  <p:tag name="KSO_WM_UNIT_TYPE" val="i"/>
  <p:tag name="KSO_WM_UNIT_INDEX" val="24"/>
</p:tagLst>
</file>

<file path=ppt/tags/tag441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8*i*23"/>
  <p:tag name="KSO_WM_UNIT_LAYERLEVEL" val="1"/>
  <p:tag name="KSO_WM_TAG_VERSION" val="1.0"/>
  <p:tag name="KSO_WM_UNIT_TYPE" val="i"/>
  <p:tag name="KSO_WM_UNIT_INDEX" val="23"/>
</p:tagLst>
</file>

<file path=ppt/tags/tag442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8*i*22"/>
  <p:tag name="KSO_WM_UNIT_LAYERLEVEL" val="1"/>
  <p:tag name="KSO_WM_TAG_VERSION" val="1.0"/>
  <p:tag name="KSO_WM_UNIT_TYPE" val="i"/>
  <p:tag name="KSO_WM_UNIT_INDEX" val="22"/>
</p:tagLst>
</file>

<file path=ppt/tags/tag443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8*i*21"/>
  <p:tag name="KSO_WM_UNIT_LAYERLEVEL" val="1"/>
  <p:tag name="KSO_WM_TAG_VERSION" val="1.0"/>
  <p:tag name="KSO_WM_UNIT_TYPE" val="i"/>
  <p:tag name="KSO_WM_UNIT_INDEX" val="21"/>
</p:tagLst>
</file>

<file path=ppt/tags/tag444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8*i*20"/>
  <p:tag name="KSO_WM_UNIT_LAYERLEVEL" val="1"/>
  <p:tag name="KSO_WM_TAG_VERSION" val="1.0"/>
  <p:tag name="KSO_WM_UNIT_TYPE" val="i"/>
  <p:tag name="KSO_WM_UNIT_INDEX" val="20"/>
</p:tagLst>
</file>

<file path=ppt/tags/tag445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8*i*19"/>
  <p:tag name="KSO_WM_UNIT_LAYERLEVEL" val="1"/>
  <p:tag name="KSO_WM_TAG_VERSION" val="1.0"/>
  <p:tag name="KSO_WM_UNIT_TYPE" val="i"/>
  <p:tag name="KSO_WM_UNIT_INDEX" val="19"/>
</p:tagLst>
</file>

<file path=ppt/tags/tag446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8*i*18"/>
  <p:tag name="KSO_WM_UNIT_LAYERLEVEL" val="1"/>
  <p:tag name="KSO_WM_TAG_VERSION" val="1.0"/>
  <p:tag name="KSO_WM_UNIT_TYPE" val="i"/>
  <p:tag name="KSO_WM_UNIT_INDEX" val="18"/>
</p:tagLst>
</file>

<file path=ppt/tags/tag44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8*i*17"/>
  <p:tag name="KSO_WM_UNIT_LAYERLEVEL" val="1"/>
  <p:tag name="KSO_WM_TAG_VERSION" val="1.0"/>
  <p:tag name="KSO_WM_UNIT_TYPE" val="i"/>
  <p:tag name="KSO_WM_UNIT_INDEX" val="17"/>
</p:tagLst>
</file>

<file path=ppt/tags/tag448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8*i*16"/>
  <p:tag name="KSO_WM_UNIT_LAYERLEVEL" val="1"/>
  <p:tag name="KSO_WM_TAG_VERSION" val="1.0"/>
  <p:tag name="KSO_WM_UNIT_TYPE" val="i"/>
  <p:tag name="KSO_WM_UNIT_INDEX" val="16"/>
</p:tagLst>
</file>

<file path=ppt/tags/tag449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8*i*15"/>
  <p:tag name="KSO_WM_UNIT_LAYERLEVEL" val="1"/>
  <p:tag name="KSO_WM_TAG_VERSION" val="1.0"/>
  <p:tag name="KSO_WM_UNIT_TYPE" val="i"/>
  <p:tag name="KSO_WM_UNIT_INDEX" val="15"/>
</p:tagLst>
</file>

<file path=ppt/tags/tag450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8*i*14"/>
  <p:tag name="KSO_WM_UNIT_LAYERLEVEL" val="1"/>
  <p:tag name="KSO_WM_TAG_VERSION" val="1.0"/>
  <p:tag name="KSO_WM_UNIT_TYPE" val="i"/>
  <p:tag name="KSO_WM_UNIT_INDEX" val="14"/>
</p:tagLst>
</file>

<file path=ppt/tags/tag451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8*i*13"/>
  <p:tag name="KSO_WM_UNIT_LAYERLEVEL" val="1"/>
  <p:tag name="KSO_WM_TAG_VERSION" val="1.0"/>
  <p:tag name="KSO_WM_UNIT_TYPE" val="i"/>
  <p:tag name="KSO_WM_UNIT_INDEX" val="13"/>
</p:tagLst>
</file>

<file path=ppt/tags/tag452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8*i*12"/>
  <p:tag name="KSO_WM_UNIT_LAYERLEVEL" val="1"/>
  <p:tag name="KSO_WM_TAG_VERSION" val="1.0"/>
  <p:tag name="KSO_WM_UNIT_TYPE" val="i"/>
  <p:tag name="KSO_WM_UNIT_INDEX" val="12"/>
</p:tagLst>
</file>

<file path=ppt/tags/tag453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8*i*11"/>
  <p:tag name="KSO_WM_UNIT_LAYERLEVEL" val="1"/>
  <p:tag name="KSO_WM_TAG_VERSION" val="1.0"/>
  <p:tag name="KSO_WM_UNIT_TYPE" val="i"/>
  <p:tag name="KSO_WM_UNIT_INDEX" val="11"/>
</p:tagLst>
</file>

<file path=ppt/tags/tag454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8*i*10"/>
  <p:tag name="KSO_WM_UNIT_LAYERLEVEL" val="1"/>
  <p:tag name="KSO_WM_TAG_VERSION" val="1.0"/>
  <p:tag name="KSO_WM_UNIT_TYPE" val="i"/>
  <p:tag name="KSO_WM_UNIT_INDEX" val="10"/>
</p:tagLst>
</file>

<file path=ppt/tags/tag455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8*i*9"/>
  <p:tag name="KSO_WM_UNIT_LAYERLEVEL" val="1"/>
  <p:tag name="KSO_WM_TAG_VERSION" val="1.0"/>
  <p:tag name="KSO_WM_UNIT_TYPE" val="i"/>
  <p:tag name="KSO_WM_UNIT_INDEX" val="9"/>
</p:tagLst>
</file>

<file path=ppt/tags/tag456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8*i*8"/>
  <p:tag name="KSO_WM_UNIT_LAYERLEVEL" val="1"/>
  <p:tag name="KSO_WM_TAG_VERSION" val="1.0"/>
  <p:tag name="KSO_WM_UNIT_TYPE" val="i"/>
  <p:tag name="KSO_WM_UNIT_INDEX" val="8"/>
</p:tagLst>
</file>

<file path=ppt/tags/tag45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8*i*7"/>
  <p:tag name="KSO_WM_UNIT_LAYERLEVEL" val="1"/>
  <p:tag name="KSO_WM_TAG_VERSION" val="1.0"/>
  <p:tag name="KSO_WM_UNIT_TYPE" val="i"/>
  <p:tag name="KSO_WM_UNIT_INDEX" val="7"/>
</p:tagLst>
</file>

<file path=ppt/tags/tag458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8*i*6"/>
  <p:tag name="KSO_WM_UNIT_LAYERLEVEL" val="1"/>
  <p:tag name="KSO_WM_TAG_VERSION" val="1.0"/>
  <p:tag name="KSO_WM_UNIT_TYPE" val="i"/>
  <p:tag name="KSO_WM_UNIT_INDEX" val="6"/>
</p:tagLst>
</file>

<file path=ppt/tags/tag459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8*i*5"/>
  <p:tag name="KSO_WM_UNIT_LAYERLEVEL" val="1"/>
  <p:tag name="KSO_WM_TAG_VERSION" val="1.0"/>
  <p:tag name="KSO_WM_UNIT_TYPE" val="i"/>
  <p:tag name="KSO_WM_UNIT_INDEX" val="5"/>
</p:tagLst>
</file>

<file path=ppt/tags/tag460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8*i*4"/>
  <p:tag name="KSO_WM_UNIT_LAYERLEVEL" val="1"/>
  <p:tag name="KSO_WM_TAG_VERSION" val="1.0"/>
  <p:tag name="KSO_WM_UNIT_TYPE" val="i"/>
  <p:tag name="KSO_WM_UNIT_INDEX" val="4"/>
</p:tagLst>
</file>

<file path=ppt/tags/tag461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8*i*3"/>
  <p:tag name="KSO_WM_UNIT_LAYERLEVEL" val="1"/>
  <p:tag name="KSO_WM_TAG_VERSION" val="1.0"/>
  <p:tag name="KSO_WM_UNIT_TYPE" val="i"/>
  <p:tag name="KSO_WM_UNIT_INDEX" val="3"/>
</p:tagLst>
</file>

<file path=ppt/tags/tag462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8*i*2"/>
  <p:tag name="KSO_WM_UNIT_LAYERLEVEL" val="1"/>
  <p:tag name="KSO_WM_TAG_VERSION" val="1.0"/>
  <p:tag name="KSO_WM_UNIT_TYPE" val="i"/>
  <p:tag name="KSO_WM_UNIT_INDEX" val="2"/>
</p:tagLst>
</file>

<file path=ppt/tags/tag46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*"/>
  <p:tag name="KSO_WM_UNIT_LAYERLEVEL" val="1"/>
  <p:tag name="KSO_WM_TAG_VERSION" val="1.0"/>
  <p:tag name="KSO_WM_BEAUTIFY_FLAG" val="#wm#"/>
</p:tagLst>
</file>

<file path=ppt/tags/tag46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*"/>
  <p:tag name="KSO_WM_UNIT_LAYERLEVEL" val="1"/>
  <p:tag name="KSO_WM_TAG_VERSION" val="1.0"/>
  <p:tag name="KSO_WM_BEAUTIFY_FLAG" val="#wm#"/>
</p:tagLst>
</file>

<file path=ppt/tags/tag46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*"/>
  <p:tag name="KSO_WM_UNIT_LAYERLEVEL" val="1"/>
  <p:tag name="KSO_WM_TAG_VERSION" val="1.0"/>
  <p:tag name="KSO_WM_BEAUTIFY_FLAG" val="#wm#"/>
</p:tagLst>
</file>

<file path=ppt/tags/tag46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i*41"/>
  <p:tag name="KSO_WM_UNIT_LAYERLEVEL" val="1"/>
  <p:tag name="KSO_WM_TAG_VERSION" val="1.0"/>
  <p:tag name="KSO_WM_BEAUTIFY_FLAG" val="#wm#"/>
  <p:tag name="KSO_WM_UNIT_TYPE" val="i"/>
  <p:tag name="KSO_WM_UNIT_INDEX" val="41"/>
</p:tagLst>
</file>

<file path=ppt/tags/tag46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i*42"/>
  <p:tag name="KSO_WM_UNIT_LAYERLEVEL" val="1"/>
  <p:tag name="KSO_WM_TAG_VERSION" val="1.0"/>
  <p:tag name="KSO_WM_BEAUTIFY_FLAG" val="#wm#"/>
  <p:tag name="KSO_WM_UNIT_TYPE" val="i"/>
  <p:tag name="KSO_WM_UNIT_INDEX" val="42"/>
</p:tagLst>
</file>

<file path=ppt/tags/tag468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f"/>
  <p:tag name="KSO_WM_UNIT_INDEX" val="1"/>
  <p:tag name="KSO_WM_UNIT_ID" val="_9*f*1"/>
  <p:tag name="KSO_WM_UNIT_LAYERLEVEL" val="1"/>
  <p:tag name="KSO_WM_TAG_VERSION" val="1.0"/>
  <p:tag name="KSO_WM_BEAUTIFY_FLAG" val="#wm#"/>
  <p:tag name="KSO_WM_UNIT_PRESET_TEXT" val="单击此处编辑母版文本样式 第二级 第三级 第四级 第五级"/>
</p:tagLst>
</file>

<file path=ppt/tags/tag469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9*i*2"/>
  <p:tag name="KSO_WM_UNIT_LAYERLEVEL" val="1"/>
  <p:tag name="KSO_WM_TAG_VERSION" val="1.0"/>
  <p:tag name="KSO_WM_UNIT_TYPE" val="i"/>
  <p:tag name="KSO_WM_UNIT_INDEX" val="2"/>
</p:tagLst>
</file>

<file path=ppt/tags/tag470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9*i*3"/>
  <p:tag name="KSO_WM_UNIT_LAYERLEVEL" val="1"/>
  <p:tag name="KSO_WM_TAG_VERSION" val="1.0"/>
  <p:tag name="KSO_WM_UNIT_TYPE" val="i"/>
  <p:tag name="KSO_WM_UNIT_INDEX" val="3"/>
</p:tagLst>
</file>

<file path=ppt/tags/tag471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9*i*4"/>
  <p:tag name="KSO_WM_UNIT_LAYERLEVEL" val="1"/>
  <p:tag name="KSO_WM_TAG_VERSION" val="1.0"/>
  <p:tag name="KSO_WM_UNIT_TYPE" val="i"/>
  <p:tag name="KSO_WM_UNIT_INDEX" val="4"/>
</p:tagLst>
</file>

<file path=ppt/tags/tag472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9*i*5"/>
  <p:tag name="KSO_WM_UNIT_LAYERLEVEL" val="1"/>
  <p:tag name="KSO_WM_TAG_VERSION" val="1.0"/>
  <p:tag name="KSO_WM_UNIT_TYPE" val="i"/>
  <p:tag name="KSO_WM_UNIT_INDEX" val="5"/>
</p:tagLst>
</file>

<file path=ppt/tags/tag473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9*i*6"/>
  <p:tag name="KSO_WM_UNIT_LAYERLEVEL" val="1"/>
  <p:tag name="KSO_WM_TAG_VERSION" val="1.0"/>
  <p:tag name="KSO_WM_UNIT_TYPE" val="i"/>
  <p:tag name="KSO_WM_UNIT_INDEX" val="6"/>
</p:tagLst>
</file>

<file path=ppt/tags/tag474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9*i*7"/>
  <p:tag name="KSO_WM_UNIT_LAYERLEVEL" val="1"/>
  <p:tag name="KSO_WM_TAG_VERSION" val="1.0"/>
  <p:tag name="KSO_WM_UNIT_TYPE" val="i"/>
  <p:tag name="KSO_WM_UNIT_INDEX" val="7"/>
</p:tagLst>
</file>

<file path=ppt/tags/tag475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9*i*8"/>
  <p:tag name="KSO_WM_UNIT_LAYERLEVEL" val="1"/>
  <p:tag name="KSO_WM_TAG_VERSION" val="1.0"/>
  <p:tag name="KSO_WM_UNIT_TYPE" val="i"/>
  <p:tag name="KSO_WM_UNIT_INDEX" val="8"/>
</p:tagLst>
</file>

<file path=ppt/tags/tag476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9*i*9"/>
  <p:tag name="KSO_WM_UNIT_LAYERLEVEL" val="1"/>
  <p:tag name="KSO_WM_TAG_VERSION" val="1.0"/>
  <p:tag name="KSO_WM_UNIT_TYPE" val="i"/>
  <p:tag name="KSO_WM_UNIT_INDEX" val="9"/>
</p:tagLst>
</file>

<file path=ppt/tags/tag47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9*i*10"/>
  <p:tag name="KSO_WM_UNIT_LAYERLEVEL" val="1"/>
  <p:tag name="KSO_WM_TAG_VERSION" val="1.0"/>
  <p:tag name="KSO_WM_UNIT_TYPE" val="i"/>
  <p:tag name="KSO_WM_UNIT_INDEX" val="10"/>
</p:tagLst>
</file>

<file path=ppt/tags/tag478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9*i*11"/>
  <p:tag name="KSO_WM_UNIT_LAYERLEVEL" val="1"/>
  <p:tag name="KSO_WM_TAG_VERSION" val="1.0"/>
  <p:tag name="KSO_WM_UNIT_TYPE" val="i"/>
  <p:tag name="KSO_WM_UNIT_INDEX" val="11"/>
</p:tagLst>
</file>

<file path=ppt/tags/tag479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9*i*12"/>
  <p:tag name="KSO_WM_UNIT_LAYERLEVEL" val="1"/>
  <p:tag name="KSO_WM_TAG_VERSION" val="1.0"/>
  <p:tag name="KSO_WM_UNIT_TYPE" val="i"/>
  <p:tag name="KSO_WM_UNIT_INDEX" val="12"/>
</p:tagLst>
</file>

<file path=ppt/tags/tag480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9*i*13"/>
  <p:tag name="KSO_WM_UNIT_LAYERLEVEL" val="1"/>
  <p:tag name="KSO_WM_TAG_VERSION" val="1.0"/>
  <p:tag name="KSO_WM_UNIT_TYPE" val="i"/>
  <p:tag name="KSO_WM_UNIT_INDEX" val="13"/>
</p:tagLst>
</file>

<file path=ppt/tags/tag481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9*i*14"/>
  <p:tag name="KSO_WM_UNIT_LAYERLEVEL" val="1"/>
  <p:tag name="KSO_WM_TAG_VERSION" val="1.0"/>
  <p:tag name="KSO_WM_UNIT_TYPE" val="i"/>
  <p:tag name="KSO_WM_UNIT_INDEX" val="14"/>
</p:tagLst>
</file>

<file path=ppt/tags/tag482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9*i*15"/>
  <p:tag name="KSO_WM_UNIT_LAYERLEVEL" val="1"/>
  <p:tag name="KSO_WM_TAG_VERSION" val="1.0"/>
  <p:tag name="KSO_WM_UNIT_TYPE" val="i"/>
  <p:tag name="KSO_WM_UNIT_INDEX" val="15"/>
</p:tagLst>
</file>

<file path=ppt/tags/tag483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9*i*16"/>
  <p:tag name="KSO_WM_UNIT_LAYERLEVEL" val="1"/>
  <p:tag name="KSO_WM_TAG_VERSION" val="1.0"/>
  <p:tag name="KSO_WM_UNIT_TYPE" val="i"/>
  <p:tag name="KSO_WM_UNIT_INDEX" val="16"/>
</p:tagLst>
</file>

<file path=ppt/tags/tag484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9*i*17"/>
  <p:tag name="KSO_WM_UNIT_LAYERLEVEL" val="1"/>
  <p:tag name="KSO_WM_TAG_VERSION" val="1.0"/>
  <p:tag name="KSO_WM_UNIT_TYPE" val="i"/>
  <p:tag name="KSO_WM_UNIT_INDEX" val="17"/>
</p:tagLst>
</file>

<file path=ppt/tags/tag485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9*i*18"/>
  <p:tag name="KSO_WM_UNIT_LAYERLEVEL" val="1"/>
  <p:tag name="KSO_WM_TAG_VERSION" val="1.0"/>
  <p:tag name="KSO_WM_UNIT_TYPE" val="i"/>
  <p:tag name="KSO_WM_UNIT_INDEX" val="18"/>
</p:tagLst>
</file>

<file path=ppt/tags/tag486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9*i*19"/>
  <p:tag name="KSO_WM_UNIT_LAYERLEVEL" val="1"/>
  <p:tag name="KSO_WM_TAG_VERSION" val="1.0"/>
  <p:tag name="KSO_WM_UNIT_TYPE" val="i"/>
  <p:tag name="KSO_WM_UNIT_INDEX" val="19"/>
</p:tagLst>
</file>

<file path=ppt/tags/tag48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9*i*20"/>
  <p:tag name="KSO_WM_UNIT_LAYERLEVEL" val="1"/>
  <p:tag name="KSO_WM_TAG_VERSION" val="1.0"/>
  <p:tag name="KSO_WM_UNIT_TYPE" val="i"/>
  <p:tag name="KSO_WM_UNIT_INDEX" val="20"/>
</p:tagLst>
</file>

<file path=ppt/tags/tag488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9*i*21"/>
  <p:tag name="KSO_WM_UNIT_LAYERLEVEL" val="1"/>
  <p:tag name="KSO_WM_TAG_VERSION" val="1.0"/>
  <p:tag name="KSO_WM_UNIT_TYPE" val="i"/>
  <p:tag name="KSO_WM_UNIT_INDEX" val="21"/>
</p:tagLst>
</file>

<file path=ppt/tags/tag489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9*i*22"/>
  <p:tag name="KSO_WM_UNIT_LAYERLEVEL" val="1"/>
  <p:tag name="KSO_WM_TAG_VERSION" val="1.0"/>
  <p:tag name="KSO_WM_UNIT_TYPE" val="i"/>
  <p:tag name="KSO_WM_UNIT_INDEX" val="22"/>
</p:tagLst>
</file>

<file path=ppt/tags/tag490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9*i*23"/>
  <p:tag name="KSO_WM_UNIT_LAYERLEVEL" val="1"/>
  <p:tag name="KSO_WM_TAG_VERSION" val="1.0"/>
  <p:tag name="KSO_WM_UNIT_TYPE" val="i"/>
  <p:tag name="KSO_WM_UNIT_INDEX" val="23"/>
</p:tagLst>
</file>

<file path=ppt/tags/tag491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9*i*24"/>
  <p:tag name="KSO_WM_UNIT_LAYERLEVEL" val="1"/>
  <p:tag name="KSO_WM_TAG_VERSION" val="1.0"/>
  <p:tag name="KSO_WM_UNIT_TYPE" val="i"/>
  <p:tag name="KSO_WM_UNIT_INDEX" val="24"/>
</p:tagLst>
</file>

<file path=ppt/tags/tag492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9*i*25"/>
  <p:tag name="KSO_WM_UNIT_LAYERLEVEL" val="1"/>
  <p:tag name="KSO_WM_TAG_VERSION" val="1.0"/>
  <p:tag name="KSO_WM_UNIT_TYPE" val="i"/>
  <p:tag name="KSO_WM_UNIT_INDEX" val="25"/>
</p:tagLst>
</file>

<file path=ppt/tags/tag493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9*i*26"/>
  <p:tag name="KSO_WM_UNIT_LAYERLEVEL" val="1"/>
  <p:tag name="KSO_WM_TAG_VERSION" val="1.0"/>
  <p:tag name="KSO_WM_UNIT_TYPE" val="i"/>
  <p:tag name="KSO_WM_UNIT_INDEX" val="26"/>
</p:tagLst>
</file>

<file path=ppt/tags/tag494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9*i*27"/>
  <p:tag name="KSO_WM_UNIT_LAYERLEVEL" val="1"/>
  <p:tag name="KSO_WM_TAG_VERSION" val="1.0"/>
  <p:tag name="KSO_WM_UNIT_TYPE" val="i"/>
  <p:tag name="KSO_WM_UNIT_INDEX" val="27"/>
</p:tagLst>
</file>

<file path=ppt/tags/tag495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9*i*28"/>
  <p:tag name="KSO_WM_UNIT_LAYERLEVEL" val="1"/>
  <p:tag name="KSO_WM_TAG_VERSION" val="1.0"/>
  <p:tag name="KSO_WM_UNIT_TYPE" val="i"/>
  <p:tag name="KSO_WM_UNIT_INDEX" val="28"/>
</p:tagLst>
</file>

<file path=ppt/tags/tag496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9*i*29"/>
  <p:tag name="KSO_WM_UNIT_LAYERLEVEL" val="1"/>
  <p:tag name="KSO_WM_TAG_VERSION" val="1.0"/>
  <p:tag name="KSO_WM_UNIT_TYPE" val="i"/>
  <p:tag name="KSO_WM_UNIT_INDEX" val="29"/>
</p:tagLst>
</file>

<file path=ppt/tags/tag49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9*i*30"/>
  <p:tag name="KSO_WM_UNIT_LAYERLEVEL" val="1"/>
  <p:tag name="KSO_WM_TAG_VERSION" val="1.0"/>
  <p:tag name="KSO_WM_UNIT_TYPE" val="i"/>
  <p:tag name="KSO_WM_UNIT_INDEX" val="30"/>
</p:tagLst>
</file>

<file path=ppt/tags/tag498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9*i*31"/>
  <p:tag name="KSO_WM_UNIT_LAYERLEVEL" val="1"/>
  <p:tag name="KSO_WM_TAG_VERSION" val="1.0"/>
  <p:tag name="KSO_WM_UNIT_TYPE" val="i"/>
  <p:tag name="KSO_WM_UNIT_INDEX" val="31"/>
</p:tagLst>
</file>

<file path=ppt/tags/tag499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9*i*32"/>
  <p:tag name="KSO_WM_UNIT_LAYERLEVEL" val="1"/>
  <p:tag name="KSO_WM_TAG_VERSION" val="1.0"/>
  <p:tag name="KSO_WM_UNIT_TYPE" val="i"/>
  <p:tag name="KSO_WM_UNIT_INDEX" val="32"/>
</p:tagLst>
</file>

<file path=ppt/tags/tag500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9*i*33"/>
  <p:tag name="KSO_WM_UNIT_LAYERLEVEL" val="1"/>
  <p:tag name="KSO_WM_TAG_VERSION" val="1.0"/>
  <p:tag name="KSO_WM_UNIT_TYPE" val="i"/>
  <p:tag name="KSO_WM_UNIT_INDEX" val="33"/>
</p:tagLst>
</file>

<file path=ppt/tags/tag501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9*i*34"/>
  <p:tag name="KSO_WM_UNIT_LAYERLEVEL" val="1"/>
  <p:tag name="KSO_WM_TAG_VERSION" val="1.0"/>
  <p:tag name="KSO_WM_UNIT_TYPE" val="i"/>
  <p:tag name="KSO_WM_UNIT_INDEX" val="34"/>
</p:tagLst>
</file>

<file path=ppt/tags/tag502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9*i*35"/>
  <p:tag name="KSO_WM_UNIT_LAYERLEVEL" val="1"/>
  <p:tag name="KSO_WM_TAG_VERSION" val="1.0"/>
  <p:tag name="KSO_WM_UNIT_TYPE" val="i"/>
  <p:tag name="KSO_WM_UNIT_INDEX" val="35"/>
</p:tagLst>
</file>

<file path=ppt/tags/tag503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9*i*36"/>
  <p:tag name="KSO_WM_UNIT_LAYERLEVEL" val="1"/>
  <p:tag name="KSO_WM_TAG_VERSION" val="1.0"/>
  <p:tag name="KSO_WM_UNIT_TYPE" val="i"/>
  <p:tag name="KSO_WM_UNIT_INDEX" val="36"/>
</p:tagLst>
</file>

<file path=ppt/tags/tag504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9*i*37"/>
  <p:tag name="KSO_WM_UNIT_LAYERLEVEL" val="1"/>
  <p:tag name="KSO_WM_TAG_VERSION" val="1.0"/>
  <p:tag name="KSO_WM_UNIT_TYPE" val="i"/>
  <p:tag name="KSO_WM_UNIT_INDEX" val="37"/>
</p:tagLst>
</file>

<file path=ppt/tags/tag505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9*i*38"/>
  <p:tag name="KSO_WM_UNIT_LAYERLEVEL" val="1"/>
  <p:tag name="KSO_WM_TAG_VERSION" val="1.0"/>
  <p:tag name="KSO_WM_UNIT_TYPE" val="i"/>
  <p:tag name="KSO_WM_UNIT_INDEX" val="38"/>
</p:tagLst>
</file>

<file path=ppt/tags/tag506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9*i*39"/>
  <p:tag name="KSO_WM_UNIT_LAYERLEVEL" val="1"/>
  <p:tag name="KSO_WM_TAG_VERSION" val="1.0"/>
  <p:tag name="KSO_WM_UNIT_TYPE" val="i"/>
  <p:tag name="KSO_WM_UNIT_INDEX" val="39"/>
</p:tagLst>
</file>

<file path=ppt/tags/tag50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9*i*40"/>
  <p:tag name="KSO_WM_UNIT_LAYERLEVEL" val="1"/>
  <p:tag name="KSO_WM_TAG_VERSION" val="1.0"/>
  <p:tag name="KSO_WM_UNIT_TYPE" val="i"/>
  <p:tag name="KSO_WM_UNIT_INDEX" val="40"/>
</p:tagLst>
</file>

<file path=ppt/tags/tag508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9*i*41"/>
  <p:tag name="KSO_WM_UNIT_LAYERLEVEL" val="1"/>
  <p:tag name="KSO_WM_TAG_VERSION" val="1.0"/>
  <p:tag name="KSO_WM_UNIT_TYPE" val="i"/>
  <p:tag name="KSO_WM_UNIT_INDEX" val="41"/>
</p:tagLst>
</file>

<file path=ppt/tags/tag50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*"/>
  <p:tag name="KSO_WM_UNIT_LAYERLEVEL" val="1"/>
  <p:tag name="KSO_WM_TAG_VERSION" val="1.0"/>
  <p:tag name="KSO_WM_BEAUTIFY_FLAG" val="#wm#"/>
</p:tagLst>
</file>

<file path=ppt/tags/tag51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*"/>
  <p:tag name="KSO_WM_UNIT_LAYERLEVEL" val="1"/>
  <p:tag name="KSO_WM_TAG_VERSION" val="1.0"/>
  <p:tag name="KSO_WM_BEAUTIFY_FLAG" val="#wm#"/>
</p:tagLst>
</file>

<file path=ppt/tags/tag51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*"/>
  <p:tag name="KSO_WM_UNIT_LAYERLEVEL" val="1"/>
  <p:tag name="KSO_WM_TAG_VERSION" val="1.0"/>
  <p:tag name="KSO_WM_BEAUTIFY_FLAG" val="#wm#"/>
</p:tagLst>
</file>

<file path=ppt/tags/tag51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i*41"/>
  <p:tag name="KSO_WM_UNIT_LAYERLEVEL" val="1"/>
  <p:tag name="KSO_WM_TAG_VERSION" val="1.0"/>
  <p:tag name="KSO_WM_BEAUTIFY_FLAG" val="#wm#"/>
  <p:tag name="KSO_WM_UNIT_TYPE" val="i"/>
  <p:tag name="KSO_WM_UNIT_INDEX" val="41"/>
</p:tagLst>
</file>

<file path=ppt/tags/tag51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i*42"/>
  <p:tag name="KSO_WM_UNIT_LAYERLEVEL" val="1"/>
  <p:tag name="KSO_WM_TAG_VERSION" val="1.0"/>
  <p:tag name="KSO_WM_BEAUTIFY_FLAG" val="#wm#"/>
  <p:tag name="KSO_WM_UNIT_TYPE" val="i"/>
  <p:tag name="KSO_WM_UNIT_INDEX" val="42"/>
</p:tagLst>
</file>

<file path=ppt/tags/tag514.xml><?xml version="1.0" encoding="utf-8"?>
<p:tagLst xmlns:p="http://schemas.openxmlformats.org/presentationml/2006/main">
  <p:tag name="KSO_WM_UNIT_ISCONTENTSTITLE" val="0"/>
  <p:tag name="KSO_WM_UNIT_ISNUMDGMTITLE" val="0"/>
  <p:tag name="KSO_WM_UNIT_PRESET_TEXT" val="单击选择预设副标题"/>
  <p:tag name="KSO_WM_UNIT_NOCLEAR" val="0"/>
  <p:tag name="KSO_WM_UNIT_VALUE" val="17"/>
  <p:tag name="KSO_WM_UNIT_HIGHLIGHT" val="0"/>
  <p:tag name="KSO_WM_UNIT_COMPATIBLE" val="0"/>
  <p:tag name="KSO_WM_UNIT_DIAGRAM_ISNUMVISUAL" val="0"/>
  <p:tag name="KSO_WM_UNIT_DIAGRAM_ISREFERUNIT" val="0"/>
  <p:tag name="KSO_WM_UNIT_TYPE" val="b"/>
  <p:tag name="KSO_WM_UNIT_INDEX" val="1"/>
  <p:tag name="KSO_WM_UNIT_ID" val="_10*b*1"/>
  <p:tag name="KSO_WM_UNIT_LAYERLEVEL" val="1"/>
  <p:tag name="KSO_WM_TAG_VERSION" val="1.0"/>
  <p:tag name="KSO_WM_BEAUTIFY_FLAG" val="#wm#"/>
  <p:tag name="KSO_WM_UNIT_CONTENT_GROUP_TYPE" val="titlestyle"/>
</p:tagLst>
</file>

<file path=ppt/tags/tag515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0*i*2"/>
  <p:tag name="KSO_WM_UNIT_LAYERLEVEL" val="1"/>
  <p:tag name="KSO_WM_TAG_VERSION" val="1.0"/>
  <p:tag name="KSO_WM_UNIT_TYPE" val="i"/>
  <p:tag name="KSO_WM_UNIT_INDEX" val="2"/>
</p:tagLst>
</file>

<file path=ppt/tags/tag516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0*i*3"/>
  <p:tag name="KSO_WM_UNIT_LAYERLEVEL" val="1"/>
  <p:tag name="KSO_WM_TAG_VERSION" val="1.0"/>
  <p:tag name="KSO_WM_UNIT_TYPE" val="i"/>
  <p:tag name="KSO_WM_UNIT_INDEX" val="3"/>
</p:tagLst>
</file>

<file path=ppt/tags/tag51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0*i*4"/>
  <p:tag name="KSO_WM_UNIT_LAYERLEVEL" val="1"/>
  <p:tag name="KSO_WM_TAG_VERSION" val="1.0"/>
  <p:tag name="KSO_WM_UNIT_TYPE" val="i"/>
  <p:tag name="KSO_WM_UNIT_INDEX" val="4"/>
</p:tagLst>
</file>

<file path=ppt/tags/tag518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0*i*5"/>
  <p:tag name="KSO_WM_UNIT_LAYERLEVEL" val="1"/>
  <p:tag name="KSO_WM_TAG_VERSION" val="1.0"/>
  <p:tag name="KSO_WM_UNIT_TYPE" val="i"/>
  <p:tag name="KSO_WM_UNIT_INDEX" val="5"/>
</p:tagLst>
</file>

<file path=ppt/tags/tag519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0*i*6"/>
  <p:tag name="KSO_WM_UNIT_LAYERLEVEL" val="1"/>
  <p:tag name="KSO_WM_TAG_VERSION" val="1.0"/>
  <p:tag name="KSO_WM_UNIT_TYPE" val="i"/>
  <p:tag name="KSO_WM_UNIT_INDEX" val="6"/>
</p:tagLst>
</file>

<file path=ppt/tags/tag520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0*i*7"/>
  <p:tag name="KSO_WM_UNIT_LAYERLEVEL" val="1"/>
  <p:tag name="KSO_WM_TAG_VERSION" val="1.0"/>
  <p:tag name="KSO_WM_UNIT_TYPE" val="i"/>
  <p:tag name="KSO_WM_UNIT_INDEX" val="7"/>
</p:tagLst>
</file>

<file path=ppt/tags/tag521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0*i*8"/>
  <p:tag name="KSO_WM_UNIT_LAYERLEVEL" val="1"/>
  <p:tag name="KSO_WM_TAG_VERSION" val="1.0"/>
  <p:tag name="KSO_WM_UNIT_TYPE" val="i"/>
  <p:tag name="KSO_WM_UNIT_INDEX" val="8"/>
</p:tagLst>
</file>

<file path=ppt/tags/tag522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0*i*9"/>
  <p:tag name="KSO_WM_UNIT_LAYERLEVEL" val="1"/>
  <p:tag name="KSO_WM_TAG_VERSION" val="1.0"/>
  <p:tag name="KSO_WM_UNIT_TYPE" val="i"/>
  <p:tag name="KSO_WM_UNIT_INDEX" val="9"/>
</p:tagLst>
</file>

<file path=ppt/tags/tag523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0*i*10"/>
  <p:tag name="KSO_WM_UNIT_LAYERLEVEL" val="1"/>
  <p:tag name="KSO_WM_TAG_VERSION" val="1.0"/>
  <p:tag name="KSO_WM_UNIT_TYPE" val="i"/>
  <p:tag name="KSO_WM_UNIT_INDEX" val="10"/>
</p:tagLst>
</file>

<file path=ppt/tags/tag524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0*i*11"/>
  <p:tag name="KSO_WM_UNIT_LAYERLEVEL" val="1"/>
  <p:tag name="KSO_WM_TAG_VERSION" val="1.0"/>
  <p:tag name="KSO_WM_UNIT_TYPE" val="i"/>
  <p:tag name="KSO_WM_UNIT_INDEX" val="11"/>
</p:tagLst>
</file>

<file path=ppt/tags/tag525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0*i*12"/>
  <p:tag name="KSO_WM_UNIT_LAYERLEVEL" val="1"/>
  <p:tag name="KSO_WM_TAG_VERSION" val="1.0"/>
  <p:tag name="KSO_WM_UNIT_TYPE" val="i"/>
  <p:tag name="KSO_WM_UNIT_INDEX" val="12"/>
</p:tagLst>
</file>

<file path=ppt/tags/tag526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0*i*13"/>
  <p:tag name="KSO_WM_UNIT_LAYERLEVEL" val="1"/>
  <p:tag name="KSO_WM_TAG_VERSION" val="1.0"/>
  <p:tag name="KSO_WM_UNIT_TYPE" val="i"/>
  <p:tag name="KSO_WM_UNIT_INDEX" val="13"/>
</p:tagLst>
</file>

<file path=ppt/tags/tag52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0*i*14"/>
  <p:tag name="KSO_WM_UNIT_LAYERLEVEL" val="1"/>
  <p:tag name="KSO_WM_TAG_VERSION" val="1.0"/>
  <p:tag name="KSO_WM_UNIT_TYPE" val="i"/>
  <p:tag name="KSO_WM_UNIT_INDEX" val="14"/>
</p:tagLst>
</file>

<file path=ppt/tags/tag528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0*i*15"/>
  <p:tag name="KSO_WM_UNIT_LAYERLEVEL" val="1"/>
  <p:tag name="KSO_WM_TAG_VERSION" val="1.0"/>
  <p:tag name="KSO_WM_UNIT_TYPE" val="i"/>
  <p:tag name="KSO_WM_UNIT_INDEX" val="15"/>
</p:tagLst>
</file>

<file path=ppt/tags/tag529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0*i*16"/>
  <p:tag name="KSO_WM_UNIT_LAYERLEVEL" val="1"/>
  <p:tag name="KSO_WM_TAG_VERSION" val="1.0"/>
  <p:tag name="KSO_WM_UNIT_TYPE" val="i"/>
  <p:tag name="KSO_WM_UNIT_INDEX" val="16"/>
</p:tagLst>
</file>

<file path=ppt/tags/tag530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0*i*17"/>
  <p:tag name="KSO_WM_UNIT_LAYERLEVEL" val="1"/>
  <p:tag name="KSO_WM_TAG_VERSION" val="1.0"/>
  <p:tag name="KSO_WM_UNIT_TYPE" val="i"/>
  <p:tag name="KSO_WM_UNIT_INDEX" val="17"/>
</p:tagLst>
</file>

<file path=ppt/tags/tag531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0*i*18"/>
  <p:tag name="KSO_WM_UNIT_LAYERLEVEL" val="1"/>
  <p:tag name="KSO_WM_TAG_VERSION" val="1.0"/>
  <p:tag name="KSO_WM_UNIT_TYPE" val="i"/>
  <p:tag name="KSO_WM_UNIT_INDEX" val="18"/>
</p:tagLst>
</file>

<file path=ppt/tags/tag532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0*i*19"/>
  <p:tag name="KSO_WM_UNIT_LAYERLEVEL" val="1"/>
  <p:tag name="KSO_WM_TAG_VERSION" val="1.0"/>
  <p:tag name="KSO_WM_UNIT_TYPE" val="i"/>
  <p:tag name="KSO_WM_UNIT_INDEX" val="19"/>
</p:tagLst>
</file>

<file path=ppt/tags/tag533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0*i*20"/>
  <p:tag name="KSO_WM_UNIT_LAYERLEVEL" val="1"/>
  <p:tag name="KSO_WM_TAG_VERSION" val="1.0"/>
  <p:tag name="KSO_WM_UNIT_TYPE" val="i"/>
  <p:tag name="KSO_WM_UNIT_INDEX" val="20"/>
</p:tagLst>
</file>

<file path=ppt/tags/tag534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0*i*21"/>
  <p:tag name="KSO_WM_UNIT_LAYERLEVEL" val="1"/>
  <p:tag name="KSO_WM_TAG_VERSION" val="1.0"/>
  <p:tag name="KSO_WM_UNIT_TYPE" val="i"/>
  <p:tag name="KSO_WM_UNIT_INDEX" val="21"/>
</p:tagLst>
</file>

<file path=ppt/tags/tag535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0*i*22"/>
  <p:tag name="KSO_WM_UNIT_LAYERLEVEL" val="1"/>
  <p:tag name="KSO_WM_TAG_VERSION" val="1.0"/>
  <p:tag name="KSO_WM_UNIT_TYPE" val="i"/>
  <p:tag name="KSO_WM_UNIT_INDEX" val="22"/>
</p:tagLst>
</file>

<file path=ppt/tags/tag536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0*i*23"/>
  <p:tag name="KSO_WM_UNIT_LAYERLEVEL" val="1"/>
  <p:tag name="KSO_WM_TAG_VERSION" val="1.0"/>
  <p:tag name="KSO_WM_UNIT_TYPE" val="i"/>
  <p:tag name="KSO_WM_UNIT_INDEX" val="23"/>
</p:tagLst>
</file>

<file path=ppt/tags/tag53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0*i*24"/>
  <p:tag name="KSO_WM_UNIT_LAYERLEVEL" val="1"/>
  <p:tag name="KSO_WM_TAG_VERSION" val="1.0"/>
  <p:tag name="KSO_WM_UNIT_TYPE" val="i"/>
  <p:tag name="KSO_WM_UNIT_INDEX" val="24"/>
</p:tagLst>
</file>

<file path=ppt/tags/tag538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0*i*25"/>
  <p:tag name="KSO_WM_UNIT_LAYERLEVEL" val="1"/>
  <p:tag name="KSO_WM_TAG_VERSION" val="1.0"/>
  <p:tag name="KSO_WM_UNIT_TYPE" val="i"/>
  <p:tag name="KSO_WM_UNIT_INDEX" val="25"/>
</p:tagLst>
</file>

<file path=ppt/tags/tag539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0*i*26"/>
  <p:tag name="KSO_WM_UNIT_LAYERLEVEL" val="1"/>
  <p:tag name="KSO_WM_TAG_VERSION" val="1.0"/>
  <p:tag name="KSO_WM_UNIT_TYPE" val="i"/>
  <p:tag name="KSO_WM_UNIT_INDEX" val="26"/>
</p:tagLst>
</file>

<file path=ppt/tags/tag540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0*i*27"/>
  <p:tag name="KSO_WM_UNIT_LAYERLEVEL" val="1"/>
  <p:tag name="KSO_WM_TAG_VERSION" val="1.0"/>
  <p:tag name="KSO_WM_UNIT_TYPE" val="i"/>
  <p:tag name="KSO_WM_UNIT_INDEX" val="27"/>
</p:tagLst>
</file>

<file path=ppt/tags/tag541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0*i*28"/>
  <p:tag name="KSO_WM_UNIT_LAYERLEVEL" val="1"/>
  <p:tag name="KSO_WM_TAG_VERSION" val="1.0"/>
  <p:tag name="KSO_WM_UNIT_TYPE" val="i"/>
  <p:tag name="KSO_WM_UNIT_INDEX" val="28"/>
</p:tagLst>
</file>

<file path=ppt/tags/tag542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0*i*29"/>
  <p:tag name="KSO_WM_UNIT_LAYERLEVEL" val="1"/>
  <p:tag name="KSO_WM_TAG_VERSION" val="1.0"/>
  <p:tag name="KSO_WM_UNIT_TYPE" val="i"/>
  <p:tag name="KSO_WM_UNIT_INDEX" val="29"/>
</p:tagLst>
</file>

<file path=ppt/tags/tag543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0*i*30"/>
  <p:tag name="KSO_WM_UNIT_LAYERLEVEL" val="1"/>
  <p:tag name="KSO_WM_TAG_VERSION" val="1.0"/>
  <p:tag name="KSO_WM_UNIT_TYPE" val="i"/>
  <p:tag name="KSO_WM_UNIT_INDEX" val="30"/>
</p:tagLst>
</file>

<file path=ppt/tags/tag544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0*i*31"/>
  <p:tag name="KSO_WM_UNIT_LAYERLEVEL" val="1"/>
  <p:tag name="KSO_WM_TAG_VERSION" val="1.0"/>
  <p:tag name="KSO_WM_UNIT_TYPE" val="i"/>
  <p:tag name="KSO_WM_UNIT_INDEX" val="31"/>
</p:tagLst>
</file>

<file path=ppt/tags/tag545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0*i*32"/>
  <p:tag name="KSO_WM_UNIT_LAYERLEVEL" val="1"/>
  <p:tag name="KSO_WM_TAG_VERSION" val="1.0"/>
  <p:tag name="KSO_WM_UNIT_TYPE" val="i"/>
  <p:tag name="KSO_WM_UNIT_INDEX" val="32"/>
</p:tagLst>
</file>

<file path=ppt/tags/tag546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0*i*33"/>
  <p:tag name="KSO_WM_UNIT_LAYERLEVEL" val="1"/>
  <p:tag name="KSO_WM_TAG_VERSION" val="1.0"/>
  <p:tag name="KSO_WM_UNIT_TYPE" val="i"/>
  <p:tag name="KSO_WM_UNIT_INDEX" val="33"/>
</p:tagLst>
</file>

<file path=ppt/tags/tag54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0*i*34"/>
  <p:tag name="KSO_WM_UNIT_LAYERLEVEL" val="1"/>
  <p:tag name="KSO_WM_TAG_VERSION" val="1.0"/>
  <p:tag name="KSO_WM_UNIT_TYPE" val="i"/>
  <p:tag name="KSO_WM_UNIT_INDEX" val="34"/>
</p:tagLst>
</file>

<file path=ppt/tags/tag548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0*i*35"/>
  <p:tag name="KSO_WM_UNIT_LAYERLEVEL" val="1"/>
  <p:tag name="KSO_WM_TAG_VERSION" val="1.0"/>
  <p:tag name="KSO_WM_UNIT_TYPE" val="i"/>
  <p:tag name="KSO_WM_UNIT_INDEX" val="35"/>
</p:tagLst>
</file>

<file path=ppt/tags/tag549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0*i*36"/>
  <p:tag name="KSO_WM_UNIT_LAYERLEVEL" val="1"/>
  <p:tag name="KSO_WM_TAG_VERSION" val="1.0"/>
  <p:tag name="KSO_WM_UNIT_TYPE" val="i"/>
  <p:tag name="KSO_WM_UNIT_INDEX" val="36"/>
</p:tagLst>
</file>

<file path=ppt/tags/tag550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0*i*37"/>
  <p:tag name="KSO_WM_UNIT_LAYERLEVEL" val="1"/>
  <p:tag name="KSO_WM_TAG_VERSION" val="1.0"/>
  <p:tag name="KSO_WM_UNIT_TYPE" val="i"/>
  <p:tag name="KSO_WM_UNIT_INDEX" val="37"/>
</p:tagLst>
</file>

<file path=ppt/tags/tag551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0*i*38"/>
  <p:tag name="KSO_WM_UNIT_LAYERLEVEL" val="1"/>
  <p:tag name="KSO_WM_TAG_VERSION" val="1.0"/>
  <p:tag name="KSO_WM_UNIT_TYPE" val="i"/>
  <p:tag name="KSO_WM_UNIT_INDEX" val="38"/>
</p:tagLst>
</file>

<file path=ppt/tags/tag552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0*i*39"/>
  <p:tag name="KSO_WM_UNIT_LAYERLEVEL" val="1"/>
  <p:tag name="KSO_WM_TAG_VERSION" val="1.0"/>
  <p:tag name="KSO_WM_UNIT_TYPE" val="i"/>
  <p:tag name="KSO_WM_UNIT_INDEX" val="39"/>
</p:tagLst>
</file>

<file path=ppt/tags/tag553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0*i*40"/>
  <p:tag name="KSO_WM_UNIT_LAYERLEVEL" val="1"/>
  <p:tag name="KSO_WM_TAG_VERSION" val="1.0"/>
  <p:tag name="KSO_WM_UNIT_TYPE" val="i"/>
  <p:tag name="KSO_WM_UNIT_INDEX" val="40"/>
</p:tagLst>
</file>

<file path=ppt/tags/tag554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0*i*41"/>
  <p:tag name="KSO_WM_UNIT_LAYERLEVEL" val="1"/>
  <p:tag name="KSO_WM_TAG_VERSION" val="1.0"/>
  <p:tag name="KSO_WM_UNIT_TYPE" val="i"/>
  <p:tag name="KSO_WM_UNIT_INDEX" val="41"/>
</p:tagLst>
</file>

<file path=ppt/tags/tag555.xml><?xml version="1.0" encoding="utf-8"?>
<p:tagLst xmlns:p="http://schemas.openxmlformats.org/presentationml/2006/main">
  <p:tag name="KSO_WM_UNIT_ISCONTENTSTITLE" val="0"/>
  <p:tag name="KSO_WM_UNIT_ISNUMDGMTITLE" val="0"/>
  <p:tag name="KSO_WM_UNIT_PRESET_TEXT" val="正文页-预设标题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_10*a*1"/>
  <p:tag name="KSO_WM_UNIT_LAYERLEVEL" val="1"/>
  <p:tag name="KSO_WM_TAG_VERSION" val="1.0"/>
  <p:tag name="KSO_WM_BEAUTIFY_FLAG" val="#wm#"/>
  <p:tag name="KSO_WM_UNIT_CONTENT_GROUP_TYPE" val="titlestyle"/>
</p:tagLst>
</file>

<file path=ppt/tags/tag55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*"/>
  <p:tag name="KSO_WM_UNIT_LAYERLEVEL" val="1"/>
  <p:tag name="KSO_WM_TAG_VERSION" val="1.0"/>
  <p:tag name="KSO_WM_BEAUTIFY_FLAG" val="#wm#"/>
</p:tagLst>
</file>

<file path=ppt/tags/tag55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*"/>
  <p:tag name="KSO_WM_UNIT_LAYERLEVEL" val="1"/>
  <p:tag name="KSO_WM_TAG_VERSION" val="1.0"/>
  <p:tag name="KSO_WM_BEAUTIFY_FLAG" val="#wm#"/>
</p:tagLst>
</file>

<file path=ppt/tags/tag55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*"/>
  <p:tag name="KSO_WM_UNIT_LAYERLEVEL" val="1"/>
  <p:tag name="KSO_WM_TAG_VERSION" val="1.0"/>
  <p:tag name="KSO_WM_BEAUTIFY_FLAG" val="#wm#"/>
</p:tagLst>
</file>

<file path=ppt/tags/tag559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1"/>
  <p:tag name="KSO_WM_UNIT_LAYERLEVEL" val="1"/>
  <p:tag name="KSO_WM_TAG_VERSION" val="1.0"/>
  <p:tag name="KSO_WM_UNIT_TYPE" val="i"/>
  <p:tag name="KSO_WM_UNIT_INDEX" val="1"/>
</p:tagLst>
</file>

<file path=ppt/tags/tag560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3"/>
  <p:tag name="KSO_WM_UNIT_LAYERLEVEL" val="1"/>
  <p:tag name="KSO_WM_TAG_VERSION" val="1.0"/>
  <p:tag name="KSO_WM_UNIT_TYPE" val="i"/>
  <p:tag name="KSO_WM_UNIT_INDEX" val="3"/>
</p:tagLst>
</file>

<file path=ppt/tags/tag561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4"/>
  <p:tag name="KSO_WM_UNIT_LAYERLEVEL" val="1"/>
  <p:tag name="KSO_WM_TAG_VERSION" val="1.0"/>
  <p:tag name="KSO_WM_UNIT_TYPE" val="i"/>
  <p:tag name="KSO_WM_UNIT_INDEX" val="4"/>
</p:tagLst>
</file>

<file path=ppt/tags/tag562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5"/>
  <p:tag name="KSO_WM_UNIT_LAYERLEVEL" val="1"/>
  <p:tag name="KSO_WM_TAG_VERSION" val="1.0"/>
  <p:tag name="KSO_WM_UNIT_TYPE" val="i"/>
  <p:tag name="KSO_WM_UNIT_INDEX" val="5"/>
</p:tagLst>
</file>

<file path=ppt/tags/tag563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6"/>
  <p:tag name="KSO_WM_UNIT_LAYERLEVEL" val="1"/>
  <p:tag name="KSO_WM_TAG_VERSION" val="1.0"/>
  <p:tag name="KSO_WM_UNIT_TYPE" val="i"/>
  <p:tag name="KSO_WM_UNIT_INDEX" val="6"/>
</p:tagLst>
</file>

<file path=ppt/tags/tag564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7"/>
  <p:tag name="KSO_WM_UNIT_LAYERLEVEL" val="1"/>
  <p:tag name="KSO_WM_TAG_VERSION" val="1.0"/>
  <p:tag name="KSO_WM_UNIT_TYPE" val="i"/>
  <p:tag name="KSO_WM_UNIT_INDEX" val="7"/>
</p:tagLst>
</file>

<file path=ppt/tags/tag565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8"/>
  <p:tag name="KSO_WM_UNIT_LAYERLEVEL" val="1"/>
  <p:tag name="KSO_WM_TAG_VERSION" val="1.0"/>
  <p:tag name="KSO_WM_UNIT_TYPE" val="i"/>
  <p:tag name="KSO_WM_UNIT_INDEX" val="8"/>
</p:tagLst>
</file>

<file path=ppt/tags/tag566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9"/>
  <p:tag name="KSO_WM_UNIT_LAYERLEVEL" val="1"/>
  <p:tag name="KSO_WM_TAG_VERSION" val="1.0"/>
  <p:tag name="KSO_WM_UNIT_TYPE" val="i"/>
  <p:tag name="KSO_WM_UNIT_INDEX" val="9"/>
</p:tagLst>
</file>

<file path=ppt/tags/tag56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10"/>
  <p:tag name="KSO_WM_UNIT_LAYERLEVEL" val="1"/>
  <p:tag name="KSO_WM_TAG_VERSION" val="1.0"/>
  <p:tag name="KSO_WM_UNIT_TYPE" val="i"/>
  <p:tag name="KSO_WM_UNIT_INDEX" val="10"/>
</p:tagLst>
</file>

<file path=ppt/tags/tag568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11"/>
  <p:tag name="KSO_WM_UNIT_LAYERLEVEL" val="1"/>
  <p:tag name="KSO_WM_TAG_VERSION" val="1.0"/>
  <p:tag name="KSO_WM_UNIT_TYPE" val="i"/>
  <p:tag name="KSO_WM_UNIT_INDEX" val="11"/>
</p:tagLst>
</file>

<file path=ppt/tags/tag569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12"/>
  <p:tag name="KSO_WM_UNIT_LAYERLEVEL" val="1"/>
  <p:tag name="KSO_WM_TAG_VERSION" val="1.0"/>
  <p:tag name="KSO_WM_UNIT_TYPE" val="i"/>
  <p:tag name="KSO_WM_UNIT_INDEX" val="12"/>
</p:tagLst>
</file>

<file path=ppt/tags/tag570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13"/>
  <p:tag name="KSO_WM_UNIT_LAYERLEVEL" val="1"/>
  <p:tag name="KSO_WM_TAG_VERSION" val="1.0"/>
  <p:tag name="KSO_WM_UNIT_TYPE" val="i"/>
  <p:tag name="KSO_WM_UNIT_INDEX" val="13"/>
</p:tagLst>
</file>

<file path=ppt/tags/tag571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14"/>
  <p:tag name="KSO_WM_UNIT_LAYERLEVEL" val="1"/>
  <p:tag name="KSO_WM_TAG_VERSION" val="1.0"/>
  <p:tag name="KSO_WM_UNIT_TYPE" val="i"/>
  <p:tag name="KSO_WM_UNIT_INDEX" val="14"/>
</p:tagLst>
</file>

<file path=ppt/tags/tag572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15"/>
  <p:tag name="KSO_WM_UNIT_LAYERLEVEL" val="1"/>
  <p:tag name="KSO_WM_TAG_VERSION" val="1.0"/>
  <p:tag name="KSO_WM_UNIT_TYPE" val="i"/>
  <p:tag name="KSO_WM_UNIT_INDEX" val="15"/>
</p:tagLst>
</file>

<file path=ppt/tags/tag573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16"/>
  <p:tag name="KSO_WM_UNIT_LAYERLEVEL" val="1"/>
  <p:tag name="KSO_WM_TAG_VERSION" val="1.0"/>
  <p:tag name="KSO_WM_UNIT_TYPE" val="i"/>
  <p:tag name="KSO_WM_UNIT_INDEX" val="16"/>
</p:tagLst>
</file>

<file path=ppt/tags/tag574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17"/>
  <p:tag name="KSO_WM_UNIT_LAYERLEVEL" val="1"/>
  <p:tag name="KSO_WM_TAG_VERSION" val="1.0"/>
  <p:tag name="KSO_WM_UNIT_TYPE" val="i"/>
  <p:tag name="KSO_WM_UNIT_INDEX" val="17"/>
</p:tagLst>
</file>

<file path=ppt/tags/tag575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18"/>
  <p:tag name="KSO_WM_UNIT_LAYERLEVEL" val="1"/>
  <p:tag name="KSO_WM_TAG_VERSION" val="1.0"/>
  <p:tag name="KSO_WM_UNIT_TYPE" val="i"/>
  <p:tag name="KSO_WM_UNIT_INDEX" val="18"/>
</p:tagLst>
</file>

<file path=ppt/tags/tag576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19"/>
  <p:tag name="KSO_WM_UNIT_LAYERLEVEL" val="1"/>
  <p:tag name="KSO_WM_TAG_VERSION" val="1.0"/>
  <p:tag name="KSO_WM_UNIT_TYPE" val="i"/>
  <p:tag name="KSO_WM_UNIT_INDEX" val="19"/>
</p:tagLst>
</file>

<file path=ppt/tags/tag57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20"/>
  <p:tag name="KSO_WM_UNIT_LAYERLEVEL" val="1"/>
  <p:tag name="KSO_WM_TAG_VERSION" val="1.0"/>
  <p:tag name="KSO_WM_UNIT_TYPE" val="i"/>
  <p:tag name="KSO_WM_UNIT_INDEX" val="20"/>
</p:tagLst>
</file>

<file path=ppt/tags/tag578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21"/>
  <p:tag name="KSO_WM_UNIT_LAYERLEVEL" val="1"/>
  <p:tag name="KSO_WM_TAG_VERSION" val="1.0"/>
  <p:tag name="KSO_WM_UNIT_TYPE" val="i"/>
  <p:tag name="KSO_WM_UNIT_INDEX" val="21"/>
</p:tagLst>
</file>

<file path=ppt/tags/tag579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22"/>
  <p:tag name="KSO_WM_UNIT_LAYERLEVEL" val="1"/>
  <p:tag name="KSO_WM_TAG_VERSION" val="1.0"/>
  <p:tag name="KSO_WM_UNIT_TYPE" val="i"/>
  <p:tag name="KSO_WM_UNIT_INDEX" val="22"/>
</p:tagLst>
</file>

<file path=ppt/tags/tag580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23"/>
  <p:tag name="KSO_WM_UNIT_LAYERLEVEL" val="1"/>
  <p:tag name="KSO_WM_TAG_VERSION" val="1.0"/>
  <p:tag name="KSO_WM_UNIT_TYPE" val="i"/>
  <p:tag name="KSO_WM_UNIT_INDEX" val="23"/>
</p:tagLst>
</file>

<file path=ppt/tags/tag581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24"/>
  <p:tag name="KSO_WM_UNIT_LAYERLEVEL" val="1"/>
  <p:tag name="KSO_WM_TAG_VERSION" val="1.0"/>
  <p:tag name="KSO_WM_UNIT_TYPE" val="i"/>
  <p:tag name="KSO_WM_UNIT_INDEX" val="24"/>
</p:tagLst>
</file>

<file path=ppt/tags/tag582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25"/>
  <p:tag name="KSO_WM_UNIT_LAYERLEVEL" val="1"/>
  <p:tag name="KSO_WM_TAG_VERSION" val="1.0"/>
  <p:tag name="KSO_WM_UNIT_TYPE" val="i"/>
  <p:tag name="KSO_WM_UNIT_INDEX" val="25"/>
</p:tagLst>
</file>

<file path=ppt/tags/tag583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26"/>
  <p:tag name="KSO_WM_UNIT_LAYERLEVEL" val="1"/>
  <p:tag name="KSO_WM_TAG_VERSION" val="1.0"/>
  <p:tag name="KSO_WM_UNIT_TYPE" val="i"/>
  <p:tag name="KSO_WM_UNIT_INDEX" val="26"/>
</p:tagLst>
</file>

<file path=ppt/tags/tag584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27"/>
  <p:tag name="KSO_WM_UNIT_LAYERLEVEL" val="1"/>
  <p:tag name="KSO_WM_TAG_VERSION" val="1.0"/>
  <p:tag name="KSO_WM_UNIT_TYPE" val="i"/>
  <p:tag name="KSO_WM_UNIT_INDEX" val="27"/>
</p:tagLst>
</file>

<file path=ppt/tags/tag585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28"/>
  <p:tag name="KSO_WM_UNIT_LAYERLEVEL" val="1"/>
  <p:tag name="KSO_WM_TAG_VERSION" val="1.0"/>
  <p:tag name="KSO_WM_UNIT_TYPE" val="i"/>
  <p:tag name="KSO_WM_UNIT_INDEX" val="28"/>
</p:tagLst>
</file>

<file path=ppt/tags/tag586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29"/>
  <p:tag name="KSO_WM_UNIT_LAYERLEVEL" val="1"/>
  <p:tag name="KSO_WM_TAG_VERSION" val="1.0"/>
  <p:tag name="KSO_WM_UNIT_TYPE" val="i"/>
  <p:tag name="KSO_WM_UNIT_INDEX" val="29"/>
</p:tagLst>
</file>

<file path=ppt/tags/tag58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30"/>
  <p:tag name="KSO_WM_UNIT_LAYERLEVEL" val="1"/>
  <p:tag name="KSO_WM_TAG_VERSION" val="1.0"/>
  <p:tag name="KSO_WM_UNIT_TYPE" val="i"/>
  <p:tag name="KSO_WM_UNIT_INDEX" val="30"/>
</p:tagLst>
</file>

<file path=ppt/tags/tag588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31"/>
  <p:tag name="KSO_WM_UNIT_LAYERLEVEL" val="1"/>
  <p:tag name="KSO_WM_TAG_VERSION" val="1.0"/>
  <p:tag name="KSO_WM_UNIT_TYPE" val="i"/>
  <p:tag name="KSO_WM_UNIT_INDEX" val="31"/>
</p:tagLst>
</file>

<file path=ppt/tags/tag589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32"/>
  <p:tag name="KSO_WM_UNIT_LAYERLEVEL" val="1"/>
  <p:tag name="KSO_WM_TAG_VERSION" val="1.0"/>
  <p:tag name="KSO_WM_UNIT_TYPE" val="i"/>
  <p:tag name="KSO_WM_UNIT_INDEX" val="32"/>
</p:tagLst>
</file>

<file path=ppt/tags/tag590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33"/>
  <p:tag name="KSO_WM_UNIT_LAYERLEVEL" val="1"/>
  <p:tag name="KSO_WM_TAG_VERSION" val="1.0"/>
  <p:tag name="KSO_WM_UNIT_TYPE" val="i"/>
  <p:tag name="KSO_WM_UNIT_INDEX" val="33"/>
</p:tagLst>
</file>

<file path=ppt/tags/tag591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34"/>
  <p:tag name="KSO_WM_UNIT_LAYERLEVEL" val="1"/>
  <p:tag name="KSO_WM_TAG_VERSION" val="1.0"/>
  <p:tag name="KSO_WM_UNIT_TYPE" val="i"/>
  <p:tag name="KSO_WM_UNIT_INDEX" val="34"/>
</p:tagLst>
</file>

<file path=ppt/tags/tag592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35"/>
  <p:tag name="KSO_WM_UNIT_LAYERLEVEL" val="1"/>
  <p:tag name="KSO_WM_TAG_VERSION" val="1.0"/>
  <p:tag name="KSO_WM_UNIT_TYPE" val="i"/>
  <p:tag name="KSO_WM_UNIT_INDEX" val="35"/>
</p:tagLst>
</file>

<file path=ppt/tags/tag593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36"/>
  <p:tag name="KSO_WM_UNIT_LAYERLEVEL" val="1"/>
  <p:tag name="KSO_WM_TAG_VERSION" val="1.0"/>
  <p:tag name="KSO_WM_UNIT_TYPE" val="i"/>
  <p:tag name="KSO_WM_UNIT_INDEX" val="36"/>
</p:tagLst>
</file>

<file path=ppt/tags/tag594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37"/>
  <p:tag name="KSO_WM_UNIT_LAYERLEVEL" val="1"/>
  <p:tag name="KSO_WM_TAG_VERSION" val="1.0"/>
  <p:tag name="KSO_WM_UNIT_TYPE" val="i"/>
  <p:tag name="KSO_WM_UNIT_INDEX" val="37"/>
</p:tagLst>
</file>

<file path=ppt/tags/tag595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38"/>
  <p:tag name="KSO_WM_UNIT_LAYERLEVEL" val="1"/>
  <p:tag name="KSO_WM_TAG_VERSION" val="1.0"/>
  <p:tag name="KSO_WM_UNIT_TYPE" val="i"/>
  <p:tag name="KSO_WM_UNIT_INDEX" val="38"/>
</p:tagLst>
</file>

<file path=ppt/tags/tag596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39"/>
  <p:tag name="KSO_WM_UNIT_LAYERLEVEL" val="1"/>
  <p:tag name="KSO_WM_TAG_VERSION" val="1.0"/>
  <p:tag name="KSO_WM_UNIT_TYPE" val="i"/>
  <p:tag name="KSO_WM_UNIT_INDEX" val="39"/>
</p:tagLst>
</file>

<file path=ppt/tags/tag59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40"/>
  <p:tag name="KSO_WM_UNIT_LAYERLEVEL" val="1"/>
  <p:tag name="KSO_WM_TAG_VERSION" val="1.0"/>
  <p:tag name="KSO_WM_UNIT_TYPE" val="i"/>
  <p:tag name="KSO_WM_UNIT_INDEX" val="40"/>
</p:tagLst>
</file>

<file path=ppt/tags/tag598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41"/>
  <p:tag name="KSO_WM_UNIT_LAYERLEVEL" val="1"/>
  <p:tag name="KSO_WM_TAG_VERSION" val="1.0"/>
  <p:tag name="KSO_WM_UNIT_TYPE" val="i"/>
  <p:tag name="KSO_WM_UNIT_INDEX" val="41"/>
</p:tagLst>
</file>

<file path=ppt/tags/tag599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42"/>
  <p:tag name="KSO_WM_UNIT_LAYERLEVEL" val="1"/>
  <p:tag name="KSO_WM_TAG_VERSION" val="1.0"/>
  <p:tag name="KSO_WM_UNIT_TYPE" val="i"/>
  <p:tag name="KSO_WM_UNIT_INDEX" val="42"/>
</p:tagLst>
</file>

<file path=ppt/tags/tag600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43"/>
  <p:tag name="KSO_WM_UNIT_LAYERLEVEL" val="1"/>
  <p:tag name="KSO_WM_TAG_VERSION" val="1.0"/>
  <p:tag name="KSO_WM_UNIT_TYPE" val="i"/>
  <p:tag name="KSO_WM_UNIT_INDEX" val="43"/>
</p:tagLst>
</file>

<file path=ppt/tags/tag601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44"/>
  <p:tag name="KSO_WM_UNIT_LAYERLEVEL" val="1"/>
  <p:tag name="KSO_WM_TAG_VERSION" val="1.0"/>
  <p:tag name="KSO_WM_UNIT_TYPE" val="i"/>
  <p:tag name="KSO_WM_UNIT_INDEX" val="44"/>
</p:tagLst>
</file>

<file path=ppt/tags/tag602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45"/>
  <p:tag name="KSO_WM_UNIT_LAYERLEVEL" val="1"/>
  <p:tag name="KSO_WM_TAG_VERSION" val="1.0"/>
  <p:tag name="KSO_WM_UNIT_TYPE" val="i"/>
  <p:tag name="KSO_WM_UNIT_INDEX" val="45"/>
</p:tagLst>
</file>

<file path=ppt/tags/tag603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46"/>
  <p:tag name="KSO_WM_UNIT_LAYERLEVEL" val="1"/>
  <p:tag name="KSO_WM_TAG_VERSION" val="1.0"/>
  <p:tag name="KSO_WM_UNIT_TYPE" val="i"/>
  <p:tag name="KSO_WM_UNIT_INDEX" val="46"/>
</p:tagLst>
</file>

<file path=ppt/tags/tag604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47"/>
  <p:tag name="KSO_WM_UNIT_LAYERLEVEL" val="1"/>
  <p:tag name="KSO_WM_TAG_VERSION" val="1.0"/>
  <p:tag name="KSO_WM_UNIT_TYPE" val="i"/>
  <p:tag name="KSO_WM_UNIT_INDEX" val="47"/>
</p:tagLst>
</file>

<file path=ppt/tags/tag605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48"/>
  <p:tag name="KSO_WM_UNIT_LAYERLEVEL" val="1"/>
  <p:tag name="KSO_WM_TAG_VERSION" val="1.0"/>
  <p:tag name="KSO_WM_UNIT_TYPE" val="i"/>
  <p:tag name="KSO_WM_UNIT_INDEX" val="48"/>
</p:tagLst>
</file>

<file path=ppt/tags/tag606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49"/>
  <p:tag name="KSO_WM_UNIT_LAYERLEVEL" val="1"/>
  <p:tag name="KSO_WM_TAG_VERSION" val="1.0"/>
  <p:tag name="KSO_WM_UNIT_TYPE" val="i"/>
  <p:tag name="KSO_WM_UNIT_INDEX" val="49"/>
</p:tagLst>
</file>

<file path=ppt/tags/tag60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50"/>
  <p:tag name="KSO_WM_UNIT_LAYERLEVEL" val="1"/>
  <p:tag name="KSO_WM_TAG_VERSION" val="1.0"/>
  <p:tag name="KSO_WM_UNIT_TYPE" val="i"/>
  <p:tag name="KSO_WM_UNIT_INDEX" val="50"/>
</p:tagLst>
</file>

<file path=ppt/tags/tag608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51"/>
  <p:tag name="KSO_WM_UNIT_LAYERLEVEL" val="1"/>
  <p:tag name="KSO_WM_TAG_VERSION" val="1.0"/>
  <p:tag name="KSO_WM_UNIT_TYPE" val="i"/>
  <p:tag name="KSO_WM_UNIT_INDEX" val="51"/>
</p:tagLst>
</file>

<file path=ppt/tags/tag609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52"/>
  <p:tag name="KSO_WM_UNIT_LAYERLEVEL" val="1"/>
  <p:tag name="KSO_WM_TAG_VERSION" val="1.0"/>
  <p:tag name="KSO_WM_UNIT_TYPE" val="i"/>
  <p:tag name="KSO_WM_UNIT_INDEX" val="52"/>
</p:tagLst>
</file>

<file path=ppt/tags/tag610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53"/>
  <p:tag name="KSO_WM_UNIT_LAYERLEVEL" val="1"/>
  <p:tag name="KSO_WM_TAG_VERSION" val="1.0"/>
  <p:tag name="KSO_WM_UNIT_TYPE" val="i"/>
  <p:tag name="KSO_WM_UNIT_INDEX" val="53"/>
</p:tagLst>
</file>

<file path=ppt/tags/tag611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54"/>
  <p:tag name="KSO_WM_UNIT_LAYERLEVEL" val="1"/>
  <p:tag name="KSO_WM_TAG_VERSION" val="1.0"/>
  <p:tag name="KSO_WM_UNIT_TYPE" val="i"/>
  <p:tag name="KSO_WM_UNIT_INDEX" val="54"/>
</p:tagLst>
</file>

<file path=ppt/tags/tag612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55"/>
  <p:tag name="KSO_WM_UNIT_LAYERLEVEL" val="1"/>
  <p:tag name="KSO_WM_TAG_VERSION" val="1.0"/>
  <p:tag name="KSO_WM_UNIT_TYPE" val="i"/>
  <p:tag name="KSO_WM_UNIT_INDEX" val="55"/>
</p:tagLst>
</file>

<file path=ppt/tags/tag613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56"/>
  <p:tag name="KSO_WM_UNIT_LAYERLEVEL" val="1"/>
  <p:tag name="KSO_WM_TAG_VERSION" val="1.0"/>
  <p:tag name="KSO_WM_UNIT_TYPE" val="i"/>
  <p:tag name="KSO_WM_UNIT_INDEX" val="56"/>
</p:tagLst>
</file>

<file path=ppt/tags/tag614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57"/>
  <p:tag name="KSO_WM_UNIT_LAYERLEVEL" val="1"/>
  <p:tag name="KSO_WM_TAG_VERSION" val="1.0"/>
  <p:tag name="KSO_WM_UNIT_TYPE" val="i"/>
  <p:tag name="KSO_WM_UNIT_INDEX" val="57"/>
</p:tagLst>
</file>

<file path=ppt/tags/tag615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58"/>
  <p:tag name="KSO_WM_UNIT_LAYERLEVEL" val="1"/>
  <p:tag name="KSO_WM_TAG_VERSION" val="1.0"/>
  <p:tag name="KSO_WM_UNIT_TYPE" val="i"/>
  <p:tag name="KSO_WM_UNIT_INDEX" val="58"/>
</p:tagLst>
</file>

<file path=ppt/tags/tag616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59"/>
  <p:tag name="KSO_WM_UNIT_LAYERLEVEL" val="1"/>
  <p:tag name="KSO_WM_TAG_VERSION" val="1.0"/>
  <p:tag name="KSO_WM_UNIT_TYPE" val="i"/>
  <p:tag name="KSO_WM_UNIT_INDEX" val="59"/>
</p:tagLst>
</file>

<file path=ppt/tags/tag61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60"/>
  <p:tag name="KSO_WM_UNIT_LAYERLEVEL" val="1"/>
  <p:tag name="KSO_WM_TAG_VERSION" val="1.0"/>
  <p:tag name="KSO_WM_UNIT_TYPE" val="i"/>
  <p:tag name="KSO_WM_UNIT_INDEX" val="60"/>
</p:tagLst>
</file>

<file path=ppt/tags/tag618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61"/>
  <p:tag name="KSO_WM_UNIT_LAYERLEVEL" val="1"/>
  <p:tag name="KSO_WM_TAG_VERSION" val="1.0"/>
  <p:tag name="KSO_WM_UNIT_TYPE" val="i"/>
  <p:tag name="KSO_WM_UNIT_INDEX" val="61"/>
</p:tagLst>
</file>

<file path=ppt/tags/tag619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62"/>
  <p:tag name="KSO_WM_UNIT_LAYERLEVEL" val="1"/>
  <p:tag name="KSO_WM_TAG_VERSION" val="1.0"/>
  <p:tag name="KSO_WM_UNIT_TYPE" val="i"/>
  <p:tag name="KSO_WM_UNIT_INDEX" val="62"/>
</p:tagLst>
</file>

<file path=ppt/tags/tag620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63"/>
  <p:tag name="KSO_WM_UNIT_LAYERLEVEL" val="1"/>
  <p:tag name="KSO_WM_TAG_VERSION" val="1.0"/>
  <p:tag name="KSO_WM_UNIT_TYPE" val="i"/>
  <p:tag name="KSO_WM_UNIT_INDEX" val="63"/>
</p:tagLst>
</file>

<file path=ppt/tags/tag621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64"/>
  <p:tag name="KSO_WM_UNIT_LAYERLEVEL" val="1"/>
  <p:tag name="KSO_WM_TAG_VERSION" val="1.0"/>
  <p:tag name="KSO_WM_UNIT_TYPE" val="i"/>
  <p:tag name="KSO_WM_UNIT_INDEX" val="64"/>
</p:tagLst>
</file>

<file path=ppt/tags/tag622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65"/>
  <p:tag name="KSO_WM_UNIT_LAYERLEVEL" val="1"/>
  <p:tag name="KSO_WM_TAG_VERSION" val="1.0"/>
  <p:tag name="KSO_WM_UNIT_TYPE" val="i"/>
  <p:tag name="KSO_WM_UNIT_INDEX" val="65"/>
</p:tagLst>
</file>

<file path=ppt/tags/tag623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66"/>
  <p:tag name="KSO_WM_UNIT_LAYERLEVEL" val="1"/>
  <p:tag name="KSO_WM_TAG_VERSION" val="1.0"/>
  <p:tag name="KSO_WM_UNIT_TYPE" val="i"/>
  <p:tag name="KSO_WM_UNIT_INDEX" val="66"/>
</p:tagLst>
</file>

<file path=ppt/tags/tag624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67"/>
  <p:tag name="KSO_WM_UNIT_LAYERLEVEL" val="1"/>
  <p:tag name="KSO_WM_TAG_VERSION" val="1.0"/>
  <p:tag name="KSO_WM_UNIT_TYPE" val="i"/>
  <p:tag name="KSO_WM_UNIT_INDEX" val="67"/>
</p:tagLst>
</file>

<file path=ppt/tags/tag625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68"/>
  <p:tag name="KSO_WM_UNIT_LAYERLEVEL" val="1"/>
  <p:tag name="KSO_WM_TAG_VERSION" val="1.0"/>
  <p:tag name="KSO_WM_UNIT_TYPE" val="i"/>
  <p:tag name="KSO_WM_UNIT_INDEX" val="68"/>
</p:tagLst>
</file>

<file path=ppt/tags/tag626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69"/>
  <p:tag name="KSO_WM_UNIT_LAYERLEVEL" val="1"/>
  <p:tag name="KSO_WM_TAG_VERSION" val="1.0"/>
  <p:tag name="KSO_WM_UNIT_TYPE" val="i"/>
  <p:tag name="KSO_WM_UNIT_INDEX" val="69"/>
</p:tagLst>
</file>

<file path=ppt/tags/tag62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70"/>
  <p:tag name="KSO_WM_UNIT_LAYERLEVEL" val="1"/>
  <p:tag name="KSO_WM_TAG_VERSION" val="1.0"/>
  <p:tag name="KSO_WM_UNIT_TYPE" val="i"/>
  <p:tag name="KSO_WM_UNIT_INDEX" val="70"/>
</p:tagLst>
</file>

<file path=ppt/tags/tag628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71"/>
  <p:tag name="KSO_WM_UNIT_LAYERLEVEL" val="1"/>
  <p:tag name="KSO_WM_TAG_VERSION" val="1.0"/>
  <p:tag name="KSO_WM_UNIT_TYPE" val="i"/>
  <p:tag name="KSO_WM_UNIT_INDEX" val="71"/>
</p:tagLst>
</file>

<file path=ppt/tags/tag629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72"/>
  <p:tag name="KSO_WM_UNIT_LAYERLEVEL" val="1"/>
  <p:tag name="KSO_WM_TAG_VERSION" val="1.0"/>
  <p:tag name="KSO_WM_UNIT_TYPE" val="i"/>
  <p:tag name="KSO_WM_UNIT_INDEX" val="72"/>
</p:tagLst>
</file>

<file path=ppt/tags/tag630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73"/>
  <p:tag name="KSO_WM_UNIT_LAYERLEVEL" val="1"/>
  <p:tag name="KSO_WM_TAG_VERSION" val="1.0"/>
  <p:tag name="KSO_WM_UNIT_TYPE" val="i"/>
  <p:tag name="KSO_WM_UNIT_INDEX" val="73"/>
</p:tagLst>
</file>

<file path=ppt/tags/tag631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74"/>
  <p:tag name="KSO_WM_UNIT_LAYERLEVEL" val="1"/>
  <p:tag name="KSO_WM_TAG_VERSION" val="1.0"/>
  <p:tag name="KSO_WM_UNIT_TYPE" val="i"/>
  <p:tag name="KSO_WM_UNIT_INDEX" val="74"/>
</p:tagLst>
</file>

<file path=ppt/tags/tag632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75"/>
  <p:tag name="KSO_WM_UNIT_LAYERLEVEL" val="1"/>
  <p:tag name="KSO_WM_TAG_VERSION" val="1.0"/>
  <p:tag name="KSO_WM_UNIT_TYPE" val="i"/>
  <p:tag name="KSO_WM_UNIT_INDEX" val="75"/>
</p:tagLst>
</file>

<file path=ppt/tags/tag633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76"/>
  <p:tag name="KSO_WM_UNIT_LAYERLEVEL" val="1"/>
  <p:tag name="KSO_WM_TAG_VERSION" val="1.0"/>
  <p:tag name="KSO_WM_UNIT_TYPE" val="i"/>
  <p:tag name="KSO_WM_UNIT_INDEX" val="76"/>
</p:tagLst>
</file>

<file path=ppt/tags/tag634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77"/>
  <p:tag name="KSO_WM_UNIT_LAYERLEVEL" val="1"/>
  <p:tag name="KSO_WM_TAG_VERSION" val="1.0"/>
  <p:tag name="KSO_WM_UNIT_TYPE" val="i"/>
  <p:tag name="KSO_WM_UNIT_INDEX" val="77"/>
</p:tagLst>
</file>

<file path=ppt/tags/tag635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78"/>
  <p:tag name="KSO_WM_UNIT_LAYERLEVEL" val="1"/>
  <p:tag name="KSO_WM_TAG_VERSION" val="1.0"/>
  <p:tag name="KSO_WM_UNIT_TYPE" val="i"/>
  <p:tag name="KSO_WM_UNIT_INDEX" val="78"/>
</p:tagLst>
</file>

<file path=ppt/tags/tag636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79"/>
  <p:tag name="KSO_WM_UNIT_LAYERLEVEL" val="1"/>
  <p:tag name="KSO_WM_TAG_VERSION" val="1.0"/>
  <p:tag name="KSO_WM_UNIT_TYPE" val="i"/>
  <p:tag name="KSO_WM_UNIT_INDEX" val="79"/>
</p:tagLst>
</file>

<file path=ppt/tags/tag63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80"/>
  <p:tag name="KSO_WM_UNIT_LAYERLEVEL" val="1"/>
  <p:tag name="KSO_WM_TAG_VERSION" val="1.0"/>
  <p:tag name="KSO_WM_UNIT_TYPE" val="i"/>
  <p:tag name="KSO_WM_UNIT_INDEX" val="80"/>
</p:tagLst>
</file>

<file path=ppt/tags/tag638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81"/>
  <p:tag name="KSO_WM_UNIT_LAYERLEVEL" val="1"/>
  <p:tag name="KSO_WM_TAG_VERSION" val="1.0"/>
  <p:tag name="KSO_WM_UNIT_TYPE" val="i"/>
  <p:tag name="KSO_WM_UNIT_INDEX" val="81"/>
</p:tagLst>
</file>

<file path=ppt/tags/tag639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82"/>
  <p:tag name="KSO_WM_UNIT_LAYERLEVEL" val="1"/>
  <p:tag name="KSO_WM_TAG_VERSION" val="1.0"/>
  <p:tag name="KSO_WM_UNIT_TYPE" val="i"/>
  <p:tag name="KSO_WM_UNIT_INDEX" val="82"/>
</p:tagLst>
</file>

<file path=ppt/tags/tag640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83"/>
  <p:tag name="KSO_WM_UNIT_LAYERLEVEL" val="1"/>
  <p:tag name="KSO_WM_TAG_VERSION" val="1.0"/>
  <p:tag name="KSO_WM_UNIT_TYPE" val="i"/>
  <p:tag name="KSO_WM_UNIT_INDEX" val="83"/>
</p:tagLst>
</file>

<file path=ppt/tags/tag641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84"/>
  <p:tag name="KSO_WM_UNIT_LAYERLEVEL" val="1"/>
  <p:tag name="KSO_WM_TAG_VERSION" val="1.0"/>
  <p:tag name="KSO_WM_UNIT_TYPE" val="i"/>
  <p:tag name="KSO_WM_UNIT_INDEX" val="84"/>
</p:tagLst>
</file>

<file path=ppt/tags/tag642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85"/>
  <p:tag name="KSO_WM_UNIT_LAYERLEVEL" val="1"/>
  <p:tag name="KSO_WM_TAG_VERSION" val="1.0"/>
  <p:tag name="KSO_WM_UNIT_TYPE" val="i"/>
  <p:tag name="KSO_WM_UNIT_INDEX" val="85"/>
</p:tagLst>
</file>

<file path=ppt/tags/tag643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86"/>
  <p:tag name="KSO_WM_UNIT_LAYERLEVEL" val="1"/>
  <p:tag name="KSO_WM_TAG_VERSION" val="1.0"/>
  <p:tag name="KSO_WM_UNIT_TYPE" val="i"/>
  <p:tag name="KSO_WM_UNIT_INDEX" val="86"/>
</p:tagLst>
</file>

<file path=ppt/tags/tag644.xml><?xml version="1.0" encoding="utf-8"?>
<p:tagLst xmlns:p="http://schemas.openxmlformats.org/presentationml/2006/main">
  <p:tag name="KSO_WM_UNIT_ISCONTENTSTITLE" val="0"/>
  <p:tag name="KSO_WM_UNIT_ISNUMDGMTITLE" val="0"/>
  <p:tag name="KSO_WM_UNIT_PRESET_TEXT" val="感谢您的观看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_11*a*1"/>
  <p:tag name="KSO_WM_UNIT_LAYERLEVEL" val="1"/>
  <p:tag name="KSO_WM_TAG_VERSION" val="1.0"/>
  <p:tag name="KSO_WM_BEAUTIFY_FLAG" val="#wm#"/>
  <p:tag name="KSO_WM_UNIT_CONTENT_GROUP_TYPE" val="contentchip"/>
</p:tagLst>
</file>

<file path=ppt/tags/tag645.xml><?xml version="1.0" encoding="utf-8"?>
<p:tagLst xmlns:p="http://schemas.openxmlformats.org/presentationml/2006/main">
  <p:tag name="KSO_WM_UNIT_SUBTYPE" val="b"/>
  <p:tag name="KSO_WM_UNIT_PRESET_TEXT" val="汇报人：稻小壳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f"/>
  <p:tag name="KSO_WM_UNIT_INDEX" val="1"/>
  <p:tag name="KSO_WM_UNIT_ID" val="_11*f*1"/>
  <p:tag name="KSO_WM_UNIT_LAYERLEVEL" val="1"/>
  <p:tag name="KSO_WM_TAG_VERSION" val="1.0"/>
  <p:tag name="KSO_WM_BEAUTIFY_FLAG" val="#wm#"/>
  <p:tag name="KSO_WM_UNIT_CONTENT_GROUP_TYPE" val="contentchip"/>
</p:tagLst>
</file>

<file path=ppt/tags/tag64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*"/>
  <p:tag name="KSO_WM_UNIT_LAYERLEVEL" val="1"/>
  <p:tag name="KSO_WM_TAG_VERSION" val="1.0"/>
  <p:tag name="KSO_WM_BEAUTIFY_FLAG" val="#wm#"/>
</p:tagLst>
</file>

<file path=ppt/tags/tag64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*"/>
  <p:tag name="KSO_WM_UNIT_LAYERLEVEL" val="1"/>
  <p:tag name="KSO_WM_TAG_VERSION" val="1.0"/>
  <p:tag name="KSO_WM_BEAUTIFY_FLAG" val="#wm#"/>
</p:tagLst>
</file>

<file path=ppt/tags/tag64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*"/>
  <p:tag name="KSO_WM_UNIT_LAYERLEVEL" val="1"/>
  <p:tag name="KSO_WM_TAG_VERSION" val="1.0"/>
  <p:tag name="KSO_WM_BEAUTIFY_FLAG" val="#wm#"/>
</p:tagLst>
</file>

<file path=ppt/tags/tag64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i*1"/>
  <p:tag name="KSO_WM_UNIT_LAYERLEVEL" val="1"/>
  <p:tag name="KSO_WM_TAG_VERSION" val="1.0"/>
  <p:tag name="KSO_WM_BEAUTIFY_FLAG" val="#wm#"/>
  <p:tag name="KSO_WM_UNIT_TYPE" val="i"/>
  <p:tag name="KSO_WM_UNIT_INDEX" val="1"/>
</p:tagLst>
</file>

<file path=ppt/tags/tag65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i*2"/>
  <p:tag name="KSO_WM_UNIT_LAYERLEVEL" val="1"/>
  <p:tag name="KSO_WM_TAG_VERSION" val="1.0"/>
  <p:tag name="KSO_WM_BEAUTIFY_FLAG" val="#wm#"/>
  <p:tag name="KSO_WM_UNIT_TYPE" val="i"/>
  <p:tag name="KSO_WM_UNIT_INDEX" val="2"/>
</p:tagLst>
</file>

<file path=ppt/tags/tag651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0*i*3"/>
  <p:tag name="KSO_WM_UNIT_LAYERLEVEL" val="1"/>
  <p:tag name="KSO_WM_TAG_VERSION" val="1.0"/>
  <p:tag name="KSO_WM_UNIT_TYPE" val="i"/>
  <p:tag name="KSO_WM_UNIT_INDEX" val="3"/>
</p:tagLst>
</file>

<file path=ppt/tags/tag652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0*i*4"/>
  <p:tag name="KSO_WM_UNIT_LAYERLEVEL" val="1"/>
  <p:tag name="KSO_WM_TAG_VERSION" val="1.0"/>
  <p:tag name="KSO_WM_UNIT_TYPE" val="i"/>
  <p:tag name="KSO_WM_UNIT_INDEX" val="4"/>
</p:tagLst>
</file>

<file path=ppt/tags/tag653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0*i*5"/>
  <p:tag name="KSO_WM_UNIT_LAYERLEVEL" val="1"/>
  <p:tag name="KSO_WM_TAG_VERSION" val="1.0"/>
  <p:tag name="KSO_WM_UNIT_TYPE" val="i"/>
  <p:tag name="KSO_WM_UNIT_INDEX" val="5"/>
</p:tagLst>
</file>

<file path=ppt/tags/tag654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0*i*6"/>
  <p:tag name="KSO_WM_UNIT_LAYERLEVEL" val="1"/>
  <p:tag name="KSO_WM_TAG_VERSION" val="1.0"/>
  <p:tag name="KSO_WM_UNIT_TYPE" val="i"/>
  <p:tag name="KSO_WM_UNIT_INDEX" val="6"/>
</p:tagLst>
</file>

<file path=ppt/tags/tag655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0*i*7"/>
  <p:tag name="KSO_WM_UNIT_LAYERLEVEL" val="1"/>
  <p:tag name="KSO_WM_TAG_VERSION" val="1.0"/>
  <p:tag name="KSO_WM_UNIT_TYPE" val="i"/>
  <p:tag name="KSO_WM_UNIT_INDEX" val="7"/>
</p:tagLst>
</file>

<file path=ppt/tags/tag656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0*i*8"/>
  <p:tag name="KSO_WM_UNIT_LAYERLEVEL" val="1"/>
  <p:tag name="KSO_WM_TAG_VERSION" val="1.0"/>
  <p:tag name="KSO_WM_UNIT_TYPE" val="i"/>
  <p:tag name="KSO_WM_UNIT_INDEX" val="8"/>
</p:tagLst>
</file>

<file path=ppt/tags/tag65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0*i*9"/>
  <p:tag name="KSO_WM_UNIT_LAYERLEVEL" val="1"/>
  <p:tag name="KSO_WM_TAG_VERSION" val="1.0"/>
  <p:tag name="KSO_WM_UNIT_TYPE" val="i"/>
  <p:tag name="KSO_WM_UNIT_INDEX" val="9"/>
</p:tagLst>
</file>

<file path=ppt/tags/tag658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0*i*10"/>
  <p:tag name="KSO_WM_UNIT_LAYERLEVEL" val="1"/>
  <p:tag name="KSO_WM_TAG_VERSION" val="1.0"/>
  <p:tag name="KSO_WM_UNIT_TYPE" val="i"/>
  <p:tag name="KSO_WM_UNIT_INDEX" val="10"/>
</p:tagLst>
</file>

<file path=ppt/tags/tag659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0*i*11"/>
  <p:tag name="KSO_WM_UNIT_LAYERLEVEL" val="1"/>
  <p:tag name="KSO_WM_TAG_VERSION" val="1.0"/>
  <p:tag name="KSO_WM_UNIT_TYPE" val="i"/>
  <p:tag name="KSO_WM_UNIT_INDEX" val="11"/>
</p:tagLst>
</file>

<file path=ppt/tags/tag660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0*i*12"/>
  <p:tag name="KSO_WM_UNIT_LAYERLEVEL" val="1"/>
  <p:tag name="KSO_WM_TAG_VERSION" val="1.0"/>
  <p:tag name="KSO_WM_UNIT_TYPE" val="i"/>
  <p:tag name="KSO_WM_UNIT_INDEX" val="12"/>
</p:tagLst>
</file>

<file path=ppt/tags/tag661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0*i*13"/>
  <p:tag name="KSO_WM_UNIT_LAYERLEVEL" val="1"/>
  <p:tag name="KSO_WM_TAG_VERSION" val="1.0"/>
  <p:tag name="KSO_WM_UNIT_TYPE" val="i"/>
  <p:tag name="KSO_WM_UNIT_INDEX" val="13"/>
</p:tagLst>
</file>

<file path=ppt/tags/tag662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0*i*14"/>
  <p:tag name="KSO_WM_UNIT_LAYERLEVEL" val="1"/>
  <p:tag name="KSO_WM_TAG_VERSION" val="1.0"/>
  <p:tag name="KSO_WM_UNIT_TYPE" val="i"/>
  <p:tag name="KSO_WM_UNIT_INDEX" val="14"/>
</p:tagLst>
</file>

<file path=ppt/tags/tag663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0*i*15"/>
  <p:tag name="KSO_WM_UNIT_LAYERLEVEL" val="1"/>
  <p:tag name="KSO_WM_TAG_VERSION" val="1.0"/>
  <p:tag name="KSO_WM_UNIT_TYPE" val="i"/>
  <p:tag name="KSO_WM_UNIT_INDEX" val="15"/>
</p:tagLst>
</file>

<file path=ppt/tags/tag664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0*i*16"/>
  <p:tag name="KSO_WM_UNIT_LAYERLEVEL" val="1"/>
  <p:tag name="KSO_WM_TAG_VERSION" val="1.0"/>
  <p:tag name="KSO_WM_UNIT_TYPE" val="i"/>
  <p:tag name="KSO_WM_UNIT_INDEX" val="16"/>
</p:tagLst>
</file>

<file path=ppt/tags/tag665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0*i*17"/>
  <p:tag name="KSO_WM_UNIT_LAYERLEVEL" val="1"/>
  <p:tag name="KSO_WM_TAG_VERSION" val="1.0"/>
  <p:tag name="KSO_WM_UNIT_TYPE" val="i"/>
  <p:tag name="KSO_WM_UNIT_INDEX" val="17"/>
</p:tagLst>
</file>

<file path=ppt/tags/tag666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0*i*18"/>
  <p:tag name="KSO_WM_UNIT_LAYERLEVEL" val="1"/>
  <p:tag name="KSO_WM_TAG_VERSION" val="1.0"/>
  <p:tag name="KSO_WM_UNIT_TYPE" val="i"/>
  <p:tag name="KSO_WM_UNIT_INDEX" val="18"/>
</p:tagLst>
</file>

<file path=ppt/tags/tag66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0*i*19"/>
  <p:tag name="KSO_WM_UNIT_LAYERLEVEL" val="1"/>
  <p:tag name="KSO_WM_TAG_VERSION" val="1.0"/>
  <p:tag name="KSO_WM_UNIT_TYPE" val="i"/>
  <p:tag name="KSO_WM_UNIT_INDEX" val="19"/>
</p:tagLst>
</file>

<file path=ppt/tags/tag668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0*i*20"/>
  <p:tag name="KSO_WM_UNIT_LAYERLEVEL" val="1"/>
  <p:tag name="KSO_WM_TAG_VERSION" val="1.0"/>
  <p:tag name="KSO_WM_UNIT_TYPE" val="i"/>
  <p:tag name="KSO_WM_UNIT_INDEX" val="20"/>
</p:tagLst>
</file>

<file path=ppt/tags/tag669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0*i*21"/>
  <p:tag name="KSO_WM_UNIT_LAYERLEVEL" val="1"/>
  <p:tag name="KSO_WM_TAG_VERSION" val="1.0"/>
  <p:tag name="KSO_WM_UNIT_TYPE" val="i"/>
  <p:tag name="KSO_WM_UNIT_INDEX" val="21"/>
</p:tagLst>
</file>

<file path=ppt/tags/tag670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0*i*22"/>
  <p:tag name="KSO_WM_UNIT_LAYERLEVEL" val="1"/>
  <p:tag name="KSO_WM_TAG_VERSION" val="1.0"/>
  <p:tag name="KSO_WM_UNIT_TYPE" val="i"/>
  <p:tag name="KSO_WM_UNIT_INDEX" val="22"/>
</p:tagLst>
</file>

<file path=ppt/tags/tag671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0*i*23"/>
  <p:tag name="KSO_WM_UNIT_LAYERLEVEL" val="1"/>
  <p:tag name="KSO_WM_TAG_VERSION" val="1.0"/>
  <p:tag name="KSO_WM_UNIT_TYPE" val="i"/>
  <p:tag name="KSO_WM_UNIT_INDEX" val="23"/>
</p:tagLst>
</file>

<file path=ppt/tags/tag672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0*i*24"/>
  <p:tag name="KSO_WM_UNIT_LAYERLEVEL" val="1"/>
  <p:tag name="KSO_WM_TAG_VERSION" val="1.0"/>
  <p:tag name="KSO_WM_UNIT_TYPE" val="i"/>
  <p:tag name="KSO_WM_UNIT_INDEX" val="24"/>
</p:tagLst>
</file>

<file path=ppt/tags/tag673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0*i*25"/>
  <p:tag name="KSO_WM_UNIT_LAYERLEVEL" val="1"/>
  <p:tag name="KSO_WM_TAG_VERSION" val="1.0"/>
  <p:tag name="KSO_WM_UNIT_TYPE" val="i"/>
  <p:tag name="KSO_WM_UNIT_INDEX" val="25"/>
</p:tagLst>
</file>

<file path=ppt/tags/tag674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0*i*26"/>
  <p:tag name="KSO_WM_UNIT_LAYERLEVEL" val="1"/>
  <p:tag name="KSO_WM_TAG_VERSION" val="1.0"/>
  <p:tag name="KSO_WM_UNIT_TYPE" val="i"/>
  <p:tag name="KSO_WM_UNIT_INDEX" val="26"/>
</p:tagLst>
</file>

<file path=ppt/tags/tag675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0*i*27"/>
  <p:tag name="KSO_WM_UNIT_LAYERLEVEL" val="1"/>
  <p:tag name="KSO_WM_TAG_VERSION" val="1.0"/>
  <p:tag name="KSO_WM_UNIT_TYPE" val="i"/>
  <p:tag name="KSO_WM_UNIT_INDEX" val="27"/>
</p:tagLst>
</file>

<file path=ppt/tags/tag676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0*i*28"/>
  <p:tag name="KSO_WM_UNIT_LAYERLEVEL" val="1"/>
  <p:tag name="KSO_WM_TAG_VERSION" val="1.0"/>
  <p:tag name="KSO_WM_UNIT_TYPE" val="i"/>
  <p:tag name="KSO_WM_UNIT_INDEX" val="28"/>
</p:tagLst>
</file>

<file path=ppt/tags/tag67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0*i*29"/>
  <p:tag name="KSO_WM_UNIT_LAYERLEVEL" val="1"/>
  <p:tag name="KSO_WM_TAG_VERSION" val="1.0"/>
  <p:tag name="KSO_WM_UNIT_TYPE" val="i"/>
  <p:tag name="KSO_WM_UNIT_INDEX" val="29"/>
</p:tagLst>
</file>

<file path=ppt/tags/tag678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0*i*30"/>
  <p:tag name="KSO_WM_UNIT_LAYERLEVEL" val="1"/>
  <p:tag name="KSO_WM_TAG_VERSION" val="1.0"/>
  <p:tag name="KSO_WM_UNIT_TYPE" val="i"/>
  <p:tag name="KSO_WM_UNIT_INDEX" val="30"/>
</p:tagLst>
</file>

<file path=ppt/tags/tag679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0*i*31"/>
  <p:tag name="KSO_WM_UNIT_LAYERLEVEL" val="1"/>
  <p:tag name="KSO_WM_TAG_VERSION" val="1.0"/>
  <p:tag name="KSO_WM_UNIT_TYPE" val="i"/>
  <p:tag name="KSO_WM_UNIT_INDEX" val="31"/>
</p:tagLst>
</file>

<file path=ppt/tags/tag680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0*i*32"/>
  <p:tag name="KSO_WM_UNIT_LAYERLEVEL" val="1"/>
  <p:tag name="KSO_WM_TAG_VERSION" val="1.0"/>
  <p:tag name="KSO_WM_UNIT_TYPE" val="i"/>
  <p:tag name="KSO_WM_UNIT_INDEX" val="32"/>
</p:tagLst>
</file>

<file path=ppt/tags/tag681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0*i*33"/>
  <p:tag name="KSO_WM_UNIT_LAYERLEVEL" val="1"/>
  <p:tag name="KSO_WM_TAG_VERSION" val="1.0"/>
  <p:tag name="KSO_WM_UNIT_TYPE" val="i"/>
  <p:tag name="KSO_WM_UNIT_INDEX" val="33"/>
</p:tagLst>
</file>

<file path=ppt/tags/tag682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0*i*34"/>
  <p:tag name="KSO_WM_UNIT_LAYERLEVEL" val="1"/>
  <p:tag name="KSO_WM_TAG_VERSION" val="1.0"/>
  <p:tag name="KSO_WM_UNIT_TYPE" val="i"/>
  <p:tag name="KSO_WM_UNIT_INDEX" val="34"/>
</p:tagLst>
</file>

<file path=ppt/tags/tag683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0*i*35"/>
  <p:tag name="KSO_WM_UNIT_LAYERLEVEL" val="1"/>
  <p:tag name="KSO_WM_TAG_VERSION" val="1.0"/>
  <p:tag name="KSO_WM_UNIT_TYPE" val="i"/>
  <p:tag name="KSO_WM_UNIT_INDEX" val="35"/>
</p:tagLst>
</file>

<file path=ppt/tags/tag684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0*i*36"/>
  <p:tag name="KSO_WM_UNIT_LAYERLEVEL" val="1"/>
  <p:tag name="KSO_WM_TAG_VERSION" val="1.0"/>
  <p:tag name="KSO_WM_UNIT_TYPE" val="i"/>
  <p:tag name="KSO_WM_UNIT_INDEX" val="36"/>
</p:tagLst>
</file>

<file path=ppt/tags/tag685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0*i*37"/>
  <p:tag name="KSO_WM_UNIT_LAYERLEVEL" val="1"/>
  <p:tag name="KSO_WM_TAG_VERSION" val="1.0"/>
  <p:tag name="KSO_WM_UNIT_TYPE" val="i"/>
  <p:tag name="KSO_WM_UNIT_INDEX" val="37"/>
</p:tagLst>
</file>

<file path=ppt/tags/tag686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0*i*38"/>
  <p:tag name="KSO_WM_UNIT_LAYERLEVEL" val="1"/>
  <p:tag name="KSO_WM_TAG_VERSION" val="1.0"/>
  <p:tag name="KSO_WM_UNIT_TYPE" val="i"/>
  <p:tag name="KSO_WM_UNIT_INDEX" val="38"/>
</p:tagLst>
</file>

<file path=ppt/tags/tag68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0*i*39"/>
  <p:tag name="KSO_WM_UNIT_LAYERLEVEL" val="1"/>
  <p:tag name="KSO_WM_TAG_VERSION" val="1.0"/>
  <p:tag name="KSO_WM_UNIT_TYPE" val="i"/>
  <p:tag name="KSO_WM_UNIT_INDEX" val="39"/>
</p:tagLst>
</file>

<file path=ppt/tags/tag688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0*i*40"/>
  <p:tag name="KSO_WM_UNIT_LAYERLEVEL" val="1"/>
  <p:tag name="KSO_WM_TAG_VERSION" val="1.0"/>
  <p:tag name="KSO_WM_UNIT_TYPE" val="i"/>
  <p:tag name="KSO_WM_UNIT_INDEX" val="40"/>
</p:tagLst>
</file>

<file path=ppt/tags/tag689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0*i*41"/>
  <p:tag name="KSO_WM_UNIT_LAYERLEVEL" val="1"/>
  <p:tag name="KSO_WM_TAG_VERSION" val="1.0"/>
  <p:tag name="KSO_WM_UNIT_TYPE" val="i"/>
  <p:tag name="KSO_WM_UNIT_INDEX" val="41"/>
</p:tagLst>
</file>

<file path=ppt/tags/tag690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0*i*42"/>
  <p:tag name="KSO_WM_UNIT_LAYERLEVEL" val="1"/>
  <p:tag name="KSO_WM_TAG_VERSION" val="1.0"/>
  <p:tag name="KSO_WM_UNIT_TYPE" val="i"/>
  <p:tag name="KSO_WM_UNIT_INDEX" val="42"/>
</p:tagLst>
</file>

<file path=ppt/tags/tag69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AG_VERSION" val="1.0"/>
  <p:tag name="KSO_WM_BEAUTIFY_FLAG" val="#wm#"/>
</p:tagLst>
</file>

<file path=ppt/tags/tag69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AG_VERSION" val="1.0"/>
  <p:tag name="KSO_WM_BEAUTIFY_FLAG" val="#wm#"/>
</p:tagLst>
</file>

<file path=ppt/tags/tag69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AG_VERSION" val="1.0"/>
  <p:tag name="KSO_WM_BEAUTIFY_FLAG" val="#wm#"/>
</p:tagLst>
</file>

<file path=ppt/tags/tag694.xml><?xml version="1.0" encoding="utf-8"?>
<p:tagLst xmlns:p="http://schemas.openxmlformats.org/presentationml/2006/main">
  <p:tag name="KSO_WM_TAG_VERSION" val="1.0"/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0*a*1"/>
  <p:tag name="KSO_WM_UNIT_LAYERLEVEL" val="1"/>
  <p:tag name="KSO_WM_UNIT_ISCONTENTSTITLE" val="0"/>
  <p:tag name="KSO_WM_UNIT_ISNUMDGMTITLE" val="0"/>
  <p:tag name="KSO_WM_UNIT_PRESET_TEXT" val="单击此处编辑母版标题样式"/>
  <p:tag name="KSO_WM_UNIT_NOCLEAR" val="0"/>
  <p:tag name="KSO_WM_UNIT_TYPE" val="a"/>
  <p:tag name="KSO_WM_UNIT_INDEX" val="1"/>
  <p:tag name="KSO_WM_TEMPLATE_CATEGORY" val="custom"/>
  <p:tag name="KSO_WM_TEMPLATE_INDEX" val="20230896"/>
</p:tagLst>
</file>

<file path=ppt/tags/tag69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f*1"/>
  <p:tag name="KSO_WM_UNIT_LAYERLEVEL" val="1"/>
  <p:tag name="KSO_WM_TAG_VERSION" val="1.0"/>
  <p:tag name="KSO_WM_BEAUTIFY_FLAG" val="#wm#"/>
  <p:tag name="KSO_WM_UNIT_SUBTYPE" val="a"/>
  <p:tag name="KSO_WM_UNIT_PRESET_TEXT" val="单击此处编辑母版文本样式 二级 三级 四级 五级"/>
  <p:tag name="KSO_WM_UNIT_NOCLEAR" val="0"/>
  <p:tag name="KSO_WM_UNIT_TYPE" val="f"/>
  <p:tag name="KSO_WM_UNIT_INDEX" val="1"/>
  <p:tag name="KSO_WM_TEMPLATE_CATEGORY" val="custom"/>
  <p:tag name="KSO_WM_TEMPLATE_INDEX" val="20230896"/>
</p:tagLst>
</file>

<file path=ppt/tags/tag696.xml><?xml version="1.0" encoding="utf-8"?>
<p:tagLst xmlns:p="http://schemas.openxmlformats.org/presentationml/2006/main">
  <p:tag name="KSO_WM_TEMPLATE_SUBCATEGORY" val="29"/>
  <p:tag name="KSO_WM_TEMPLATE_MASTER_TYPE" val="0"/>
  <p:tag name="KSO_WM_TEMPLATE_COLOR_TYPE" val="0"/>
  <p:tag name="KSO_WM_TAG_VERSION" val="1.0"/>
  <p:tag name="KSO_WM_BEAUTIFY_FLAG" val="#wm#"/>
  <p:tag name="KSO_WM_TEMPLATE_CATEGORY" val="custom"/>
  <p:tag name="KSO_WM_TEMPLATE_INDEX" val="20230896"/>
  <p:tag name="KSO_WM_SPECIAL_SOURCE" val="bdnull"/>
  <p:tag name="KSO_WM_TEMPLATE_THUMBS_INDEX" val="1、9"/>
</p:tagLst>
</file>

<file path=ppt/tags/tag697.xml><?xml version="1.0" encoding="utf-8"?>
<p:tagLst xmlns:p="http://schemas.openxmlformats.org/presentationml/2006/main">
  <p:tag name="KSO_WM_BEAUTIFY_FLAG" val="#wm#"/>
  <p:tag name="KSO_WM_UNIT_ISCONTENTSTITLE" val="0"/>
  <p:tag name="KSO_WM_UNIT_ISNUMDGMTITLE" val="0"/>
  <p:tag name="KSO_WM_UNIT_NOCLEAR" val="0"/>
  <p:tag name="KSO_WM_UNIT_VALUE" val="22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custom20230896_1*a*1"/>
  <p:tag name="KSO_WM_TEMPLATE_CATEGORY" val="custom"/>
  <p:tag name="KSO_WM_TEMPLATE_INDEX" val="20230896"/>
  <p:tag name="KSO_WM_UNIT_LAYERLEVEL" val="1"/>
  <p:tag name="KSO_WM_TAG_VERSION" val="1.0"/>
  <p:tag name="KSO_WM_UNIT_PRESET_TEXT" val="单击此处添加标题"/>
</p:tagLst>
</file>

<file path=ppt/tags/tag698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7"/>
  <p:tag name="KSO_WM_UNIT_HIGHLIGHT" val="0"/>
  <p:tag name="KSO_WM_UNIT_COMPATIBLE" val="0"/>
  <p:tag name="KSO_WM_UNIT_DIAGRAM_ISNUMVISUAL" val="0"/>
  <p:tag name="KSO_WM_UNIT_DIAGRAM_ISREFERUNIT" val="0"/>
  <p:tag name="KSO_WM_UNIT_TYPE" val="b"/>
  <p:tag name="KSO_WM_UNIT_INDEX" val="1"/>
  <p:tag name="KSO_WM_UNIT_ID" val="custom20230896_1*b*1"/>
  <p:tag name="KSO_WM_TEMPLATE_CATEGORY" val="custom"/>
  <p:tag name="KSO_WM_TEMPLATE_INDEX" val="20230896"/>
  <p:tag name="KSO_WM_UNIT_LAYERLEVEL" val="1"/>
  <p:tag name="KSO_WM_TAG_VERSION" val="1.0"/>
  <p:tag name="KSO_WM_BEAUTIFY_FLAG" val="#wm#"/>
  <p:tag name="KSO_WM_UNIT_PRESET_TEXT" val="WPS,a click to unlimited possibilities"/>
</p:tagLst>
</file>

<file path=ppt/tags/tag699.xml><?xml version="1.0" encoding="utf-8"?>
<p:tagLst xmlns:p="http://schemas.openxmlformats.org/presentationml/2006/main">
  <p:tag name="KSO_WM_UNIT_SUBTYPE" val="b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f"/>
  <p:tag name="KSO_WM_UNIT_INDEX" val="1"/>
  <p:tag name="KSO_WM_UNIT_ID" val="custom20230896_1*f*1"/>
  <p:tag name="KSO_WM_TEMPLATE_CATEGORY" val="custom"/>
  <p:tag name="KSO_WM_TEMPLATE_INDEX" val="20230896"/>
  <p:tag name="KSO_WM_UNIT_LAYERLEVEL" val="1"/>
  <p:tag name="KSO_WM_TAG_VERSION" val="1.0"/>
  <p:tag name="KSO_WM_BEAUTIFY_FLAG" val="#wm#"/>
  <p:tag name="KSO_WM_UNIT_PRESET_TEXT" val="汇报人：WPS"/>
</p:tagLst>
</file>

<file path=ppt/tags/tag700.xml><?xml version="1.0" encoding="utf-8"?>
<p:tagLst xmlns:p="http://schemas.openxmlformats.org/presentationml/2006/main">
  <p:tag name="KSO_WM_SLIDE_ID" val="custom20230896_1"/>
  <p:tag name="KSO_WM_TEMPLATE_SUBCATEGORY" val="29"/>
  <p:tag name="KSO_WM_TEMPLATE_MASTER_TYPE" val="0"/>
  <p:tag name="KSO_WM_TEMPLATE_COLOR_TYPE" val="0"/>
  <p:tag name="KSO_WM_SLIDE_ITEM_CNT" val="0"/>
  <p:tag name="KSO_WM_SLIDE_INDEX" val="1"/>
  <p:tag name="KSO_WM_TAG_VERSION" val="1.0"/>
  <p:tag name="KSO_WM_BEAUTIFY_FLAG" val="#wm#"/>
  <p:tag name="KSO_WM_TEMPLATE_CATEGORY" val="custom"/>
  <p:tag name="KSO_WM_TEMPLATE_INDEX" val="20230896"/>
  <p:tag name="KSO_WM_SLIDE_TYPE" val="title"/>
  <p:tag name="KSO_WM_SLIDE_SUBTYPE" val="pureTxt"/>
  <p:tag name="KSO_WM_SLIDE_LAYOUT" val="a_b_f"/>
  <p:tag name="KSO_WM_SLIDE_LAYOUT_CNT" val="1_1_1"/>
  <p:tag name="KSO_WM_SPECIAL_SOURCE" val="bdnull"/>
  <p:tag name="KSO_WM_TEMPLATE_THUMBS_INDEX" val="1、9"/>
  <p:tag name="KSO_WM_SLIDE_CONTENT_AREA" val="{&quot;left&quot;:&quot;82.8&quot;,&quot;top&quot;:&quot;111.1&quot;,&quot;width&quot;:&quot;593.8&quot;,&quot;height&quot;:&quot;288.05&quot;}"/>
</p:tagLst>
</file>

<file path=ppt/tags/tag701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7"/>
  <p:tag name="KSO_WM_UNIT_HIGHLIGHT" val="0"/>
  <p:tag name="KSO_WM_UNIT_COMPATIBLE" val="0"/>
  <p:tag name="KSO_WM_UNIT_DIAGRAM_ISNUMVISUAL" val="0"/>
  <p:tag name="KSO_WM_UNIT_DIAGRAM_ISREFERUNIT" val="0"/>
  <p:tag name="KSO_WM_UNIT_TYPE" val="b"/>
  <p:tag name="KSO_WM_UNIT_INDEX" val="1"/>
  <p:tag name="KSO_WM_UNIT_ID" val="custom20230896_6*b*1"/>
  <p:tag name="KSO_WM_TEMPLATE_CATEGORY" val="custom"/>
  <p:tag name="KSO_WM_TEMPLATE_INDEX" val="20230896"/>
  <p:tag name="KSO_WM_UNIT_LAYERLEVEL" val="1"/>
  <p:tag name="KSO_WM_TAG_VERSION" val="1.0"/>
  <p:tag name="KSO_WM_BEAUTIFY_FLAG" val="#wm#"/>
  <p:tag name="KSO_WM_DIAGRAM_GROUP_CODE" val="l1-1"/>
  <p:tag name="KSO_WM_UNIT_PRESET_TEXT" val="CONTENTS"/>
</p:tagLst>
</file>

<file path=ppt/tags/tag702.xml><?xml version="1.0" encoding="utf-8"?>
<p:tagLst xmlns:p="http://schemas.openxmlformats.org/presentationml/2006/main">
  <p:tag name="KSO_WM_UNIT_ISCONTENTSTITLE" val="1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custom20230896_6*a*1"/>
  <p:tag name="KSO_WM_TEMPLATE_CATEGORY" val="custom"/>
  <p:tag name="KSO_WM_TEMPLATE_INDEX" val="20230896"/>
  <p:tag name="KSO_WM_UNIT_LAYERLEVEL" val="1"/>
  <p:tag name="KSO_WM_TAG_VERSION" val="1.0"/>
  <p:tag name="KSO_WM_BEAUTIFY_FLAG" val="#wm#"/>
  <p:tag name="KSO_WM_DIAGRAM_GROUP_CODE" val="l1-1"/>
  <p:tag name="KSO_WM_UNIT_PRESET_TEXT" val="目录"/>
</p:tagLst>
</file>

<file path=ppt/tags/tag703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INDEX" val="1_1_1"/>
  <p:tag name="KSO_WM_TEMPLATE_CATEGORY" val="custom"/>
  <p:tag name="KSO_WM_TEMPLATE_INDEX" val="20230896"/>
  <p:tag name="KSO_WM_UNIT_LAYERLEVEL" val="1_1_1"/>
  <p:tag name="KSO_WM_TAG_VERSION" val="1.0"/>
  <p:tag name="KSO_WM_BEAUTIFY_FLAG" val="#wm#"/>
  <p:tag name="KSO_WM_DIAGRAM_GROUP_CODE" val="l1-1"/>
  <p:tag name="KSO_WM_UNIT_TYPE" val="l_h_a"/>
  <p:tag name="KSO_WM_UNIT_ID" val="custom20230896_6*l_h_a*1_1_1"/>
  <p:tag name="KSO_WM_DIAGRAM_VERSION" val="3"/>
  <p:tag name="KSO_WM_UNIT_VALUE" val="30"/>
  <p:tag name="KSO_WM_UNIT_PRESET_TEXT" val="添加目录项标题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504.6,&quot;width&quot;:464.44999999999993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gradient&quot;:[{&quot;brightness&quot;:0,&quot;colorType&quot;:1,&quot;foreColorIndex&quot;:6,&quot;pos&quot;:0,&quot;transparency&quot;:0},{&quot;brightness&quot;:0,&quot;colorType&quot;:1,&quot;foreColorIndex&quot;:5,&quot;pos&quot;:1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704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custom20230896_6*l_h_i*1_1_1"/>
  <p:tag name="KSO_WM_TEMPLATE_CATEGORY" val="custom"/>
  <p:tag name="KSO_WM_TEMPLATE_INDEX" val="20230896"/>
  <p:tag name="KSO_WM_UNIT_LAYERLEVEL" val="1_1_1"/>
  <p:tag name="KSO_WM_TAG_VERSION" val="1.0"/>
  <p:tag name="KSO_WM_DIAGRAM_GROUP_CODE" val="l1-1"/>
  <p:tag name="KSO_WM_UNIT_TYPE" val="l_h_i"/>
  <p:tag name="KSO_WM_UNIT_INDEX" val="1_1_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504.6,&quot;width&quot;:464.44999999999993}"/>
  <p:tag name="KSO_WM_DIAGRAM_COLOR_MATCH_VALUE" val="{&quot;shape&quot;:{&quot;fill&quot;:{&quot;gradient&quot;:[{&quot;brightness&quot;:0,&quot;colorType&quot;:1,&quot;foreColorIndex&quot;:6,&quot;pos&quot;:1,&quot;transparency&quot;:0},{&quot;brightness&quot;:0.800000011920929,&quot;colorType&quot;:1,&quot;foreColorIndex&quot;:7,&quot;pos&quot;:0,&quot;transparency&quot;:0}],&quot;type&quot;:3},&quot;glow&quot;:{&quot;colorType&quot;:0},&quot;line&quot;:{&quot;type&quot;:0},&quot;shadow&quot;:{&quot;brightness&quot;:-0.5,&quot;colorType&quot;:1,&quot;foreColorIndex&quot;:16,&quot;transparency&quot;:0.6800000071525574},&quot;threeD&quot;:{&quot;curvedSurface&quot;:{&quot;brightness&quot;:0,&quot;colorType&quot;:2,&quot;rgb&quot;:&quot;#000000&quot;},&quot;depth&quot;:{&quot;colorType&quot;:0}}},&quot;text&quot;:{&quot;fill&quot;:{&quot;gradient&quot;:[{&quot;brightness&quot;:0,&quot;colorType&quot;:2,&quot;pos&quot;:1,&quot;rgb&quot;:&quot;#f6a466&quot;,&quot;transparency&quot;:0},{&quot;brightness&quot;:0,&quot;colorType&quot;:2,&quot;pos&quot;:0,&quot;rgb&quot;:&quot;#cc6600&quot;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705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custom20230896_6*l_h_i*1_1_3"/>
  <p:tag name="KSO_WM_TEMPLATE_CATEGORY" val="custom"/>
  <p:tag name="KSO_WM_TEMPLATE_INDEX" val="20230896"/>
  <p:tag name="KSO_WM_UNIT_LAYERLEVEL" val="1_1_1"/>
  <p:tag name="KSO_WM_TAG_VERSION" val="1.0"/>
  <p:tag name="KSO_WM_DIAGRAM_GROUP_CODE" val="l1-1"/>
  <p:tag name="KSO_WM_UNIT_TYPE" val="l_h_i"/>
  <p:tag name="KSO_WM_UNIT_INDEX" val="1_1_3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504.6,&quot;width&quot;:464.44999999999993}"/>
  <p:tag name="KSO_WM_DIAGRAM_COLOR_MATCH_VALUE" val="{&quot;shape&quot;:{&quot;fill&quot;:{&quot;gradient&quot;:[{&quot;brightness&quot;:0,&quot;colorType&quot;:1,&quot;foreColorIndex&quot;:6,&quot;pos&quot;:1,&quot;transparency&quot;:0},{&quot;brightness&quot;:0,&quot;colorType&quot;:1,&quot;foreColorIndex&quot;:5,&quot;pos&quot;:0,&quot;transparency&quot;:0}],&quot;type&quot;:3},&quot;glow&quot;:{&quot;colorType&quot;:0},&quot;line&quot;:{&quot;type&quot;:0},&quot;shadow&quot;:{&quot;brightness&quot;:-0.5,&quot;colorType&quot;:1,&quot;foreColorIndex&quot;:16,&quot;transparency&quot;:0.6800000071525574},&quot;threeD&quot;:{&quot;curvedSurface&quot;:{&quot;brightness&quot;:0,&quot;colorType&quot;:2,&quot;rgb&quot;:&quot;#000000&quot;},&quot;depth&quot;:{&quot;colorType&quot;:0}}},&quot;text&quot;:{&quot;fill&quot;:{&quot;gradient&quot;:[{&quot;brightness&quot;:0,&quot;colorType&quot;:2,&quot;pos&quot;:1,&quot;rgb&quot;:&quot;#f6a466&quot;,&quot;transparency&quot;:0},{&quot;brightness&quot;:0,&quot;colorType&quot;:2,&quot;pos&quot;:0,&quot;rgb&quot;:&quot;#cc6600&quot;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70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SUBTYPE" val="d"/>
  <p:tag name="KSO_WM_UNIT_TYPE" val="l_h_i"/>
  <p:tag name="KSO_WM_UNIT_INDEX" val="1_1_2"/>
  <p:tag name="KSO_WM_UNIT_ID" val="custom20230896_6*l_h_i*1_1_2"/>
  <p:tag name="KSO_WM_TEMPLATE_CATEGORY" val="custom"/>
  <p:tag name="KSO_WM_TEMPLATE_INDEX" val="20230896"/>
  <p:tag name="KSO_WM_UNIT_LAYERLEVEL" val="1_1_1"/>
  <p:tag name="KSO_WM_TAG_VERSION" val="1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504.6,&quot;width&quot;:464.44999999999993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4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707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INDEX" val="1_2_1"/>
  <p:tag name="KSO_WM_TEMPLATE_CATEGORY" val="custom"/>
  <p:tag name="KSO_WM_TEMPLATE_INDEX" val="20230896"/>
  <p:tag name="KSO_WM_UNIT_LAYERLEVEL" val="1_1_1"/>
  <p:tag name="KSO_WM_TAG_VERSION" val="1.0"/>
  <p:tag name="KSO_WM_BEAUTIFY_FLAG" val="#wm#"/>
  <p:tag name="KSO_WM_DIAGRAM_GROUP_CODE" val="l1-1"/>
  <p:tag name="KSO_WM_UNIT_TYPE" val="l_h_a"/>
  <p:tag name="KSO_WM_UNIT_ID" val="custom20230896_6*l_h_a*1_2_1"/>
  <p:tag name="KSO_WM_DIAGRAM_VERSION" val="3"/>
  <p:tag name="KSO_WM_UNIT_PRESET_TEXT" val="添加目录项标题"/>
  <p:tag name="KSO_WM_DIAGRAM_COLOR_TRICK" val="1"/>
  <p:tag name="KSO_WM_DIAGRAM_COLOR_TEXT_CAN_REMOVE" val="n"/>
  <p:tag name="KSO_WM_UNIT_VALUE" val="30"/>
  <p:tag name="KSO_WM_DIAGRAM_MAX_ITEMCNT" val="6"/>
  <p:tag name="KSO_WM_DIAGRAM_MIN_ITEMCNT" val="2"/>
  <p:tag name="KSO_WM_DIAGRAM_VIRTUALLY_FRAME" val="{&quot;height&quot;:504.6,&quot;width&quot;:464.44999999999993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gradient&quot;:[{&quot;brightness&quot;:0,&quot;colorType&quot;:1,&quot;foreColorIndex&quot;:6,&quot;pos&quot;:0,&quot;transparency&quot;:0},{&quot;brightness&quot;:0,&quot;colorType&quot;:1,&quot;foreColorIndex&quot;:5,&quot;pos&quot;:1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708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custom20230896_6*l_h_i*1_2_1"/>
  <p:tag name="KSO_WM_TEMPLATE_CATEGORY" val="custom"/>
  <p:tag name="KSO_WM_TEMPLATE_INDEX" val="20230896"/>
  <p:tag name="KSO_WM_UNIT_LAYERLEVEL" val="1_1_1"/>
  <p:tag name="KSO_WM_TAG_VERSION" val="1.0"/>
  <p:tag name="KSO_WM_DIAGRAM_GROUP_CODE" val="l1-1"/>
  <p:tag name="KSO_WM_UNIT_TYPE" val="l_h_i"/>
  <p:tag name="KSO_WM_UNIT_INDEX" val="1_2_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504.6,&quot;width&quot;:464.44999999999993}"/>
  <p:tag name="KSO_WM_DIAGRAM_COLOR_MATCH_VALUE" val="{&quot;shape&quot;:{&quot;fill&quot;:{&quot;gradient&quot;:[{&quot;brightness&quot;:0,&quot;colorType&quot;:1,&quot;foreColorIndex&quot;:6,&quot;pos&quot;:1,&quot;transparency&quot;:0},{&quot;brightness&quot;:0.800000011920929,&quot;colorType&quot;:1,&quot;foreColorIndex&quot;:7,&quot;pos&quot;:0,&quot;transparency&quot;:0}],&quot;type&quot;:3},&quot;glow&quot;:{&quot;colorType&quot;:0},&quot;line&quot;:{&quot;type&quot;:0},&quot;shadow&quot;:{&quot;brightness&quot;:-0.5,&quot;colorType&quot;:1,&quot;foreColorIndex&quot;:16,&quot;transparency&quot;:0.6800000071525574},&quot;threeD&quot;:{&quot;curvedSurface&quot;:{&quot;brightness&quot;:0,&quot;colorType&quot;:2,&quot;rgb&quot;:&quot;#000000&quot;},&quot;depth&quot;:{&quot;colorType&quot;:0}}},&quot;text&quot;:{&quot;fill&quot;:{&quot;gradient&quot;:[{&quot;brightness&quot;:0,&quot;colorType&quot;:2,&quot;pos&quot;:1,&quot;rgb&quot;:&quot;#f6a466&quot;,&quot;transparency&quot;:0},{&quot;brightness&quot;:0,&quot;colorType&quot;:2,&quot;pos&quot;:0,&quot;rgb&quot;:&quot;#cc6600&quot;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709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custom20230896_6*l_h_i*1_2_3"/>
  <p:tag name="KSO_WM_TEMPLATE_CATEGORY" val="custom"/>
  <p:tag name="KSO_WM_TEMPLATE_INDEX" val="20230896"/>
  <p:tag name="KSO_WM_UNIT_LAYERLEVEL" val="1_1_1"/>
  <p:tag name="KSO_WM_TAG_VERSION" val="1.0"/>
  <p:tag name="KSO_WM_DIAGRAM_GROUP_CODE" val="l1-1"/>
  <p:tag name="KSO_WM_UNIT_TYPE" val="l_h_i"/>
  <p:tag name="KSO_WM_UNIT_INDEX" val="1_2_3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504.6,&quot;width&quot;:464.44999999999993}"/>
  <p:tag name="KSO_WM_DIAGRAM_COLOR_MATCH_VALUE" val="{&quot;shape&quot;:{&quot;fill&quot;:{&quot;gradient&quot;:[{&quot;brightness&quot;:0,&quot;colorType&quot;:1,&quot;foreColorIndex&quot;:6,&quot;pos&quot;:1,&quot;transparency&quot;:0},{&quot;brightness&quot;:0,&quot;colorType&quot;:1,&quot;foreColorIndex&quot;:5,&quot;pos&quot;:0,&quot;transparency&quot;:0}],&quot;type&quot;:3},&quot;glow&quot;:{&quot;colorType&quot;:0},&quot;line&quot;:{&quot;type&quot;:0},&quot;shadow&quot;:{&quot;brightness&quot;:-0.5,&quot;colorType&quot;:1,&quot;foreColorIndex&quot;:16,&quot;transparency&quot;:0.6800000071525574},&quot;threeD&quot;:{&quot;curvedSurface&quot;:{&quot;brightness&quot;:0,&quot;colorType&quot;:2,&quot;rgb&quot;:&quot;#000000&quot;},&quot;depth&quot;:{&quot;colorType&quot;:0}}},&quot;text&quot;:{&quot;fill&quot;:{&quot;gradient&quot;:[{&quot;brightness&quot;:0,&quot;colorType&quot;:2,&quot;pos&quot;:1,&quot;rgb&quot;:&quot;#f6a466&quot;,&quot;transparency&quot;:0},{&quot;brightness&quot;:0,&quot;colorType&quot;:2,&quot;pos&quot;:0,&quot;rgb&quot;:&quot;#cc6600&quot;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71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SUBTYPE" val="d"/>
  <p:tag name="KSO_WM_UNIT_TYPE" val="l_h_i"/>
  <p:tag name="KSO_WM_UNIT_INDEX" val="1_2_2"/>
  <p:tag name="KSO_WM_UNIT_ID" val="custom20230896_6*l_h_i*1_2_2"/>
  <p:tag name="KSO_WM_TEMPLATE_CATEGORY" val="custom"/>
  <p:tag name="KSO_WM_TEMPLATE_INDEX" val="20230896"/>
  <p:tag name="KSO_WM_UNIT_LAYERLEVEL" val="1_1_1"/>
  <p:tag name="KSO_WM_TAG_VERSION" val="1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504.6,&quot;width&quot;:464.44999999999993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711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INDEX" val="1_3_1"/>
  <p:tag name="KSO_WM_TEMPLATE_CATEGORY" val="custom"/>
  <p:tag name="KSO_WM_TEMPLATE_INDEX" val="20230896"/>
  <p:tag name="KSO_WM_UNIT_LAYERLEVEL" val="1_1_1"/>
  <p:tag name="KSO_WM_TAG_VERSION" val="1.0"/>
  <p:tag name="KSO_WM_BEAUTIFY_FLAG" val="#wm#"/>
  <p:tag name="KSO_WM_DIAGRAM_GROUP_CODE" val="l1-1"/>
  <p:tag name="KSO_WM_UNIT_TYPE" val="l_h_a"/>
  <p:tag name="KSO_WM_UNIT_ID" val="custom20230896_6*l_h_a*1_3_1"/>
  <p:tag name="KSO_WM_DIAGRAM_VERSION" val="3"/>
  <p:tag name="KSO_WM_UNIT_PRESET_TEXT" val="添加目录项标题"/>
  <p:tag name="KSO_WM_DIAGRAM_COLOR_TRICK" val="1"/>
  <p:tag name="KSO_WM_DIAGRAM_COLOR_TEXT_CAN_REMOVE" val="n"/>
  <p:tag name="KSO_WM_UNIT_VALUE" val="30"/>
  <p:tag name="KSO_WM_DIAGRAM_MAX_ITEMCNT" val="6"/>
  <p:tag name="KSO_WM_DIAGRAM_MIN_ITEMCNT" val="2"/>
  <p:tag name="KSO_WM_DIAGRAM_VIRTUALLY_FRAME" val="{&quot;height&quot;:504.6,&quot;width&quot;:464.44999999999993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gradient&quot;:[{&quot;brightness&quot;:0,&quot;colorType&quot;:1,&quot;foreColorIndex&quot;:6,&quot;pos&quot;:0,&quot;transparency&quot;:0},{&quot;brightness&quot;:0,&quot;colorType&quot;:1,&quot;foreColorIndex&quot;:5,&quot;pos&quot;:1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712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custom20230896_6*l_h_i*1_3_1"/>
  <p:tag name="KSO_WM_TEMPLATE_CATEGORY" val="custom"/>
  <p:tag name="KSO_WM_TEMPLATE_INDEX" val="20230896"/>
  <p:tag name="KSO_WM_UNIT_LAYERLEVEL" val="1_1_1"/>
  <p:tag name="KSO_WM_TAG_VERSION" val="1.0"/>
  <p:tag name="KSO_WM_DIAGRAM_GROUP_CODE" val="l1-1"/>
  <p:tag name="KSO_WM_UNIT_TYPE" val="l_h_i"/>
  <p:tag name="KSO_WM_UNIT_INDEX" val="1_3_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504.6,&quot;width&quot;:464.44999999999993}"/>
  <p:tag name="KSO_WM_DIAGRAM_COLOR_MATCH_VALUE" val="{&quot;shape&quot;:{&quot;fill&quot;:{&quot;gradient&quot;:[{&quot;brightness&quot;:0,&quot;colorType&quot;:1,&quot;foreColorIndex&quot;:6,&quot;pos&quot;:1,&quot;transparency&quot;:0},{&quot;brightness&quot;:0.800000011920929,&quot;colorType&quot;:1,&quot;foreColorIndex&quot;:7,&quot;pos&quot;:0,&quot;transparency&quot;:0}],&quot;type&quot;:3},&quot;glow&quot;:{&quot;colorType&quot;:0},&quot;line&quot;:{&quot;type&quot;:0},&quot;shadow&quot;:{&quot;brightness&quot;:-0.5,&quot;colorType&quot;:1,&quot;foreColorIndex&quot;:16,&quot;transparency&quot;:0.6800000071525574},&quot;threeD&quot;:{&quot;curvedSurface&quot;:{&quot;brightness&quot;:0,&quot;colorType&quot;:2,&quot;rgb&quot;:&quot;#000000&quot;},&quot;depth&quot;:{&quot;colorType&quot;:0}}},&quot;text&quot;:{&quot;fill&quot;:{&quot;gradient&quot;:[{&quot;brightness&quot;:0,&quot;colorType&quot;:2,&quot;pos&quot;:1,&quot;rgb&quot;:&quot;#f6a466&quot;,&quot;transparency&quot;:0},{&quot;brightness&quot;:0,&quot;colorType&quot;:2,&quot;pos&quot;:0,&quot;rgb&quot;:&quot;#cc6600&quot;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713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custom20230896_6*l_h_i*1_3_3"/>
  <p:tag name="KSO_WM_TEMPLATE_CATEGORY" val="custom"/>
  <p:tag name="KSO_WM_TEMPLATE_INDEX" val="20230896"/>
  <p:tag name="KSO_WM_UNIT_LAYERLEVEL" val="1_1_1"/>
  <p:tag name="KSO_WM_TAG_VERSION" val="1.0"/>
  <p:tag name="KSO_WM_DIAGRAM_GROUP_CODE" val="l1-1"/>
  <p:tag name="KSO_WM_UNIT_TYPE" val="l_h_i"/>
  <p:tag name="KSO_WM_UNIT_INDEX" val="1_3_3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504.6,&quot;width&quot;:464.44999999999993}"/>
  <p:tag name="KSO_WM_DIAGRAM_COLOR_MATCH_VALUE" val="{&quot;shape&quot;:{&quot;fill&quot;:{&quot;gradient&quot;:[{&quot;brightness&quot;:0,&quot;colorType&quot;:1,&quot;foreColorIndex&quot;:6,&quot;pos&quot;:1,&quot;transparency&quot;:0},{&quot;brightness&quot;:0,&quot;colorType&quot;:1,&quot;foreColorIndex&quot;:5,&quot;pos&quot;:0,&quot;transparency&quot;:0}],&quot;type&quot;:3},&quot;glow&quot;:{&quot;colorType&quot;:0},&quot;line&quot;:{&quot;type&quot;:0},&quot;shadow&quot;:{&quot;brightness&quot;:-0.5,&quot;colorType&quot;:1,&quot;foreColorIndex&quot;:16,&quot;transparency&quot;:0.6800000071525574},&quot;threeD&quot;:{&quot;curvedSurface&quot;:{&quot;brightness&quot;:0,&quot;colorType&quot;:2,&quot;rgb&quot;:&quot;#000000&quot;},&quot;depth&quot;:{&quot;colorType&quot;:0}}},&quot;text&quot;:{&quot;fill&quot;:{&quot;gradient&quot;:[{&quot;brightness&quot;:0,&quot;colorType&quot;:2,&quot;pos&quot;:1,&quot;rgb&quot;:&quot;#f6a466&quot;,&quot;transparency&quot;:0},{&quot;brightness&quot;:0,&quot;colorType&quot;:2,&quot;pos&quot;:0,&quot;rgb&quot;:&quot;#cc6600&quot;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71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SUBTYPE" val="d"/>
  <p:tag name="KSO_WM_UNIT_TYPE" val="l_h_i"/>
  <p:tag name="KSO_WM_UNIT_INDEX" val="1_3_2"/>
  <p:tag name="KSO_WM_UNIT_ID" val="custom20230896_6*l_h_i*1_3_2"/>
  <p:tag name="KSO_WM_TEMPLATE_CATEGORY" val="custom"/>
  <p:tag name="KSO_WM_TEMPLATE_INDEX" val="20230896"/>
  <p:tag name="KSO_WM_UNIT_LAYERLEVEL" val="1_1_1"/>
  <p:tag name="KSO_WM_TAG_VERSION" val="1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504.6,&quot;width&quot;:464.44999999999993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4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715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INDEX" val="1_4_1"/>
  <p:tag name="KSO_WM_TEMPLATE_CATEGORY" val="custom"/>
  <p:tag name="KSO_WM_TEMPLATE_INDEX" val="20230896"/>
  <p:tag name="KSO_WM_UNIT_LAYERLEVEL" val="1_1_1"/>
  <p:tag name="KSO_WM_TAG_VERSION" val="1.0"/>
  <p:tag name="KSO_WM_BEAUTIFY_FLAG" val="#wm#"/>
  <p:tag name="KSO_WM_DIAGRAM_GROUP_CODE" val="l1-1"/>
  <p:tag name="KSO_WM_UNIT_TYPE" val="l_h_a"/>
  <p:tag name="KSO_WM_UNIT_ID" val="custom20230896_6*l_h_a*1_4_1"/>
  <p:tag name="KSO_WM_DIAGRAM_VERSION" val="3"/>
  <p:tag name="KSO_WM_UNIT_PRESET_TEXT" val="添加目录项标题"/>
  <p:tag name="KSO_WM_DIAGRAM_COLOR_TRICK" val="1"/>
  <p:tag name="KSO_WM_DIAGRAM_COLOR_TEXT_CAN_REMOVE" val="n"/>
  <p:tag name="KSO_WM_UNIT_VALUE" val="30"/>
  <p:tag name="KSO_WM_DIAGRAM_MAX_ITEMCNT" val="6"/>
  <p:tag name="KSO_WM_DIAGRAM_MIN_ITEMCNT" val="2"/>
  <p:tag name="KSO_WM_DIAGRAM_VIRTUALLY_FRAME" val="{&quot;height&quot;:504.6,&quot;width&quot;:464.44999999999993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gradient&quot;:[{&quot;brightness&quot;:0,&quot;colorType&quot;:1,&quot;foreColorIndex&quot;:6,&quot;pos&quot;:0,&quot;transparency&quot;:0},{&quot;brightness&quot;:0,&quot;colorType&quot;:1,&quot;foreColorIndex&quot;:5,&quot;pos&quot;:1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716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custom20230896_6*l_h_i*1_4_1"/>
  <p:tag name="KSO_WM_TEMPLATE_CATEGORY" val="custom"/>
  <p:tag name="KSO_WM_TEMPLATE_INDEX" val="20230896"/>
  <p:tag name="KSO_WM_UNIT_LAYERLEVEL" val="1_1_1"/>
  <p:tag name="KSO_WM_TAG_VERSION" val="1.0"/>
  <p:tag name="KSO_WM_DIAGRAM_GROUP_CODE" val="l1-1"/>
  <p:tag name="KSO_WM_UNIT_TYPE" val="l_h_i"/>
  <p:tag name="KSO_WM_UNIT_INDEX" val="1_4_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504.6,&quot;width&quot;:464.44999999999993}"/>
  <p:tag name="KSO_WM_DIAGRAM_COLOR_MATCH_VALUE" val="{&quot;shape&quot;:{&quot;fill&quot;:{&quot;gradient&quot;:[{&quot;brightness&quot;:0,&quot;colorType&quot;:1,&quot;foreColorIndex&quot;:6,&quot;pos&quot;:1,&quot;transparency&quot;:0},{&quot;brightness&quot;:0.800000011920929,&quot;colorType&quot;:1,&quot;foreColorIndex&quot;:7,&quot;pos&quot;:0,&quot;transparency&quot;:0}],&quot;type&quot;:3},&quot;glow&quot;:{&quot;colorType&quot;:0},&quot;line&quot;:{&quot;type&quot;:0},&quot;shadow&quot;:{&quot;brightness&quot;:-0.5,&quot;colorType&quot;:1,&quot;foreColorIndex&quot;:16,&quot;transparency&quot;:0.6800000071525574},&quot;threeD&quot;:{&quot;curvedSurface&quot;:{&quot;brightness&quot;:0,&quot;colorType&quot;:2,&quot;rgb&quot;:&quot;#000000&quot;},&quot;depth&quot;:{&quot;colorType&quot;:0}}},&quot;text&quot;:{&quot;fill&quot;:{&quot;gradient&quot;:[{&quot;brightness&quot;:0,&quot;colorType&quot;:2,&quot;pos&quot;:1,&quot;rgb&quot;:&quot;#f6a466&quot;,&quot;transparency&quot;:0},{&quot;brightness&quot;:0,&quot;colorType&quot;:2,&quot;pos&quot;:0,&quot;rgb&quot;:&quot;#cc6600&quot;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71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custom20230896_6*l_h_i*1_4_3"/>
  <p:tag name="KSO_WM_TEMPLATE_CATEGORY" val="custom"/>
  <p:tag name="KSO_WM_TEMPLATE_INDEX" val="20230896"/>
  <p:tag name="KSO_WM_UNIT_LAYERLEVEL" val="1_1_1"/>
  <p:tag name="KSO_WM_TAG_VERSION" val="1.0"/>
  <p:tag name="KSO_WM_DIAGRAM_GROUP_CODE" val="l1-1"/>
  <p:tag name="KSO_WM_UNIT_TYPE" val="l_h_i"/>
  <p:tag name="KSO_WM_UNIT_INDEX" val="1_4_3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504.6,&quot;width&quot;:464.44999999999993}"/>
  <p:tag name="KSO_WM_DIAGRAM_COLOR_MATCH_VALUE" val="{&quot;shape&quot;:{&quot;fill&quot;:{&quot;gradient&quot;:[{&quot;brightness&quot;:0,&quot;colorType&quot;:1,&quot;foreColorIndex&quot;:6,&quot;pos&quot;:1,&quot;transparency&quot;:0},{&quot;brightness&quot;:0,&quot;colorType&quot;:1,&quot;foreColorIndex&quot;:5,&quot;pos&quot;:0,&quot;transparency&quot;:0}],&quot;type&quot;:3},&quot;glow&quot;:{&quot;colorType&quot;:0},&quot;line&quot;:{&quot;type&quot;:0},&quot;shadow&quot;:{&quot;brightness&quot;:-0.5,&quot;colorType&quot;:1,&quot;foreColorIndex&quot;:16,&quot;transparency&quot;:0.6800000071525574},&quot;threeD&quot;:{&quot;curvedSurface&quot;:{&quot;brightness&quot;:0,&quot;colorType&quot;:2,&quot;rgb&quot;:&quot;#000000&quot;},&quot;depth&quot;:{&quot;colorType&quot;:0}}},&quot;text&quot;:{&quot;fill&quot;:{&quot;gradient&quot;:[{&quot;brightness&quot;:0,&quot;colorType&quot;:2,&quot;pos&quot;:1,&quot;rgb&quot;:&quot;#f6a466&quot;,&quot;transparency&quot;:0},{&quot;brightness&quot;:0,&quot;colorType&quot;:2,&quot;pos&quot;:0,&quot;rgb&quot;:&quot;#cc6600&quot;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71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SUBTYPE" val="d"/>
  <p:tag name="KSO_WM_UNIT_TYPE" val="l_h_i"/>
  <p:tag name="KSO_WM_UNIT_INDEX" val="1_4_2"/>
  <p:tag name="KSO_WM_UNIT_ID" val="custom20230896_6*l_h_i*1_4_2"/>
  <p:tag name="KSO_WM_TEMPLATE_CATEGORY" val="custom"/>
  <p:tag name="KSO_WM_TEMPLATE_INDEX" val="20230896"/>
  <p:tag name="KSO_WM_UNIT_LAYERLEVEL" val="1_1_1"/>
  <p:tag name="KSO_WM_TAG_VERSION" val="1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504.6,&quot;width&quot;:464.44999999999993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719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INDEX" val="1_5_1"/>
  <p:tag name="KSO_WM_TEMPLATE_CATEGORY" val="custom"/>
  <p:tag name="KSO_WM_TEMPLATE_INDEX" val="20230896"/>
  <p:tag name="KSO_WM_UNIT_LAYERLEVEL" val="1_1_1"/>
  <p:tag name="KSO_WM_TAG_VERSION" val="1.0"/>
  <p:tag name="KSO_WM_BEAUTIFY_FLAG" val="#wm#"/>
  <p:tag name="KSO_WM_DIAGRAM_GROUP_CODE" val="l1-1"/>
  <p:tag name="KSO_WM_UNIT_TYPE" val="l_h_a"/>
  <p:tag name="KSO_WM_UNIT_ID" val="custom20230896_6*l_h_a*1_5_1"/>
  <p:tag name="KSO_WM_DIAGRAM_VERSION" val="3"/>
  <p:tag name="KSO_WM_UNIT_PRESET_TEXT" val="添加目录项标题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504.6,&quot;width&quot;:464.44999999999993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gradient&quot;:[{&quot;brightness&quot;:0,&quot;colorType&quot;:1,&quot;foreColorIndex&quot;:6,&quot;pos&quot;:0,&quot;transparency&quot;:0},{&quot;brightness&quot;:0,&quot;colorType&quot;:1,&quot;foreColorIndex&quot;:5,&quot;pos&quot;:1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720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custom20230896_6*l_h_i*1_5_1"/>
  <p:tag name="KSO_WM_TEMPLATE_CATEGORY" val="custom"/>
  <p:tag name="KSO_WM_TEMPLATE_INDEX" val="20230896"/>
  <p:tag name="KSO_WM_UNIT_LAYERLEVEL" val="1_1_1"/>
  <p:tag name="KSO_WM_TAG_VERSION" val="1.0"/>
  <p:tag name="KSO_WM_DIAGRAM_GROUP_CODE" val="l1-1"/>
  <p:tag name="KSO_WM_UNIT_TYPE" val="l_h_i"/>
  <p:tag name="KSO_WM_UNIT_INDEX" val="1_5_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504.6,&quot;width&quot;:464.44999999999993}"/>
  <p:tag name="KSO_WM_DIAGRAM_COLOR_MATCH_VALUE" val="{&quot;shape&quot;:{&quot;fill&quot;:{&quot;gradient&quot;:[{&quot;brightness&quot;:0,&quot;colorType&quot;:1,&quot;foreColorIndex&quot;:6,&quot;pos&quot;:1,&quot;transparency&quot;:0},{&quot;brightness&quot;:0.800000011920929,&quot;colorType&quot;:1,&quot;foreColorIndex&quot;:7,&quot;pos&quot;:0,&quot;transparency&quot;:0}],&quot;type&quot;:3},&quot;glow&quot;:{&quot;colorType&quot;:0},&quot;line&quot;:{&quot;type&quot;:0},&quot;shadow&quot;:{&quot;brightness&quot;:-0.5,&quot;colorType&quot;:1,&quot;foreColorIndex&quot;:16,&quot;transparency&quot;:0.6800000071525574},&quot;threeD&quot;:{&quot;curvedSurface&quot;:{&quot;brightness&quot;:0,&quot;colorType&quot;:2,&quot;rgb&quot;:&quot;#000000&quot;},&quot;depth&quot;:{&quot;colorType&quot;:0}}},&quot;text&quot;:{&quot;fill&quot;:{&quot;gradient&quot;:[{&quot;brightness&quot;:0,&quot;colorType&quot;:2,&quot;pos&quot;:1,&quot;rgb&quot;:&quot;#f6a466&quot;,&quot;transparency&quot;:0},{&quot;brightness&quot;:0,&quot;colorType&quot;:2,&quot;pos&quot;:0,&quot;rgb&quot;:&quot;#cc6600&quot;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721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custom20230896_6*l_h_i*1_5_3"/>
  <p:tag name="KSO_WM_TEMPLATE_CATEGORY" val="custom"/>
  <p:tag name="KSO_WM_TEMPLATE_INDEX" val="20230896"/>
  <p:tag name="KSO_WM_UNIT_LAYERLEVEL" val="1_1_1"/>
  <p:tag name="KSO_WM_TAG_VERSION" val="1.0"/>
  <p:tag name="KSO_WM_DIAGRAM_GROUP_CODE" val="l1-1"/>
  <p:tag name="KSO_WM_UNIT_TYPE" val="l_h_i"/>
  <p:tag name="KSO_WM_UNIT_INDEX" val="1_5_3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504.6,&quot;width&quot;:464.44999999999993}"/>
  <p:tag name="KSO_WM_DIAGRAM_COLOR_MATCH_VALUE" val="{&quot;shape&quot;:{&quot;fill&quot;:{&quot;gradient&quot;:[{&quot;brightness&quot;:0,&quot;colorType&quot;:1,&quot;foreColorIndex&quot;:6,&quot;pos&quot;:1,&quot;transparency&quot;:0},{&quot;brightness&quot;:0,&quot;colorType&quot;:1,&quot;foreColorIndex&quot;:5,&quot;pos&quot;:0,&quot;transparency&quot;:0}],&quot;type&quot;:3},&quot;glow&quot;:{&quot;colorType&quot;:0},&quot;line&quot;:{&quot;type&quot;:0},&quot;shadow&quot;:{&quot;brightness&quot;:-0.5,&quot;colorType&quot;:1,&quot;foreColorIndex&quot;:16,&quot;transparency&quot;:0.6800000071525574},&quot;threeD&quot;:{&quot;curvedSurface&quot;:{&quot;brightness&quot;:0,&quot;colorType&quot;:2,&quot;rgb&quot;:&quot;#000000&quot;},&quot;depth&quot;:{&quot;colorType&quot;:0}}},&quot;text&quot;:{&quot;fill&quot;:{&quot;gradient&quot;:[{&quot;brightness&quot;:0,&quot;colorType&quot;:2,&quot;pos&quot;:1,&quot;rgb&quot;:&quot;#f6a466&quot;,&quot;transparency&quot;:0},{&quot;brightness&quot;:0,&quot;colorType&quot;:2,&quot;pos&quot;:0,&quot;rgb&quot;:&quot;#cc6600&quot;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72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SUBTYPE" val="d"/>
  <p:tag name="KSO_WM_UNIT_TYPE" val="l_h_i"/>
  <p:tag name="KSO_WM_UNIT_INDEX" val="1_5_2"/>
  <p:tag name="KSO_WM_UNIT_ID" val="custom20230896_6*l_h_i*1_5_2"/>
  <p:tag name="KSO_WM_TEMPLATE_CATEGORY" val="custom"/>
  <p:tag name="KSO_WM_TEMPLATE_INDEX" val="20230896"/>
  <p:tag name="KSO_WM_UNIT_LAYERLEVEL" val="1_1_1"/>
  <p:tag name="KSO_WM_TAG_VERSION" val="1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504.6,&quot;width&quot;:464.44999999999993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4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723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INDEX" val="1_6_1"/>
  <p:tag name="KSO_WM_TEMPLATE_CATEGORY" val="custom"/>
  <p:tag name="KSO_WM_TEMPLATE_INDEX" val="20230896"/>
  <p:tag name="KSO_WM_UNIT_LAYERLEVEL" val="1_1_1"/>
  <p:tag name="KSO_WM_TAG_VERSION" val="1.0"/>
  <p:tag name="KSO_WM_BEAUTIFY_FLAG" val="#wm#"/>
  <p:tag name="KSO_WM_DIAGRAM_GROUP_CODE" val="l1-1"/>
  <p:tag name="KSO_WM_UNIT_TYPE" val="l_h_a"/>
  <p:tag name="KSO_WM_UNIT_ID" val="custom20230896_6*l_h_a*1_6_1"/>
  <p:tag name="KSO_WM_DIAGRAM_VERSION" val="3"/>
  <p:tag name="KSO_WM_UNIT_PRESET_TEXT" val="添加目录项标题"/>
  <p:tag name="KSO_WM_DIAGRAM_COLOR_TRICK" val="1"/>
  <p:tag name="KSO_WM_DIAGRAM_COLOR_TEXT_CAN_REMOVE" val="n"/>
  <p:tag name="KSO_WM_UNIT_VALUE" val="45"/>
  <p:tag name="KSO_WM_DIAGRAM_MAX_ITEMCNT" val="6"/>
  <p:tag name="KSO_WM_DIAGRAM_MIN_ITEMCNT" val="2"/>
  <p:tag name="KSO_WM_DIAGRAM_VIRTUALLY_FRAME" val="{&quot;height&quot;:504.6,&quot;width&quot;:464.44999999999993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gradient&quot;:[{&quot;brightness&quot;:0,&quot;colorType&quot;:1,&quot;foreColorIndex&quot;:6,&quot;pos&quot;:0,&quot;transparency&quot;:0},{&quot;brightness&quot;:0,&quot;colorType&quot;:1,&quot;foreColorIndex&quot;:5,&quot;pos&quot;:1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724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custom20230896_6*l_h_i*1_6_1"/>
  <p:tag name="KSO_WM_TEMPLATE_CATEGORY" val="custom"/>
  <p:tag name="KSO_WM_TEMPLATE_INDEX" val="20230896"/>
  <p:tag name="KSO_WM_UNIT_LAYERLEVEL" val="1_1_1"/>
  <p:tag name="KSO_WM_TAG_VERSION" val="1.0"/>
  <p:tag name="KSO_WM_DIAGRAM_GROUP_CODE" val="l1-1"/>
  <p:tag name="KSO_WM_UNIT_TYPE" val="l_h_i"/>
  <p:tag name="KSO_WM_UNIT_INDEX" val="1_6_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504.6,&quot;width&quot;:464.44999999999993}"/>
  <p:tag name="KSO_WM_DIAGRAM_COLOR_MATCH_VALUE" val="{&quot;shape&quot;:{&quot;fill&quot;:{&quot;gradient&quot;:[{&quot;brightness&quot;:0,&quot;colorType&quot;:1,&quot;foreColorIndex&quot;:6,&quot;pos&quot;:1,&quot;transparency&quot;:0},{&quot;brightness&quot;:0.800000011920929,&quot;colorType&quot;:1,&quot;foreColorIndex&quot;:7,&quot;pos&quot;:0,&quot;transparency&quot;:0}],&quot;type&quot;:3},&quot;glow&quot;:{&quot;colorType&quot;:0},&quot;line&quot;:{&quot;type&quot;:0},&quot;shadow&quot;:{&quot;brightness&quot;:-0.5,&quot;colorType&quot;:1,&quot;foreColorIndex&quot;:16,&quot;transparency&quot;:0.6800000071525574},&quot;threeD&quot;:{&quot;curvedSurface&quot;:{&quot;brightness&quot;:0,&quot;colorType&quot;:2,&quot;rgb&quot;:&quot;#000000&quot;},&quot;depth&quot;:{&quot;colorType&quot;:0}}},&quot;text&quot;:{&quot;fill&quot;:{&quot;gradient&quot;:[{&quot;brightness&quot;:0,&quot;colorType&quot;:2,&quot;pos&quot;:1,&quot;rgb&quot;:&quot;#f6a466&quot;,&quot;transparency&quot;:0},{&quot;brightness&quot;:0,&quot;colorType&quot;:2,&quot;pos&quot;:0,&quot;rgb&quot;:&quot;#cc6600&quot;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725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custom20230896_6*l_h_i*1_6_3"/>
  <p:tag name="KSO_WM_TEMPLATE_CATEGORY" val="custom"/>
  <p:tag name="KSO_WM_TEMPLATE_INDEX" val="20230896"/>
  <p:tag name="KSO_WM_UNIT_LAYERLEVEL" val="1_1_1"/>
  <p:tag name="KSO_WM_TAG_VERSION" val="1.0"/>
  <p:tag name="KSO_WM_DIAGRAM_GROUP_CODE" val="l1-1"/>
  <p:tag name="KSO_WM_UNIT_TYPE" val="l_h_i"/>
  <p:tag name="KSO_WM_UNIT_INDEX" val="1_6_3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504.6,&quot;width&quot;:464.44999999999993}"/>
  <p:tag name="KSO_WM_DIAGRAM_COLOR_MATCH_VALUE" val="{&quot;shape&quot;:{&quot;fill&quot;:{&quot;gradient&quot;:[{&quot;brightness&quot;:0,&quot;colorType&quot;:1,&quot;foreColorIndex&quot;:6,&quot;pos&quot;:1,&quot;transparency&quot;:0},{&quot;brightness&quot;:0,&quot;colorType&quot;:1,&quot;foreColorIndex&quot;:5,&quot;pos&quot;:0,&quot;transparency&quot;:0}],&quot;type&quot;:3},&quot;glow&quot;:{&quot;colorType&quot;:0},&quot;line&quot;:{&quot;type&quot;:0},&quot;shadow&quot;:{&quot;brightness&quot;:-0.5,&quot;colorType&quot;:1,&quot;foreColorIndex&quot;:16,&quot;transparency&quot;:0.6800000071525574},&quot;threeD&quot;:{&quot;curvedSurface&quot;:{&quot;brightness&quot;:0,&quot;colorType&quot;:2,&quot;rgb&quot;:&quot;#000000&quot;},&quot;depth&quot;:{&quot;colorType&quot;:0}}},&quot;text&quot;:{&quot;fill&quot;:{&quot;gradient&quot;:[{&quot;brightness&quot;:0,&quot;colorType&quot;:2,&quot;pos&quot;:1,&quot;rgb&quot;:&quot;#f6a466&quot;,&quot;transparency&quot;:0},{&quot;brightness&quot;:0,&quot;colorType&quot;:2,&quot;pos&quot;:0,&quot;rgb&quot;:&quot;#cc6600&quot;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72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SUBTYPE" val="d"/>
  <p:tag name="KSO_WM_UNIT_TYPE" val="l_h_i"/>
  <p:tag name="KSO_WM_UNIT_INDEX" val="1_6_2"/>
  <p:tag name="KSO_WM_UNIT_ID" val="custom20230896_6*l_h_i*1_6_2"/>
  <p:tag name="KSO_WM_TEMPLATE_CATEGORY" val="custom"/>
  <p:tag name="KSO_WM_TEMPLATE_INDEX" val="20230896"/>
  <p:tag name="KSO_WM_UNIT_LAYERLEVEL" val="1_1_1"/>
  <p:tag name="KSO_WM_TAG_VERSION" val="1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504.6,&quot;width&quot;:464.44999999999993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4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727.xml><?xml version="1.0" encoding="utf-8"?>
<p:tagLst xmlns:p="http://schemas.openxmlformats.org/presentationml/2006/main">
  <p:tag name="KSO_WM_SLIDE_ID" val="custom20230896_6"/>
  <p:tag name="KSO_WM_TEMPLATE_SUBCATEGORY" val="29"/>
  <p:tag name="KSO_WM_TEMPLATE_MASTER_TYPE" val="0"/>
  <p:tag name="KSO_WM_TEMPLATE_COLOR_TYPE" val="0"/>
  <p:tag name="KSO_WM_SLIDE_ITEM_CNT" val="6"/>
  <p:tag name="KSO_WM_SLIDE_INDEX" val="6"/>
  <p:tag name="KSO_WM_TAG_VERSION" val="1.0"/>
  <p:tag name="KSO_WM_BEAUTIFY_FLAG" val="#wm#"/>
  <p:tag name="KSO_WM_TEMPLATE_CATEGORY" val="custom"/>
  <p:tag name="KSO_WM_TEMPLATE_INDEX" val="20230896"/>
  <p:tag name="KSO_WM_SLIDE_TYPE" val="contents"/>
  <p:tag name="KSO_WM_SLIDE_SUBTYPE" val="diag"/>
  <p:tag name="KSO_WM_SLIDE_LAYOUT" val="a_b_l"/>
  <p:tag name="KSO_WM_SLIDE_LAYOUT_CNT" val="1_1_1"/>
  <p:tag name="KSO_WM_SPECIAL_SOURCE" val="bdnull"/>
  <p:tag name="KSO_WM_DIAGRAM_GROUP_CODE" val="l1-1"/>
  <p:tag name="KSO_WM_SLIDE_DIAGTYPE" val="l"/>
</p:tagLst>
</file>

<file path=ppt/tags/tag728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custom20230896_7*a*1"/>
  <p:tag name="KSO_WM_TEMPLATE_CATEGORY" val="custom"/>
  <p:tag name="KSO_WM_TEMPLATE_INDEX" val="20230896"/>
  <p:tag name="KSO_WM_UNIT_LAYERLEVEL" val="1"/>
  <p:tag name="KSO_WM_TAG_VERSION" val="1.0"/>
  <p:tag name="KSO_WM_BEAUTIFY_FLAG" val="#wm#"/>
  <p:tag name="KSO_WM_UNIT_PRESET_TEXT" val="单击添加章节标题"/>
</p:tagLst>
</file>

<file path=ppt/tags/tag729.xml><?xml version="1.0" encoding="utf-8"?>
<p:tagLst xmlns:p="http://schemas.openxmlformats.org/presentationml/2006/main">
  <p:tag name="KSO_WM_UNIT_NOCLEAR" val="0"/>
  <p:tag name="KSO_WM_UNIT_VALUE" val="10"/>
  <p:tag name="KSO_WM_UNIT_HIGHLIGHT" val="0"/>
  <p:tag name="KSO_WM_UNIT_COMPATIBLE" val="1"/>
  <p:tag name="KSO_WM_UNIT_DIAGRAM_ISNUMVISUAL" val="0"/>
  <p:tag name="KSO_WM_UNIT_DIAGRAM_ISREFERUNIT" val="0"/>
  <p:tag name="KSO_WM_UNIT_TYPE" val="e"/>
  <p:tag name="KSO_WM_UNIT_INDEX" val="1"/>
  <p:tag name="KSO_WM_UNIT_ID" val="custom20230896_7*e*1"/>
  <p:tag name="KSO_WM_TEMPLATE_CATEGORY" val="custom"/>
  <p:tag name="KSO_WM_TEMPLATE_INDEX" val="20230896"/>
  <p:tag name="KSO_WM_UNIT_LAYERLEVEL" val="1"/>
  <p:tag name="KSO_WM_TAG_VERSION" val="1.0"/>
  <p:tag name="KSO_WM_BEAUTIFY_FLAG" val="#wm#"/>
  <p:tag name="KSO_WM_UNIT_PRESET_TEXT" val="Part One"/>
</p:tagLst>
</file>

<file path=ppt/tags/tag730.xml><?xml version="1.0" encoding="utf-8"?>
<p:tagLst xmlns:p="http://schemas.openxmlformats.org/presentationml/2006/main">
  <p:tag name="KSO_WM_SLIDE_ID" val="custom20230896_7"/>
  <p:tag name="KSO_WM_TEMPLATE_SUBCATEGORY" val="29"/>
  <p:tag name="KSO_WM_TEMPLATE_MASTER_TYPE" val="0"/>
  <p:tag name="KSO_WM_TEMPLATE_COLOR_TYPE" val="0"/>
  <p:tag name="KSO_WM_SLIDE_ITEM_CNT" val="0"/>
  <p:tag name="KSO_WM_SLIDE_INDEX" val="7"/>
  <p:tag name="KSO_WM_TAG_VERSION" val="1.0"/>
  <p:tag name="KSO_WM_BEAUTIFY_FLAG" val="#wm#"/>
  <p:tag name="KSO_WM_TEMPLATE_CATEGORY" val="custom"/>
  <p:tag name="KSO_WM_TEMPLATE_INDEX" val="20230896"/>
  <p:tag name="KSO_WM_SLIDE_TYPE" val="sectionTitle"/>
  <p:tag name="KSO_WM_SLIDE_SUBTYPE" val="pureTxt"/>
  <p:tag name="KSO_WM_SLIDE_LAYOUT" val="a_e"/>
  <p:tag name="KSO_WM_SLIDE_LAYOUT_CNT" val="1_1"/>
  <p:tag name="KSO_WM_SPECIAL_SOURCE" val="bdnull"/>
  <p:tag name="KSO_WM_SLIDE_CONTENT_AREA" val="{&quot;left&quot;:&quot;37.35&quot;,&quot;top&quot;:&quot;126&quot;,&quot;width&quot;:&quot;593.8&quot;,&quot;height&quot;:&quot;288.05&quot;}"/>
</p:tagLst>
</file>

<file path=ppt/tags/tag731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custom20230896_7*a*1"/>
  <p:tag name="KSO_WM_TEMPLATE_CATEGORY" val="custom"/>
  <p:tag name="KSO_WM_TEMPLATE_INDEX" val="20230896"/>
  <p:tag name="KSO_WM_UNIT_LAYERLEVEL" val="1"/>
  <p:tag name="KSO_WM_TAG_VERSION" val="1.0"/>
  <p:tag name="KSO_WM_BEAUTIFY_FLAG" val="#wm#"/>
  <p:tag name="KSO_WM_UNIT_PRESET_TEXT" val="单击添加章节标题"/>
</p:tagLst>
</file>

<file path=ppt/tags/tag732.xml><?xml version="1.0" encoding="utf-8"?>
<p:tagLst xmlns:p="http://schemas.openxmlformats.org/presentationml/2006/main">
  <p:tag name="KSO_WM_UNIT_NOCLEAR" val="0"/>
  <p:tag name="KSO_WM_UNIT_VALUE" val="10"/>
  <p:tag name="KSO_WM_UNIT_HIGHLIGHT" val="0"/>
  <p:tag name="KSO_WM_UNIT_COMPATIBLE" val="1"/>
  <p:tag name="KSO_WM_UNIT_DIAGRAM_ISNUMVISUAL" val="0"/>
  <p:tag name="KSO_WM_UNIT_DIAGRAM_ISREFERUNIT" val="0"/>
  <p:tag name="KSO_WM_UNIT_TYPE" val="e"/>
  <p:tag name="KSO_WM_UNIT_INDEX" val="1"/>
  <p:tag name="KSO_WM_UNIT_ID" val="custom20230896_7*e*1"/>
  <p:tag name="KSO_WM_TEMPLATE_CATEGORY" val="custom"/>
  <p:tag name="KSO_WM_TEMPLATE_INDEX" val="20230896"/>
  <p:tag name="KSO_WM_UNIT_LAYERLEVEL" val="1"/>
  <p:tag name="KSO_WM_TAG_VERSION" val="1.0"/>
  <p:tag name="KSO_WM_BEAUTIFY_FLAG" val="#wm#"/>
  <p:tag name="KSO_WM_UNIT_PRESET_TEXT" val="Part Two"/>
</p:tagLst>
</file>

<file path=ppt/tags/tag733.xml><?xml version="1.0" encoding="utf-8"?>
<p:tagLst xmlns:p="http://schemas.openxmlformats.org/presentationml/2006/main">
  <p:tag name="KSO_WM_SLIDE_ID" val="custom20230896_7"/>
  <p:tag name="KSO_WM_TEMPLATE_SUBCATEGORY" val="29"/>
  <p:tag name="KSO_WM_TEMPLATE_MASTER_TYPE" val="0"/>
  <p:tag name="KSO_WM_TEMPLATE_COLOR_TYPE" val="0"/>
  <p:tag name="KSO_WM_SLIDE_ITEM_CNT" val="0"/>
  <p:tag name="KSO_WM_SLIDE_INDEX" val="7"/>
  <p:tag name="KSO_WM_TAG_VERSION" val="1.0"/>
  <p:tag name="KSO_WM_BEAUTIFY_FLAG" val="#wm#"/>
  <p:tag name="KSO_WM_TEMPLATE_CATEGORY" val="custom"/>
  <p:tag name="KSO_WM_TEMPLATE_INDEX" val="20230896"/>
  <p:tag name="KSO_WM_SLIDE_TYPE" val="sectionTitle"/>
  <p:tag name="KSO_WM_SLIDE_SUBTYPE" val="pureTxt"/>
  <p:tag name="KSO_WM_SLIDE_LAYOUT" val="a_e"/>
  <p:tag name="KSO_WM_SLIDE_LAYOUT_CNT" val="1_1"/>
  <p:tag name="KSO_WM_SPECIAL_SOURCE" val="bdnull"/>
  <p:tag name="KSO_WM_SLIDE_CONTENT_AREA" val="{&quot;left&quot;:&quot;37.35&quot;,&quot;top&quot;:&quot;126&quot;,&quot;width&quot;:&quot;593.8&quot;,&quot;height&quot;:&quot;288.05&quot;}"/>
</p:tagLst>
</file>

<file path=ppt/tags/tag73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70_3*l_h_i*1_1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gradient&quot;:[{&quot;brightness&quot;:0,&quot;colorType&quot;:1,&quot;foreColorIndex&quot;:5,&quot;pos&quot;:0,&quot;transparency&quot;:0.30000001192092896},{&quot;brightness&quot;:0,&quot;colorType&quot;:1,&quot;foreColorIndex&quot;:5,&quot;pos&quot;:0.5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73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70_3*l_h_i*1_1_2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solid&quot;:{&quot;brightness&quot;:0.600000023841857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736.xml><?xml version="1.0" encoding="utf-8"?>
<p:tagLst xmlns:p="http://schemas.openxmlformats.org/presentationml/2006/main">
  <p:tag name="KSO_WM_UNIT_BLOCK" val="0"/>
  <p:tag name="KSO_WM_UNIT_DEC_AREA_ID" val="c37347cbc0a24348939d931e37367649"/>
  <p:tag name="KSO_WM_UNIT_DEFAULT_FONT" val="12;18;2"/>
  <p:tag name="KSO_WM_UNIT_SUBTYPE" val="a"/>
  <p:tag name="KSO_WM_UNIT_NOCLEAR" val="0"/>
  <p:tag name="KSO_WM_UNIT_VALUE" val="4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70_3*l_h_f*1_1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，为了最终演示发布的良好效果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73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70_3*l_h_i*1_2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UNIT_LINE_FORE_SCHEMECOLOR_INDEX" val="7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solid&quot;:{&quot;brightness&quot;:0.800000011920929,&quot;colorType&quot;:1,&quot;foreColorIndex&quot;:7,&quot;transparency&quot;:0.800000011920929},&quot;type&quot;:1},&quot;glow&quot;:{&quot;colorType&quot;:0},&quot;line&quot;:{&quot;solidLine&quot;:{&quot;brightness&quot;:0,&quot;colorType&quot;:1,&quot;foreColorIndex&quot;:7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73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70_3*l_h_i*1_2_2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739.xml><?xml version="1.0" encoding="utf-8"?>
<p:tagLst xmlns:p="http://schemas.openxmlformats.org/presentationml/2006/main">
  <p:tag name="KSO_WM_UNIT_BLOCK" val="0"/>
  <p:tag name="KSO_WM_UNIT_DEC_AREA_ID" val="c37347cbc0a24348939d931e37367649"/>
  <p:tag name="KSO_WM_UNIT_DEFAULT_FONT" val="12;18;2"/>
  <p:tag name="KSO_WM_UNIT_SUBTYPE" val="a"/>
  <p:tag name="KSO_WM_UNIT_NOCLEAR" val="0"/>
  <p:tag name="KSO_WM_UNIT_VALUE" val="4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70_3*l_h_f*1_2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，为了最终演示发布的良好效果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74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70_3*l_h_i*1_3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gradient&quot;:[{&quot;brightness&quot;:0,&quot;colorType&quot;:1,&quot;foreColorIndex&quot;:5,&quot;pos&quot;:0,&quot;transparency&quot;:0.30000001192092896},{&quot;brightness&quot;:0,&quot;colorType&quot;:1,&quot;foreColorIndex&quot;:5,&quot;pos&quot;:0.5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741.xml><?xml version="1.0" encoding="utf-8"?>
<p:tagLst xmlns:p="http://schemas.openxmlformats.org/presentationml/2006/main">
  <p:tag name="KSO_WM_UNIT_BLOCK" val="0"/>
  <p:tag name="KSO_WM_UNIT_DEC_AREA_ID" val="c37347cbc0a24348939d931e37367649"/>
  <p:tag name="KSO_WM_UNIT_DEFAULT_FONT" val="12;18;2"/>
  <p:tag name="KSO_WM_UNIT_SUBTYPE" val="a"/>
  <p:tag name="KSO_WM_UNIT_NOCLEAR" val="0"/>
  <p:tag name="KSO_WM_UNIT_VALUE" val="4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70_3*l_h_f*1_3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，为了最终演示发布的良好效果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74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70_3*l_h_i*1_3_2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solid&quot;:{&quot;brightness&quot;:0.600000023841857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74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70_3*l_h_i*1_4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UNIT_LINE_FORE_SCHEMECOLOR_INDEX" val="7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solid&quot;:{&quot;brightness&quot;:0.800000011920929,&quot;colorType&quot;:1,&quot;foreColorIndex&quot;:7,&quot;transparency&quot;:0.800000011920929},&quot;type&quot;:1},&quot;glow&quot;:{&quot;colorType&quot;:0},&quot;line&quot;:{&quot;solidLine&quot;:{&quot;brightness&quot;:0,&quot;colorType&quot;:1,&quot;foreColorIndex&quot;:7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74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70_3*l_h_i*1_4_2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745.xml><?xml version="1.0" encoding="utf-8"?>
<p:tagLst xmlns:p="http://schemas.openxmlformats.org/presentationml/2006/main">
  <p:tag name="KSO_WM_UNIT_BLOCK" val="0"/>
  <p:tag name="KSO_WM_UNIT_DEC_AREA_ID" val="c37347cbc0a24348939d931e37367649"/>
  <p:tag name="KSO_WM_UNIT_DEFAULT_FONT" val="12;18;2"/>
  <p:tag name="KSO_WM_UNIT_SUBTYPE" val="a"/>
  <p:tag name="KSO_WM_UNIT_NOCLEAR" val="0"/>
  <p:tag name="KSO_WM_UNIT_VALUE" val="4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70_3*l_h_f*1_4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，为了最终演示发布的良好效果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746.xml><?xml version="1.0" encoding="utf-8"?>
<p:tagLst xmlns:p="http://schemas.openxmlformats.org/presentationml/2006/main">
  <p:tag name="KSO_WM_DIAGRAM_VERSION" val="3"/>
  <p:tag name="KSO_WM_DIAGRAM_COLOR_TRICK" val="1"/>
  <p:tag name="KSO_WM_DIAGRAM_COLOR_TEXT_CAN_REMOVE" val="n"/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099_1*l_h_f*1_1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UNIT_PRESET_TEXT" val="单击此处输入你的智能图形项正文，文字是您思想的提炼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49.75,&quot;width&quot;:459.2500000000001}"/>
  <p:tag name="KSO_WM_DIAGRAM_COLOR_MATCH_VALUE" val="{&quot;shape&quot;:{&quot;fill&quot;:{&quot;solid&quot;:{&quot;brightness&quot;:0.800000011920929,&quot;colorType&quot;:1,&quot;foreColorIndex&quot;:5,&quot;transparency&quot;:0.699999988079071},&quot;type&quot;:1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747.xml><?xml version="1.0" encoding="utf-8"?>
<p:tagLst xmlns:p="http://schemas.openxmlformats.org/presentationml/2006/main">
  <p:tag name="KSO_WM_DIAGRAM_VERSION" val="3"/>
  <p:tag name="KSO_WM_DIAGRAM_COLOR_TRICK" val="1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099_1*l_h_i*1_1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UNIT_LINE_FORE_SCHEMECOLOR_INDEX" val="5"/>
  <p:tag name="KSO_WM_DIAGRAM_MAX_ITEMCNT" val="6"/>
  <p:tag name="KSO_WM_DIAGRAM_MIN_ITEMCNT" val="2"/>
  <p:tag name="KSO_WM_DIAGRAM_VIRTUALLY_FRAME" val="{&quot;height&quot;:349.75,&quot;width&quot;:459.2500000000001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748.xml><?xml version="1.0" encoding="utf-8"?>
<p:tagLst xmlns:p="http://schemas.openxmlformats.org/presentationml/2006/main">
  <p:tag name="KSO_WM_BEAUTIFY_FLAG" val="#wm#"/>
  <p:tag name="KSO_WM_DIAGRAM_VERSION" val="3"/>
  <p:tag name="KSO_WM_DIAGRAM_COLOR_TRICK" val="1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099_1*l_h_i*1_1_2"/>
  <p:tag name="KSO_WM_TEMPLATE_CATEGORY" val="diagram"/>
  <p:tag name="KSO_WM_TEMPLATE_INDEX" val="20231099"/>
  <p:tag name="KSO_WM_UNIT_LAYERLEVEL" val="1_1_1"/>
  <p:tag name="KSO_WM_TAG_VERSION" val="3.0"/>
  <p:tag name="KSO_WM_UNIT_LINE_FORE_SCHEMECOLOR_INDEX" val="5"/>
  <p:tag name="KSO_WM_DIAGRAM_MAX_ITEMCNT" val="6"/>
  <p:tag name="KSO_WM_DIAGRAM_MIN_ITEMCNT" val="2"/>
  <p:tag name="KSO_WM_DIAGRAM_VIRTUALLY_FRAME" val="{&quot;height&quot;:349.75,&quot;width&quot;:459.2500000000001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749.xml><?xml version="1.0" encoding="utf-8"?>
<p:tagLst xmlns:p="http://schemas.openxmlformats.org/presentationml/2006/main">
  <p:tag name="KSO_WM_DIAGRAM_VERSION" val="3"/>
  <p:tag name="KSO_WM_DIAGRAM_COLOR_TRICK" val="1"/>
  <p:tag name="KSO_WM_DIAGRAM_COLOR_TEXT_CAN_REMOVE" val="n"/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099_1*l_h_f*1_2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UNIT_PRESET_TEXT" val="单击此处输入你的智能图形项正文，文字是您思想的提炼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49.75,&quot;width&quot;:459.2500000000001}"/>
  <p:tag name="KSO_WM_DIAGRAM_COLOR_MATCH_VALUE" val="{&quot;shape&quot;:{&quot;fill&quot;:{&quot;solid&quot;:{&quot;brightness&quot;:0.800000011920929,&quot;colorType&quot;:1,&quot;foreColorIndex&quot;:5,&quot;transparency&quot;:0.699999988079071},&quot;type&quot;:1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750.xml><?xml version="1.0" encoding="utf-8"?>
<p:tagLst xmlns:p="http://schemas.openxmlformats.org/presentationml/2006/main">
  <p:tag name="KSO_WM_DIAGRAM_VERSION" val="3"/>
  <p:tag name="KSO_WM_DIAGRAM_COLOR_TRICK" val="1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099_1*l_h_i*1_2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UNIT_LINE_FORE_SCHEMECOLOR_INDEX" val="5"/>
  <p:tag name="KSO_WM_DIAGRAM_MAX_ITEMCNT" val="6"/>
  <p:tag name="KSO_WM_DIAGRAM_MIN_ITEMCNT" val="2"/>
  <p:tag name="KSO_WM_DIAGRAM_VIRTUALLY_FRAME" val="{&quot;height&quot;:349.75,&quot;width&quot;:459.2500000000001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751.xml><?xml version="1.0" encoding="utf-8"?>
<p:tagLst xmlns:p="http://schemas.openxmlformats.org/presentationml/2006/main">
  <p:tag name="KSO_WM_BEAUTIFY_FLAG" val="#wm#"/>
  <p:tag name="KSO_WM_DIAGRAM_VERSION" val="3"/>
  <p:tag name="KSO_WM_DIAGRAM_COLOR_TRICK" val="1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099_1*l_h_i*1_2_2"/>
  <p:tag name="KSO_WM_TEMPLATE_CATEGORY" val="diagram"/>
  <p:tag name="KSO_WM_TEMPLATE_INDEX" val="20231099"/>
  <p:tag name="KSO_WM_UNIT_LAYERLEVEL" val="1_1_1"/>
  <p:tag name="KSO_WM_TAG_VERSION" val="3.0"/>
  <p:tag name="KSO_WM_UNIT_LINE_FORE_SCHEMECOLOR_INDEX" val="5"/>
  <p:tag name="KSO_WM_DIAGRAM_MAX_ITEMCNT" val="6"/>
  <p:tag name="KSO_WM_DIAGRAM_MIN_ITEMCNT" val="2"/>
  <p:tag name="KSO_WM_DIAGRAM_VIRTUALLY_FRAME" val="{&quot;height&quot;:349.75,&quot;width&quot;:459.2500000000001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752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custom20230896_7*a*1"/>
  <p:tag name="KSO_WM_TEMPLATE_CATEGORY" val="custom"/>
  <p:tag name="KSO_WM_TEMPLATE_INDEX" val="20230896"/>
  <p:tag name="KSO_WM_UNIT_LAYERLEVEL" val="1"/>
  <p:tag name="KSO_WM_TAG_VERSION" val="1.0"/>
  <p:tag name="KSO_WM_BEAUTIFY_FLAG" val="#wm#"/>
  <p:tag name="KSO_WM_UNIT_PRESET_TEXT" val="单击添加章节标题"/>
</p:tagLst>
</file>

<file path=ppt/tags/tag753.xml><?xml version="1.0" encoding="utf-8"?>
<p:tagLst xmlns:p="http://schemas.openxmlformats.org/presentationml/2006/main">
  <p:tag name="KSO_WM_UNIT_NOCLEAR" val="0"/>
  <p:tag name="KSO_WM_UNIT_VALUE" val="10"/>
  <p:tag name="KSO_WM_UNIT_HIGHLIGHT" val="0"/>
  <p:tag name="KSO_WM_UNIT_COMPATIBLE" val="1"/>
  <p:tag name="KSO_WM_UNIT_DIAGRAM_ISNUMVISUAL" val="0"/>
  <p:tag name="KSO_WM_UNIT_DIAGRAM_ISREFERUNIT" val="0"/>
  <p:tag name="KSO_WM_UNIT_TYPE" val="e"/>
  <p:tag name="KSO_WM_UNIT_INDEX" val="1"/>
  <p:tag name="KSO_WM_UNIT_ID" val="custom20230896_7*e*1"/>
  <p:tag name="KSO_WM_TEMPLATE_CATEGORY" val="custom"/>
  <p:tag name="KSO_WM_TEMPLATE_INDEX" val="20230896"/>
  <p:tag name="KSO_WM_UNIT_LAYERLEVEL" val="1"/>
  <p:tag name="KSO_WM_TAG_VERSION" val="1.0"/>
  <p:tag name="KSO_WM_BEAUTIFY_FLAG" val="#wm#"/>
  <p:tag name="KSO_WM_UNIT_PRESET_TEXT" val="Part Three"/>
</p:tagLst>
</file>

<file path=ppt/tags/tag754.xml><?xml version="1.0" encoding="utf-8"?>
<p:tagLst xmlns:p="http://schemas.openxmlformats.org/presentationml/2006/main">
  <p:tag name="KSO_WM_SLIDE_ID" val="custom20230896_7"/>
  <p:tag name="KSO_WM_TEMPLATE_SUBCATEGORY" val="29"/>
  <p:tag name="KSO_WM_TEMPLATE_MASTER_TYPE" val="0"/>
  <p:tag name="KSO_WM_TEMPLATE_COLOR_TYPE" val="0"/>
  <p:tag name="KSO_WM_SLIDE_ITEM_CNT" val="0"/>
  <p:tag name="KSO_WM_SLIDE_INDEX" val="7"/>
  <p:tag name="KSO_WM_TAG_VERSION" val="1.0"/>
  <p:tag name="KSO_WM_BEAUTIFY_FLAG" val="#wm#"/>
  <p:tag name="KSO_WM_TEMPLATE_CATEGORY" val="custom"/>
  <p:tag name="KSO_WM_TEMPLATE_INDEX" val="20230896"/>
  <p:tag name="KSO_WM_SLIDE_TYPE" val="sectionTitle"/>
  <p:tag name="KSO_WM_SLIDE_SUBTYPE" val="pureTxt"/>
  <p:tag name="KSO_WM_SLIDE_LAYOUT" val="a_e"/>
  <p:tag name="KSO_WM_SLIDE_LAYOUT_CNT" val="1_1"/>
  <p:tag name="KSO_WM_SPECIAL_SOURCE" val="bdnull"/>
  <p:tag name="KSO_WM_SLIDE_CONTENT_AREA" val="{&quot;left&quot;:&quot;37.35&quot;,&quot;top&quot;:&quot;126&quot;,&quot;width&quot;:&quot;593.8&quot;,&quot;height&quot;:&quot;288.05&quot;}"/>
</p:tagLst>
</file>

<file path=ppt/tags/tag755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3"/>
  <p:tag name="KSO_WM_UNIT_ID" val="diagram20231316_3*l_h_i*1_3_3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756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4"/>
  <p:tag name="KSO_WM_UNIT_ID" val="diagram20231316_3*l_h_i*1_3_4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.80000001192092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757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16_3*l_h_i*1_3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1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758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16_3*l_h_i*1_3_2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759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3"/>
  <p:tag name="KSO_WM_UNIT_ID" val="diagram20231316_3*l_h_i*1_1_3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760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4"/>
  <p:tag name="KSO_WM_UNIT_ID" val="diagram20231316_3*l_h_i*1_1_4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.80000001192092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761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16_3*l_h_i*1_1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1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762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16_3*l_h_i*1_1_2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763.xml><?xml version="1.0" encoding="utf-8"?>
<p:tagLst xmlns:p="http://schemas.openxmlformats.org/presentationml/2006/main">
  <p:tag name="KSO_WM_DIAGRAM_VERSION" val="3"/>
  <p:tag name="KSO_WM_DIAGRAM_COLOR_TEXT_CAN_REMOVE" val="n"/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16_3*l_h_f*1_1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PRESET_TEXT" val="单击此处输入你的智能图形项正文，文字是您思想的提炼。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764.xml><?xml version="1.0" encoding="utf-8"?>
<p:tagLst xmlns:p="http://schemas.openxmlformats.org/presentationml/2006/main">
  <p:tag name="KSO_WM_DIAGRAM_VERSION" val="3"/>
  <p:tag name="KSO_WM_DIAGRAM_COLOR_TEXT_CAN_REMOVE" val="n"/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16_3*l_h_f*1_3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PRESET_TEXT" val="单击此处输入你的智能图形项正文，文字是您思想的提炼。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765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3"/>
  <p:tag name="KSO_WM_UNIT_ID" val="diagram20231316_3*l_h_i*1_2_3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766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4"/>
  <p:tag name="KSO_WM_UNIT_ID" val="diagram20231316_3*l_h_i*1_2_4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.80000001192092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767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16_3*l_h_i*1_2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1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000000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768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16_3*l_h_i*1_2_2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769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3"/>
  <p:tag name="KSO_WM_UNIT_ID" val="diagram20231316_3*l_h_i*1_4_3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770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4"/>
  <p:tag name="KSO_WM_UNIT_ID" val="diagram20231316_3*l_h_i*1_4_4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.80000001192092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771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16_3*l_h_i*1_4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1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772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16_3*l_h_i*1_4_2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773.xml><?xml version="1.0" encoding="utf-8"?>
<p:tagLst xmlns:p="http://schemas.openxmlformats.org/presentationml/2006/main">
  <p:tag name="KSO_WM_DIAGRAM_VERSION" val="3"/>
  <p:tag name="KSO_WM_DIAGRAM_COLOR_TEXT_CAN_REMOVE" val="n"/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16_3*l_h_f*1_4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PRESET_TEXT" val="单击此处输入你的智能图形项正文，文字是您思想的提炼。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774.xml><?xml version="1.0" encoding="utf-8"?>
<p:tagLst xmlns:p="http://schemas.openxmlformats.org/presentationml/2006/main">
  <p:tag name="KSO_WM_DIAGRAM_VERSION" val="3"/>
  <p:tag name="KSO_WM_DIAGRAM_COLOR_TEXT_CAN_REMOVE" val="n"/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16_3*l_h_f*1_2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PRESET_TEXT" val="单击此处输入你的智能图形项正文，文字是您思想的提炼。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77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20_3*l_h_i*1_1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.800000011920929,&quot;colorType&quot;:1,&quot;foreColorIndex&quot;:5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77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20_3*l_h_i*1_1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,&quot;colorType&quot;:1,&quot;foreColorIndex&quot;:5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777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20_3*l_h_f*1_1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77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20_3*l_h_i*1_2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.800000011920929,&quot;colorType&quot;:1,&quot;foreColorIndex&quot;:6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77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20_3*l_h_i*1_2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,&quot;colorType&quot;:1,&quot;foreColorIndex&quot;:6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780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20_3*l_h_f*1_2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78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20_3*l_h_i*1_3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.800000011920929,&quot;colorType&quot;:1,&quot;foreColorIndex&quot;:7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78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20_3*l_h_i*1_3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,&quot;colorType&quot;:1,&quot;foreColorIndex&quot;:7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783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20_3*l_h_f*1_3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78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20_3*l_h_i*1_4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.800000011920929,&quot;colorType&quot;:1,&quot;foreColorIndex&quot;:8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78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20_3*l_h_i*1_4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,&quot;colorType&quot;:1,&quot;foreColorIndex&quot;:8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786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20_3*l_h_f*1_4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787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1_1"/>
  <p:tag name="KSO_WM_UNIT_ID" val="diagram20231262_3*l_h_f*1_1_1"/>
  <p:tag name="KSO_WM_TEMPLATE_CATEGORY" val="diagram"/>
  <p:tag name="KSO_WM_TEMPLATE_INDEX" val="20231262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VERSION" val="3"/>
  <p:tag name="KSO_WM_DIAGRAM_COLOR_TRICK" val="1"/>
  <p:tag name="KSO_WM_DIAGRAM_COLOR_TEXT_CAN_REMOVE" val="n"/>
  <p:tag name="KSO_WM_DIAGRAM_GROUP_CODE" val="l1-1"/>
  <p:tag name="KSO_WM_UNIT_PRESET_TEXT" val="单击添加文本具体内容，简明扼要地阐述您的观点。根据需要可酌情增减文字,单击添加文本具体内容，简明扼要地阐述您的观点"/>
  <p:tag name="KSO_WM_DIAGRAM_MAX_ITEMCNT" val="6"/>
  <p:tag name="KSO_WM_DIAGRAM_MIN_ITEMCNT" val="2"/>
  <p:tag name="KSO_WM_DIAGRAM_VIRTUALLY_FRAME" val="{&quot;height&quot;:381.55,&quot;width&quot;:44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788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2_1"/>
  <p:tag name="KSO_WM_UNIT_ID" val="diagram20231262_3*l_h_f*1_2_1"/>
  <p:tag name="KSO_WM_TEMPLATE_CATEGORY" val="diagram"/>
  <p:tag name="KSO_WM_TEMPLATE_INDEX" val="20231262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VERSION" val="3"/>
  <p:tag name="KSO_WM_DIAGRAM_COLOR_TRICK" val="1"/>
  <p:tag name="KSO_WM_DIAGRAM_COLOR_TEXT_CAN_REMOVE" val="n"/>
  <p:tag name="KSO_WM_DIAGRAM_GROUP_CODE" val="l1-1"/>
  <p:tag name="KSO_WM_UNIT_PRESET_TEXT" val="单击添加文本具体内容，简明扼要地阐述您的观点。根据需要可酌情增减文字,单击添加文本具体内容，简明扼要地阐述您的观点"/>
  <p:tag name="KSO_WM_DIAGRAM_MAX_ITEMCNT" val="6"/>
  <p:tag name="KSO_WM_DIAGRAM_MIN_ITEMCNT" val="2"/>
  <p:tag name="KSO_WM_DIAGRAM_VIRTUALLY_FRAME" val="{&quot;height&quot;:381.55,&quot;width&quot;:44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789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3_1"/>
  <p:tag name="KSO_WM_UNIT_ID" val="diagram20231262_3*l_h_f*1_3_1"/>
  <p:tag name="KSO_WM_TEMPLATE_CATEGORY" val="diagram"/>
  <p:tag name="KSO_WM_TEMPLATE_INDEX" val="20231262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VERSION" val="3"/>
  <p:tag name="KSO_WM_DIAGRAM_COLOR_TRICK" val="1"/>
  <p:tag name="KSO_WM_DIAGRAM_COLOR_TEXT_CAN_REMOVE" val="n"/>
  <p:tag name="KSO_WM_DIAGRAM_GROUP_CODE" val="l1-1"/>
  <p:tag name="KSO_WM_UNIT_PRESET_TEXT" val="单击添加文本具体内容，简明扼要地阐述您的观点。根据需要可酌情增减文字,单击添加文本具体内容，简明扼要地阐述您的观点"/>
  <p:tag name="KSO_WM_DIAGRAM_MAX_ITEMCNT" val="6"/>
  <p:tag name="KSO_WM_DIAGRAM_MIN_ITEMCNT" val="2"/>
  <p:tag name="KSO_WM_DIAGRAM_VIRTUALLY_FRAME" val="{&quot;height&quot;:381.55,&quot;width&quot;:44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790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4_1"/>
  <p:tag name="KSO_WM_UNIT_ID" val="diagram20231262_3*l_h_f*1_4_1"/>
  <p:tag name="KSO_WM_TEMPLATE_CATEGORY" val="diagram"/>
  <p:tag name="KSO_WM_TEMPLATE_INDEX" val="20231262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VERSION" val="3"/>
  <p:tag name="KSO_WM_DIAGRAM_COLOR_TRICK" val="1"/>
  <p:tag name="KSO_WM_DIAGRAM_COLOR_TEXT_CAN_REMOVE" val="n"/>
  <p:tag name="KSO_WM_DIAGRAM_GROUP_CODE" val="l1-1"/>
  <p:tag name="KSO_WM_UNIT_PRESET_TEXT" val="单击添加文本具体内容，简明扼要地阐述您的观点。根据需要可酌情增减文字,单击添加文本具体内容，简明扼要地阐述您的观点"/>
  <p:tag name="KSO_WM_DIAGRAM_MAX_ITEMCNT" val="6"/>
  <p:tag name="KSO_WM_DIAGRAM_MIN_ITEMCNT" val="2"/>
  <p:tag name="KSO_WM_DIAGRAM_VIRTUALLY_FRAME" val="{&quot;height&quot;:381.55,&quot;width&quot;:44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791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custom20230896_7*a*1"/>
  <p:tag name="KSO_WM_TEMPLATE_CATEGORY" val="custom"/>
  <p:tag name="KSO_WM_TEMPLATE_INDEX" val="20230896"/>
  <p:tag name="KSO_WM_UNIT_LAYERLEVEL" val="1"/>
  <p:tag name="KSO_WM_TAG_VERSION" val="1.0"/>
  <p:tag name="KSO_WM_BEAUTIFY_FLAG" val="#wm#"/>
  <p:tag name="KSO_WM_UNIT_PRESET_TEXT" val="单击添加章节标题"/>
</p:tagLst>
</file>

<file path=ppt/tags/tag792.xml><?xml version="1.0" encoding="utf-8"?>
<p:tagLst xmlns:p="http://schemas.openxmlformats.org/presentationml/2006/main">
  <p:tag name="KSO_WM_UNIT_NOCLEAR" val="0"/>
  <p:tag name="KSO_WM_UNIT_VALUE" val="10"/>
  <p:tag name="KSO_WM_UNIT_HIGHLIGHT" val="0"/>
  <p:tag name="KSO_WM_UNIT_COMPATIBLE" val="1"/>
  <p:tag name="KSO_WM_UNIT_DIAGRAM_ISNUMVISUAL" val="0"/>
  <p:tag name="KSO_WM_UNIT_DIAGRAM_ISREFERUNIT" val="0"/>
  <p:tag name="KSO_WM_UNIT_TYPE" val="e"/>
  <p:tag name="KSO_WM_UNIT_INDEX" val="1"/>
  <p:tag name="KSO_WM_UNIT_ID" val="custom20230896_7*e*1"/>
  <p:tag name="KSO_WM_TEMPLATE_CATEGORY" val="custom"/>
  <p:tag name="KSO_WM_TEMPLATE_INDEX" val="20230896"/>
  <p:tag name="KSO_WM_UNIT_LAYERLEVEL" val="1"/>
  <p:tag name="KSO_WM_TAG_VERSION" val="1.0"/>
  <p:tag name="KSO_WM_BEAUTIFY_FLAG" val="#wm#"/>
  <p:tag name="KSO_WM_UNIT_PRESET_TEXT" val="Part Four"/>
</p:tagLst>
</file>

<file path=ppt/tags/tag793.xml><?xml version="1.0" encoding="utf-8"?>
<p:tagLst xmlns:p="http://schemas.openxmlformats.org/presentationml/2006/main">
  <p:tag name="KSO_WM_SLIDE_ID" val="custom20230896_7"/>
  <p:tag name="KSO_WM_TEMPLATE_SUBCATEGORY" val="29"/>
  <p:tag name="KSO_WM_TEMPLATE_MASTER_TYPE" val="0"/>
  <p:tag name="KSO_WM_TEMPLATE_COLOR_TYPE" val="0"/>
  <p:tag name="KSO_WM_SLIDE_ITEM_CNT" val="0"/>
  <p:tag name="KSO_WM_SLIDE_INDEX" val="7"/>
  <p:tag name="KSO_WM_TAG_VERSION" val="1.0"/>
  <p:tag name="KSO_WM_BEAUTIFY_FLAG" val="#wm#"/>
  <p:tag name="KSO_WM_TEMPLATE_CATEGORY" val="custom"/>
  <p:tag name="KSO_WM_TEMPLATE_INDEX" val="20230896"/>
  <p:tag name="KSO_WM_SLIDE_TYPE" val="sectionTitle"/>
  <p:tag name="KSO_WM_SLIDE_SUBTYPE" val="pureTxt"/>
  <p:tag name="KSO_WM_SLIDE_LAYOUT" val="a_e"/>
  <p:tag name="KSO_WM_SLIDE_LAYOUT_CNT" val="1_1"/>
  <p:tag name="KSO_WM_SPECIAL_SOURCE" val="bdnull"/>
  <p:tag name="KSO_WM_SLIDE_CONTENT_AREA" val="{&quot;left&quot;:&quot;37.35&quot;,&quot;top&quot;:&quot;126&quot;,&quot;width&quot;:&quot;593.8&quot;,&quot;height&quot;:&quot;288.05&quot;}"/>
</p:tagLst>
</file>

<file path=ppt/tags/tag79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09_3*l_h_i*1_1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286.15,&quot;width&quot;:853.4772440944881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-0.15000000596046448,&quot;colorType&quot;:1,&quot;foreColorIndex&quot;:14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79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09_3*l_h_i*1_1_2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6.15,&quot;width&quot;:853.4772440944881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1,&quot;foreColorIndex&quot;:5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796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09_3*l_h_f*1_1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UNIT_VALUE" val="120"/>
  <p:tag name="KSO_WM_BEAUTIFY_FLAG" val="#wm#"/>
  <p:tag name="KSO_WM_UNIT_PRESET_TEXT" val="单击此处输入你的正文，文字是您思想的提炼，为了最终演示发布的良好效果，请尽量言简意赅的阐述观点。"/>
  <p:tag name="KSO_WM_DIAGRAM_MAX_ITEMCNT" val="6"/>
  <p:tag name="KSO_WM_DIAGRAM_MIN_ITEMCNT" val="2"/>
  <p:tag name="KSO_WM_DIAGRAM_VIRTUALLY_FRAME" val="{&quot;height&quot;:286.15,&quot;width&quot;:853.477244094488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79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09_3*l_h_i*1_2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286.15,&quot;width&quot;:853.4772440944881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-0.15000000596046448,&quot;colorType&quot;:1,&quot;foreColorIndex&quot;:14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79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09_3*l_h_i*1_2_2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6.15,&quot;width&quot;:853.4772440944881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1,&quot;foreColorIndex&quot;:5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799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09_3*l_h_f*1_2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UNIT_VALUE" val="120"/>
  <p:tag name="KSO_WM_BEAUTIFY_FLAG" val="#wm#"/>
  <p:tag name="KSO_WM_UNIT_PRESET_TEXT" val="单击此处输入你的正文，文字是您思想的提炼，为了最终演示发布的良好效果，请尽量言简意赅的阐述观点。"/>
  <p:tag name="KSO_WM_DIAGRAM_MAX_ITEMCNT" val="6"/>
  <p:tag name="KSO_WM_DIAGRAM_MIN_ITEMCNT" val="2"/>
  <p:tag name="KSO_WM_DIAGRAM_VIRTUALLY_FRAME" val="{&quot;height&quot;:286.15,&quot;width&quot;:853.477244094488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80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09_3*l_h_i*1_3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286.15,&quot;width&quot;:853.4772440944881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-0.15000000596046448,&quot;colorType&quot;:1,&quot;foreColorIndex&quot;:14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80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09_3*l_h_i*1_3_2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6.15,&quot;width&quot;:853.4772440944881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1,&quot;foreColorIndex&quot;:5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802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09_3*l_h_f*1_3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UNIT_VALUE" val="120"/>
  <p:tag name="KSO_WM_BEAUTIFY_FLAG" val="#wm#"/>
  <p:tag name="KSO_WM_UNIT_PRESET_TEXT" val="单击此处输入你的正文，文字是您思想的提炼，为了最终演示发布的良好效果，请尽量言简意赅的阐述观点。"/>
  <p:tag name="KSO_WM_DIAGRAM_MAX_ITEMCNT" val="6"/>
  <p:tag name="KSO_WM_DIAGRAM_MIN_ITEMCNT" val="2"/>
  <p:tag name="KSO_WM_DIAGRAM_VIRTUALLY_FRAME" val="{&quot;height&quot;:286.15,&quot;width&quot;:853.477244094488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80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09_3*l_h_i*1_4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286.15,&quot;width&quot;:853.4772440944881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-0.15000000596046448,&quot;colorType&quot;:1,&quot;foreColorIndex&quot;:14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80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09_3*l_h_i*1_4_2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6.15,&quot;width&quot;:853.4772440944881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1,&quot;foreColorIndex&quot;:5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805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09_3*l_h_f*1_4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UNIT_VALUE" val="120"/>
  <p:tag name="KSO_WM_BEAUTIFY_FLAG" val="#wm#"/>
  <p:tag name="KSO_WM_UNIT_PRESET_TEXT" val="单击此处输入你的正文，文字是您思想的提炼，为了最终演示发布的良好效果，请尽量言简意赅的阐述观点。"/>
  <p:tag name="KSO_WM_DIAGRAM_MAX_ITEMCNT" val="6"/>
  <p:tag name="KSO_WM_DIAGRAM_MIN_ITEMCNT" val="2"/>
  <p:tag name="KSO_WM_DIAGRAM_VIRTUALLY_FRAME" val="{&quot;height&quot;:286.15,&quot;width&quot;:853.477244094488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80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"/>
  <p:tag name="KSO_WM_UNIT_ID" val="diagram20231444_3*l_i*1_1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gradient&quot;:[{&quot;brightness&quot;:0,&quot;colorType&quot;:1,&quot;foreColorIndex&quot;:5,&quot;pos&quot;:1,&quot;transparency&quot;:0.8999999761581421},{&quot;brightness&quot;:0,&quot;colorType&quot;:1,&quot;foreColorIndex&quot;:5,&quot;pos&quot;:0.25,&quot;transparency&quot;:1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80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"/>
  <p:tag name="KSO_WM_UNIT_ID" val="diagram20231444_3*l_i*1_2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gradient&quot;:[{&quot;brightness&quot;:0,&quot;colorType&quot;:1,&quot;foreColorIndex&quot;:5,&quot;pos&quot;:1,&quot;transparency&quot;:0.8999999761581421},{&quot;brightness&quot;:0,&quot;colorType&quot;:1,&quot;foreColorIndex&quot;:5,&quot;pos&quot;:0.25,&quot;transparency&quot;:1}],&quot;type&quot;:3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80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3"/>
  <p:tag name="KSO_WM_UNIT_ID" val="diagram20231444_3*l_i*1_3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gradient&quot;:[{&quot;brightness&quot;:0,&quot;colorType&quot;:1,&quot;foreColorIndex&quot;:5,&quot;pos&quot;:1,&quot;transparency&quot;:0.800000011920929},{&quot;brightness&quot;:0,&quot;colorType&quot;:1,&quot;foreColorIndex&quot;:5,&quot;pos&quot;:0,&quot;transparency&quot;:1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80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4"/>
  <p:tag name="KSO_WM_UNIT_ID" val="diagram20231444_3*l_i*1_4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gradient&quot;:[{&quot;brightness&quot;:0,&quot;colorType&quot;:1,&quot;foreColorIndex&quot;:5,&quot;pos&quot;:1,&quot;transparency&quot;:0.800000011920929},{&quot;brightness&quot;:0,&quot;colorType&quot;:1,&quot;foreColorIndex&quot;:5,&quot;pos&quot;:0,&quot;transparency&quot;:1}],&quot;type&quot;:3},&quot;glow&quot;:{&quot;colorType&quot;:0},&quot;line&quot;:{&quot;solidLine&quot;:{&quot;brightness&quot;:0,&quot;colorType&quot;:1,&quot;foreColorIndex&quot;:5,&quot;transparency&quot;:0.8500000238418579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81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5"/>
  <p:tag name="KSO_WM_UNIT_ID" val="diagram20231444_3*l_i*1_5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solid&quot;:{&quot;brightness&quot;:0,&quot;colorType&quot;:1,&quot;foreColorIndex&quot;:5,&quot;transparency&quot;:0.600000023841857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81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6"/>
  <p:tag name="KSO_WM_UNIT_ID" val="diagram20231444_3*l_i*1_6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81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7"/>
  <p:tag name="KSO_WM_UNIT_ID" val="diagram20231444_3*l_i*1_7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81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8"/>
  <p:tag name="KSO_WM_UNIT_ID" val="diagram20231444_3*l_i*1_8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81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9"/>
  <p:tag name="KSO_WM_UNIT_ID" val="diagram20231444_3*l_i*1_9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81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0"/>
  <p:tag name="KSO_WM_UNIT_ID" val="diagram20231444_3*l_i*1_10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81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1"/>
  <p:tag name="KSO_WM_UNIT_ID" val="diagram20231444_3*l_i*1_11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solid&quot;:{&quot;brightness&quot;:0,&quot;colorType&quot;:1,&quot;foreColorIndex&quot;:5,&quot;transparency&quot;:0.8500000238418579},&quot;type&quot;:1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81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2"/>
  <p:tag name="KSO_WM_UNIT_ID" val="diagram20231444_3*l_i*1_12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81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3"/>
  <p:tag name="KSO_WM_UNIT_ID" val="diagram20231444_3*l_i*1_13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81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4"/>
  <p:tag name="KSO_WM_UNIT_ID" val="diagram20231444_3*l_i*1_14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82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5"/>
  <p:tag name="KSO_WM_UNIT_ID" val="diagram20231444_3*l_i*1_15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82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6"/>
  <p:tag name="KSO_WM_UNIT_ID" val="diagram20231444_3*l_i*1_16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82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7"/>
  <p:tag name="KSO_WM_UNIT_ID" val="diagram20231444_3*l_i*1_17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82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8"/>
  <p:tag name="KSO_WM_UNIT_ID" val="diagram20231444_3*l_i*1_18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solid&quot;:{&quot;brightness&quot;:0,&quot;colorType&quot;:1,&quot;foreColorIndex&quot;:5,&quot;transparency&quot;:0.8500000238418579},&quot;type&quot;:1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82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9"/>
  <p:tag name="KSO_WM_UNIT_ID" val="diagram20231444_3*l_i*1_19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82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0"/>
  <p:tag name="KSO_WM_UNIT_ID" val="diagram20231444_3*l_i*1_20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solid&quot;:{&quot;brightness&quot;:0,&quot;colorType&quot;:1,&quot;foreColorIndex&quot;:5,&quot;transparency&quot;:0.8500000238418579},&quot;type&quot;:1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82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1"/>
  <p:tag name="KSO_WM_UNIT_ID" val="diagram20231444_3*l_i*1_21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82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2"/>
  <p:tag name="KSO_WM_UNIT_ID" val="diagram20231444_3*l_i*1_22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gradient&quot;:[{&quot;brightness&quot;:0,&quot;colorType&quot;:2,&quot;pos&quot;:0,&quot;rgb&quot;:&quot;#ffffff&quot;,&quot;transparency&quot;:0},{&quot;brightness&quot;:0,&quot;colorType&quot;:2,&quot;pos&quot;:0.9999899864196777,&quot;rgb&quot;:&quot;#ffffff&quot;,&quot;transparency&quot;:0.20000000298023224}],&quot;type&quot;:3},&quot;glow&quot;:{&quot;colorType&quot;:0},&quot;line&quot;:{&quot;type&quot;:0},&quot;shadow&quot;:{&quot;brightness&quot;:-0.25,&quot;colorType&quot;:1,&quot;foreColorIndex&quot;:5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82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3"/>
  <p:tag name="KSO_WM_UNIT_ID" val="diagram20231444_3*l_i*1_23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gradient&quot;:[{&quot;brightness&quot;:0,&quot;colorType&quot;:2,&quot;pos&quot;:0,&quot;rgb&quot;:&quot;#ffffff&quot;,&quot;transparency&quot;:0},{&quot;brightness&quot;:0,&quot;colorType&quot;:2,&quot;pos&quot;:0.9999899864196777,&quot;rgb&quot;:&quot;#ffffff&quot;,&quot;transparency&quot;:0.20000000298023224}],&quot;type&quot;:3},&quot;glow&quot;:{&quot;colorType&quot;:0},&quot;line&quot;:{&quot;type&quot;:0},&quot;shadow&quot;:{&quot;brightness&quot;:-0.25,&quot;colorType&quot;:1,&quot;foreColorIndex&quot;:5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82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4"/>
  <p:tag name="KSO_WM_UNIT_ID" val="diagram20231444_3*l_i*1_24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gradient&quot;:[{&quot;brightness&quot;:0,&quot;colorType&quot;:2,&quot;pos&quot;:0,&quot;rgb&quot;:&quot;#ffffff&quot;,&quot;transparency&quot;:0},{&quot;brightness&quot;:0,&quot;colorType&quot;:2,&quot;pos&quot;:0.9999899864196777,&quot;rgb&quot;:&quot;#ffffff&quot;,&quot;transparency&quot;:0.20000000298023224}],&quot;type&quot;:3},&quot;glow&quot;:{&quot;colorType&quot;:0},&quot;line&quot;:{&quot;type&quot;:0},&quot;shadow&quot;:{&quot;brightness&quot;:-0.25,&quot;colorType&quot;:1,&quot;foreColorIndex&quot;:5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83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5"/>
  <p:tag name="KSO_WM_UNIT_ID" val="diagram20231444_3*l_i*1_25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gradient&quot;:[{&quot;brightness&quot;:-0.25,&quot;colorType&quot;:1,&quot;foreColorIndex&quot;:5,&quot;pos&quot;:0.9200000166893005,&quot;transparency&quot;:0},{&quot;brightness&quot;:0.800000011920929,&quot;colorType&quot;:1,&quot;foreColorIndex&quot;:5,&quot;pos&quot;:0,&quot;transparency&quot;:0},{&quot;brightness&quot;:0.4000000059604645,&quot;colorType&quot;:1,&quot;foreColorIndex&quot;:5,&quot;pos&quot;:0.4000000059604645,&quot;transparency&quot;:0},{&quot;brightness&quot;:0,&quot;colorType&quot;:1,&quot;foreColorIndex&quot;:5,&quot;pos&quot;:0.6399999856948853,&quot;transparency&quot;:0}],&quot;type&quot;:3},&quot;glow&quot;:{&quot;colorType&quot;:0},&quot;line&quot;:{&quot;type&quot;:0},&quot;shadow&quot;:{&quot;brightness&quot;:0,&quot;colorType&quot;:1,&quot;foreColorIndex&quot;:5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831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1_1"/>
  <p:tag name="KSO_WM_UNIT_ID" val="diagram20231444_3*l_h_f*1_1_1"/>
  <p:tag name="KSO_WM_TEMPLATE_CATEGORY" val="diagram"/>
  <p:tag name="KSO_WM_TEMPLATE_INDEX" val="20231444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GROUP_CODE" val="l1-1"/>
  <p:tag name="KSO_WM_DIAGRAM_VERSION" val="3"/>
  <p:tag name="KSO_WM_DIAGRAM_COLOR_TRICK" val="1"/>
  <p:tag name="KSO_WM_DIAGRAM_COLOR_TEXT_CAN_REMOVE" val="n"/>
  <p:tag name="KSO_WM_UNIT_PRESET_TEXT" val="单击此处输入你的项正文，文字是您思想的提炼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832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4_1"/>
  <p:tag name="KSO_WM_UNIT_ID" val="diagram20231444_3*l_h_f*1_4_1"/>
  <p:tag name="KSO_WM_TEMPLATE_CATEGORY" val="diagram"/>
  <p:tag name="KSO_WM_TEMPLATE_INDEX" val="20231444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GROUP_CODE" val="l1-1"/>
  <p:tag name="KSO_WM_DIAGRAM_VERSION" val="3"/>
  <p:tag name="KSO_WM_DIAGRAM_COLOR_TRICK" val="1"/>
  <p:tag name="KSO_WM_DIAGRAM_COLOR_TEXT_CAN_REMOVE" val="n"/>
  <p:tag name="KSO_WM_UNIT_PRESET_TEXT" val="单击此处输入你的项正文，文字是您思想的提炼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833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3_1"/>
  <p:tag name="KSO_WM_UNIT_ID" val="diagram20231444_3*l_h_f*1_3_1"/>
  <p:tag name="KSO_WM_TEMPLATE_CATEGORY" val="diagram"/>
  <p:tag name="KSO_WM_TEMPLATE_INDEX" val="20231444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GROUP_CODE" val="l1-1"/>
  <p:tag name="KSO_WM_DIAGRAM_VERSION" val="3"/>
  <p:tag name="KSO_WM_DIAGRAM_COLOR_TRICK" val="1"/>
  <p:tag name="KSO_WM_DIAGRAM_COLOR_TEXT_CAN_REMOVE" val="n"/>
  <p:tag name="KSO_WM_UNIT_PRESET_TEXT" val="单击此处输入你的项正文，文字是您思想的提炼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834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2_1"/>
  <p:tag name="KSO_WM_UNIT_ID" val="diagram20231444_3*l_h_f*1_2_1"/>
  <p:tag name="KSO_WM_TEMPLATE_CATEGORY" val="diagram"/>
  <p:tag name="KSO_WM_TEMPLATE_INDEX" val="20231444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GROUP_CODE" val="l1-1"/>
  <p:tag name="KSO_WM_DIAGRAM_VERSION" val="3"/>
  <p:tag name="KSO_WM_DIAGRAM_COLOR_TRICK" val="1"/>
  <p:tag name="KSO_WM_DIAGRAM_COLOR_TEXT_CAN_REMOVE" val="n"/>
  <p:tag name="KSO_WM_UNIT_PRESET_TEXT" val="单击此处输入你的项正文，文字是您思想的提炼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835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1_1"/>
  <p:tag name="KSO_WM_UNIT_ID" val="diagram20231262_3*l_h_f*1_1_1"/>
  <p:tag name="KSO_WM_TEMPLATE_CATEGORY" val="diagram"/>
  <p:tag name="KSO_WM_TEMPLATE_INDEX" val="20231262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VERSION" val="3"/>
  <p:tag name="KSO_WM_DIAGRAM_COLOR_TRICK" val="1"/>
  <p:tag name="KSO_WM_DIAGRAM_COLOR_TEXT_CAN_REMOVE" val="n"/>
  <p:tag name="KSO_WM_DIAGRAM_GROUP_CODE" val="l1-1"/>
  <p:tag name="KSO_WM_UNIT_PRESET_TEXT" val="单击添加文本具体内容，简明扼要地阐述您的观点。根据需要可酌情增减文字,单击添加文本具体内容，简明扼要地阐述您的观点"/>
  <p:tag name="KSO_WM_DIAGRAM_MAX_ITEMCNT" val="6"/>
  <p:tag name="KSO_WM_DIAGRAM_MIN_ITEMCNT" val="2"/>
  <p:tag name="KSO_WM_DIAGRAM_VIRTUALLY_FRAME" val="{&quot;height&quot;:381.55,&quot;width&quot;:44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836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2_1"/>
  <p:tag name="KSO_WM_UNIT_ID" val="diagram20231262_3*l_h_f*1_2_1"/>
  <p:tag name="KSO_WM_TEMPLATE_CATEGORY" val="diagram"/>
  <p:tag name="KSO_WM_TEMPLATE_INDEX" val="20231262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VERSION" val="3"/>
  <p:tag name="KSO_WM_DIAGRAM_COLOR_TRICK" val="1"/>
  <p:tag name="KSO_WM_DIAGRAM_COLOR_TEXT_CAN_REMOVE" val="n"/>
  <p:tag name="KSO_WM_DIAGRAM_GROUP_CODE" val="l1-1"/>
  <p:tag name="KSO_WM_UNIT_PRESET_TEXT" val="单击添加文本具体内容，简明扼要地阐述您的观点。根据需要可酌情增减文字,单击添加文本具体内容，简明扼要地阐述您的观点"/>
  <p:tag name="KSO_WM_DIAGRAM_MAX_ITEMCNT" val="6"/>
  <p:tag name="KSO_WM_DIAGRAM_MIN_ITEMCNT" val="2"/>
  <p:tag name="KSO_WM_DIAGRAM_VIRTUALLY_FRAME" val="{&quot;height&quot;:381.55,&quot;width&quot;:44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837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3_1"/>
  <p:tag name="KSO_WM_UNIT_ID" val="diagram20231262_3*l_h_f*1_3_1"/>
  <p:tag name="KSO_WM_TEMPLATE_CATEGORY" val="diagram"/>
  <p:tag name="KSO_WM_TEMPLATE_INDEX" val="20231262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VERSION" val="3"/>
  <p:tag name="KSO_WM_DIAGRAM_COLOR_TRICK" val="1"/>
  <p:tag name="KSO_WM_DIAGRAM_COLOR_TEXT_CAN_REMOVE" val="n"/>
  <p:tag name="KSO_WM_DIAGRAM_GROUP_CODE" val="l1-1"/>
  <p:tag name="KSO_WM_UNIT_PRESET_TEXT" val="单击添加文本具体内容，简明扼要地阐述您的观点。根据需要可酌情增减文字,单击添加文本具体内容，简明扼要地阐述您的观点"/>
  <p:tag name="KSO_WM_DIAGRAM_MAX_ITEMCNT" val="6"/>
  <p:tag name="KSO_WM_DIAGRAM_MIN_ITEMCNT" val="2"/>
  <p:tag name="KSO_WM_DIAGRAM_VIRTUALLY_FRAME" val="{&quot;height&quot;:381.55,&quot;width&quot;:44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838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4_1"/>
  <p:tag name="KSO_WM_UNIT_ID" val="diagram20231262_3*l_h_f*1_4_1"/>
  <p:tag name="KSO_WM_TEMPLATE_CATEGORY" val="diagram"/>
  <p:tag name="KSO_WM_TEMPLATE_INDEX" val="20231262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VERSION" val="3"/>
  <p:tag name="KSO_WM_DIAGRAM_COLOR_TRICK" val="1"/>
  <p:tag name="KSO_WM_DIAGRAM_COLOR_TEXT_CAN_REMOVE" val="n"/>
  <p:tag name="KSO_WM_DIAGRAM_GROUP_CODE" val="l1-1"/>
  <p:tag name="KSO_WM_UNIT_PRESET_TEXT" val="单击添加文本具体内容，简明扼要地阐述您的观点。根据需要可酌情增减文字,单击添加文本具体内容，简明扼要地阐述您的观点"/>
  <p:tag name="KSO_WM_DIAGRAM_MAX_ITEMCNT" val="6"/>
  <p:tag name="KSO_WM_DIAGRAM_MIN_ITEMCNT" val="2"/>
  <p:tag name="KSO_WM_DIAGRAM_VIRTUALLY_FRAME" val="{&quot;height&quot;:381.55,&quot;width&quot;:44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839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custom20230896_7*a*1"/>
  <p:tag name="KSO_WM_TEMPLATE_CATEGORY" val="custom"/>
  <p:tag name="KSO_WM_TEMPLATE_INDEX" val="20230896"/>
  <p:tag name="KSO_WM_UNIT_LAYERLEVEL" val="1"/>
  <p:tag name="KSO_WM_TAG_VERSION" val="1.0"/>
  <p:tag name="KSO_WM_BEAUTIFY_FLAG" val="#wm#"/>
  <p:tag name="KSO_WM_UNIT_PRESET_TEXT" val="单击添加章节标题"/>
</p:tagLst>
</file>

<file path=ppt/tags/tag840.xml><?xml version="1.0" encoding="utf-8"?>
<p:tagLst xmlns:p="http://schemas.openxmlformats.org/presentationml/2006/main">
  <p:tag name="KSO_WM_UNIT_NOCLEAR" val="0"/>
  <p:tag name="KSO_WM_UNIT_VALUE" val="10"/>
  <p:tag name="KSO_WM_UNIT_HIGHLIGHT" val="0"/>
  <p:tag name="KSO_WM_UNIT_COMPATIBLE" val="1"/>
  <p:tag name="KSO_WM_UNIT_DIAGRAM_ISNUMVISUAL" val="0"/>
  <p:tag name="KSO_WM_UNIT_DIAGRAM_ISREFERUNIT" val="0"/>
  <p:tag name="KSO_WM_UNIT_TYPE" val="e"/>
  <p:tag name="KSO_WM_UNIT_INDEX" val="1"/>
  <p:tag name="KSO_WM_UNIT_ID" val="custom20230896_7*e*1"/>
  <p:tag name="KSO_WM_TEMPLATE_CATEGORY" val="custom"/>
  <p:tag name="KSO_WM_TEMPLATE_INDEX" val="20230896"/>
  <p:tag name="KSO_WM_UNIT_LAYERLEVEL" val="1"/>
  <p:tag name="KSO_WM_TAG_VERSION" val="1.0"/>
  <p:tag name="KSO_WM_BEAUTIFY_FLAG" val="#wm#"/>
  <p:tag name="KSO_WM_UNIT_PRESET_TEXT" val="Part Five"/>
</p:tagLst>
</file>

<file path=ppt/tags/tag841.xml><?xml version="1.0" encoding="utf-8"?>
<p:tagLst xmlns:p="http://schemas.openxmlformats.org/presentationml/2006/main">
  <p:tag name="KSO_WM_SLIDE_ID" val="custom20230896_7"/>
  <p:tag name="KSO_WM_TEMPLATE_SUBCATEGORY" val="29"/>
  <p:tag name="KSO_WM_TEMPLATE_MASTER_TYPE" val="0"/>
  <p:tag name="KSO_WM_TEMPLATE_COLOR_TYPE" val="0"/>
  <p:tag name="KSO_WM_SLIDE_ITEM_CNT" val="0"/>
  <p:tag name="KSO_WM_SLIDE_INDEX" val="7"/>
  <p:tag name="KSO_WM_TAG_VERSION" val="1.0"/>
  <p:tag name="KSO_WM_BEAUTIFY_FLAG" val="#wm#"/>
  <p:tag name="KSO_WM_TEMPLATE_CATEGORY" val="custom"/>
  <p:tag name="KSO_WM_TEMPLATE_INDEX" val="20230896"/>
  <p:tag name="KSO_WM_SLIDE_TYPE" val="sectionTitle"/>
  <p:tag name="KSO_WM_SLIDE_SUBTYPE" val="pureTxt"/>
  <p:tag name="KSO_WM_SLIDE_LAYOUT" val="a_e"/>
  <p:tag name="KSO_WM_SLIDE_LAYOUT_CNT" val="1_1"/>
  <p:tag name="KSO_WM_SPECIAL_SOURCE" val="bdnull"/>
  <p:tag name="KSO_WM_SLIDE_CONTENT_AREA" val="{&quot;left&quot;:&quot;37.35&quot;,&quot;top&quot;:&quot;126&quot;,&quot;width&quot;:&quot;593.8&quot;,&quot;height&quot;:&quot;288.05&quot;}"/>
</p:tagLst>
</file>

<file path=ppt/tags/tag84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3"/>
  <p:tag name="KSO_WM_UNIT_ID" val="diagram20231640_5*l_h_i*1_1_3"/>
  <p:tag name="KSO_WM_TEMPLATE_CATEGORY" val="diagram"/>
  <p:tag name="KSO_WM_TEMPLATE_INDEX" val="20231640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UNIT_FILL_TYPE" val="1"/>
  <p:tag name="KSO_WM_UNIT_FILL_FORE_SCHEMECOLOR_INDEX" val="5"/>
  <p:tag name="KSO_WM_UNIT_FILL_FORE_SCHEMECOLOR_INDEX_BRIGHTNESS" val="-0.25"/>
  <p:tag name="KSO_WM_DIAGRAM_MAX_ITEMCNT" val="6"/>
  <p:tag name="KSO_WM_DIAGRAM_MIN_ITEMCNT" val="2"/>
  <p:tag name="KSO_WM_DIAGRAM_VIRTUALLY_FRAME" val="{&quot;height&quot;:361.1471653543307,&quot;width&quot;:864.4111811023622}"/>
  <p:tag name="KSO_WM_DIAGRAM_COLOR_MATCH_VALUE" val="{&quot;shape&quot;:{&quot;fill&quot;:{&quot;solid&quot;:{&quot;brightness&quot;:-0.25,&quot;colorType&quot;:1,&quot;foreColorIndex&quot;:5,&quot;transparency&quot;:0},&quot;type&quot;:1},&quot;glow&quot;:{&quot;colorType&quot;:0},&quot;line&quot;:{&quot;type&quot;:0},&quot;shadow&quot;:{&quot;brightness&quot;:0,&quot;colorType&quot;:1,&quot;foreColorIndex&quot;:5,&quot;transparency&quot;:0.80000001192092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84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3"/>
  <p:tag name="KSO_WM_UNIT_ID" val="diagram20231640_5*l_h_i*1_2_3"/>
  <p:tag name="KSO_WM_TEMPLATE_CATEGORY" val="diagram"/>
  <p:tag name="KSO_WM_TEMPLATE_INDEX" val="20231640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UNIT_FILL_TYPE" val="1"/>
  <p:tag name="KSO_WM_UNIT_FILL_FORE_SCHEMECOLOR_INDEX" val="5"/>
  <p:tag name="KSO_WM_UNIT_FILL_FORE_SCHEMECOLOR_INDEX_BRIGHTNESS" val="-0.25"/>
  <p:tag name="KSO_WM_DIAGRAM_MAX_ITEMCNT" val="6"/>
  <p:tag name="KSO_WM_DIAGRAM_MIN_ITEMCNT" val="2"/>
  <p:tag name="KSO_WM_DIAGRAM_VIRTUALLY_FRAME" val="{&quot;height&quot;:361.1471653543307,&quot;width&quot;:864.4111811023622}"/>
  <p:tag name="KSO_WM_DIAGRAM_COLOR_MATCH_VALUE" val="{&quot;shape&quot;:{&quot;fill&quot;:{&quot;solid&quot;:{&quot;brightness&quot;:-0.25,&quot;colorType&quot;:1,&quot;foreColorIndex&quot;:5,&quot;transparency&quot;:0},&quot;type&quot;:1},&quot;glow&quot;:{&quot;colorType&quot;:0},&quot;line&quot;:{&quot;type&quot;:0},&quot;shadow&quot;:{&quot;brightness&quot;:0,&quot;colorType&quot;:1,&quot;foreColorIndex&quot;:5,&quot;transparency&quot;:0.80000001192092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84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3"/>
  <p:tag name="KSO_WM_UNIT_ID" val="diagram20231640_5*l_h_i*1_3_3"/>
  <p:tag name="KSO_WM_TEMPLATE_CATEGORY" val="diagram"/>
  <p:tag name="KSO_WM_TEMPLATE_INDEX" val="20231640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UNIT_FILL_TYPE" val="1"/>
  <p:tag name="KSO_WM_UNIT_FILL_FORE_SCHEMECOLOR_INDEX" val="5"/>
  <p:tag name="KSO_WM_UNIT_FILL_FORE_SCHEMECOLOR_INDEX_BRIGHTNESS" val="-0.25"/>
  <p:tag name="KSO_WM_DIAGRAM_MAX_ITEMCNT" val="6"/>
  <p:tag name="KSO_WM_DIAGRAM_MIN_ITEMCNT" val="2"/>
  <p:tag name="KSO_WM_DIAGRAM_VIRTUALLY_FRAME" val="{&quot;height&quot;:361.1471653543307,&quot;width&quot;:864.4111811023622}"/>
  <p:tag name="KSO_WM_DIAGRAM_COLOR_MATCH_VALUE" val="{&quot;shape&quot;:{&quot;fill&quot;:{&quot;solid&quot;:{&quot;brightness&quot;:-0.25,&quot;colorType&quot;:1,&quot;foreColorIndex&quot;:5,&quot;transparency&quot;:0},&quot;type&quot;:1},&quot;glow&quot;:{&quot;colorType&quot;:0},&quot;line&quot;:{&quot;type&quot;:0},&quot;shadow&quot;:{&quot;brightness&quot;:0,&quot;colorType&quot;:1,&quot;foreColorIndex&quot;:5,&quot;transparency&quot;:0.80000001192092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84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3"/>
  <p:tag name="KSO_WM_UNIT_ID" val="diagram20231640_5*l_h_i*1_4_3"/>
  <p:tag name="KSO_WM_TEMPLATE_CATEGORY" val="diagram"/>
  <p:tag name="KSO_WM_TEMPLATE_INDEX" val="20231640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UNIT_FILL_TYPE" val="1"/>
  <p:tag name="KSO_WM_UNIT_FILL_FORE_SCHEMECOLOR_INDEX" val="5"/>
  <p:tag name="KSO_WM_UNIT_FILL_FORE_SCHEMECOLOR_INDEX_BRIGHTNESS" val="-0.25"/>
  <p:tag name="KSO_WM_DIAGRAM_MAX_ITEMCNT" val="6"/>
  <p:tag name="KSO_WM_DIAGRAM_MIN_ITEMCNT" val="2"/>
  <p:tag name="KSO_WM_DIAGRAM_VIRTUALLY_FRAME" val="{&quot;height&quot;:361.1471653543307,&quot;width&quot;:864.4111811023622}"/>
  <p:tag name="KSO_WM_DIAGRAM_COLOR_MATCH_VALUE" val="{&quot;shape&quot;:{&quot;fill&quot;:{&quot;solid&quot;:{&quot;brightness&quot;:-0.25,&quot;colorType&quot;:1,&quot;foreColorIndex&quot;:5,&quot;transparency&quot;:0},&quot;type&quot;:1},&quot;glow&quot;:{&quot;colorType&quot;:0},&quot;line&quot;:{&quot;type&quot;:0},&quot;shadow&quot;:{&quot;brightness&quot;:0,&quot;colorType&quot;:1,&quot;foreColorIndex&quot;:5,&quot;transparency&quot;:0.80000001192092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84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5_3"/>
  <p:tag name="KSO_WM_UNIT_ID" val="diagram20231640_5*l_h_i*1_5_3"/>
  <p:tag name="KSO_WM_TEMPLATE_CATEGORY" val="diagram"/>
  <p:tag name="KSO_WM_TEMPLATE_INDEX" val="20231640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UNIT_FILL_TYPE" val="1"/>
  <p:tag name="KSO_WM_UNIT_FILL_FORE_SCHEMECOLOR_INDEX" val="5"/>
  <p:tag name="KSO_WM_UNIT_FILL_FORE_SCHEMECOLOR_INDEX_BRIGHTNESS" val="-0.25"/>
  <p:tag name="KSO_WM_DIAGRAM_MAX_ITEMCNT" val="6"/>
  <p:tag name="KSO_WM_DIAGRAM_MIN_ITEMCNT" val="2"/>
  <p:tag name="KSO_WM_DIAGRAM_VIRTUALLY_FRAME" val="{&quot;height&quot;:361.1471653543307,&quot;width&quot;:864.4111811023622}"/>
  <p:tag name="KSO_WM_DIAGRAM_COLOR_MATCH_VALUE" val="{&quot;shape&quot;:{&quot;fill&quot;:{&quot;solid&quot;:{&quot;brightness&quot;:-0.25,&quot;colorType&quot;:1,&quot;foreColorIndex&quot;:5,&quot;transparency&quot;:0},&quot;type&quot;:1},&quot;glow&quot;:{&quot;colorType&quot;:0},&quot;line&quot;:{&quot;type&quot;:0},&quot;shadow&quot;:{&quot;brightness&quot;:0,&quot;colorType&quot;:1,&quot;foreColorIndex&quot;:5,&quot;transparency&quot;:0.80000001192092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84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6_3"/>
  <p:tag name="KSO_WM_UNIT_ID" val="diagram20231640_5*l_h_i*1_6_3"/>
  <p:tag name="KSO_WM_TEMPLATE_CATEGORY" val="diagram"/>
  <p:tag name="KSO_WM_TEMPLATE_INDEX" val="20231640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UNIT_FILL_TYPE" val="1"/>
  <p:tag name="KSO_WM_UNIT_FILL_FORE_SCHEMECOLOR_INDEX" val="5"/>
  <p:tag name="KSO_WM_UNIT_FILL_FORE_SCHEMECOLOR_INDEX_BRIGHTNESS" val="-0.25"/>
  <p:tag name="KSO_WM_DIAGRAM_MAX_ITEMCNT" val="6"/>
  <p:tag name="KSO_WM_DIAGRAM_MIN_ITEMCNT" val="2"/>
  <p:tag name="KSO_WM_DIAGRAM_VIRTUALLY_FRAME" val="{&quot;height&quot;:361.1471653543307,&quot;width&quot;:864.4111811023622}"/>
  <p:tag name="KSO_WM_DIAGRAM_COLOR_MATCH_VALUE" val="{&quot;shape&quot;:{&quot;fill&quot;:{&quot;solid&quot;:{&quot;brightness&quot;:-0.25,&quot;colorType&quot;:1,&quot;foreColorIndex&quot;:5,&quot;transparency&quot;:0},&quot;type&quot;:1},&quot;glow&quot;:{&quot;colorType&quot;:0},&quot;line&quot;:{&quot;type&quot;:0},&quot;shadow&quot;:{&quot;brightness&quot;:0,&quot;colorType&quot;:1,&quot;foreColorIndex&quot;:5,&quot;transparency&quot;:0.80000001192092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84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6_1"/>
  <p:tag name="KSO_WM_UNIT_ID" val="diagram20231640_5*l_h_i*1_6_1"/>
  <p:tag name="KSO_WM_TEMPLATE_CATEGORY" val="diagram"/>
  <p:tag name="KSO_WM_TEMPLATE_INDEX" val="20231640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UNIT_FILL_TYPE" val="3"/>
  <p:tag name="KSO_WM_DIAGRAM_MAX_ITEMCNT" val="6"/>
  <p:tag name="KSO_WM_DIAGRAM_MIN_ITEMCNT" val="2"/>
  <p:tag name="KSO_WM_DIAGRAM_VIRTUALLY_FRAME" val="{&quot;height&quot;:361.1471653543307,&quot;width&quot;:864.4111811023622}"/>
  <p:tag name="KSO_WM_DIAGRAM_COLOR_MATCH_VALUE" val="{&quot;shape&quot;:{&quot;fill&quot;:{&quot;gradient&quot;:[{&quot;brightness&quot;:0.949999988079071,&quot;colorType&quot;:1,&quot;foreColorIndex&quot;:5,&quot;pos&quot;:0.5199999809265137,&quot;transparency&quot;:1},{&quot;brightness&quot;:0.800000011920929,&quot;colorType&quot;:1,&quot;foreColorIndex&quot;:5,&quot;pos&quot;:1,&quot;transparency&quot;:0}],&quot;type&quot;:3},&quot;glow&quot;:{&quot;colorType&quot;:0},&quot;line&quot;:{&quot;gradient&quot;:[{&quot;brightness&quot;:0,&quot;colorType&quot;:1,&quot;foreColorIndex&quot;:14,&quot;pos&quot;:0,&quot;transparency&quot;:0},{&quot;brightness&quot;:0.6000000238418579,&quot;colorType&quot;:1,&quot;foreColorIndex&quot;:5,&quot;pos&quot;:1,&quot;transparency&quot;:0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84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640_5*l_h_i*1_2_1"/>
  <p:tag name="KSO_WM_TEMPLATE_CATEGORY" val="diagram"/>
  <p:tag name="KSO_WM_TEMPLATE_INDEX" val="20231640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UNIT_FILL_TYPE" val="3"/>
  <p:tag name="KSO_WM_DIAGRAM_MAX_ITEMCNT" val="6"/>
  <p:tag name="KSO_WM_DIAGRAM_MIN_ITEMCNT" val="2"/>
  <p:tag name="KSO_WM_DIAGRAM_VIRTUALLY_FRAME" val="{&quot;height&quot;:361.1471653543307,&quot;width&quot;:864.4111811023622}"/>
  <p:tag name="KSO_WM_DIAGRAM_COLOR_MATCH_VALUE" val="{&quot;shape&quot;:{&quot;fill&quot;:{&quot;gradient&quot;:[{&quot;brightness&quot;:0.949999988079071,&quot;colorType&quot;:1,&quot;foreColorIndex&quot;:5,&quot;pos&quot;:0.5199999809265137,&quot;transparency&quot;:1},{&quot;brightness&quot;:0.800000011920929,&quot;colorType&quot;:1,&quot;foreColorIndex&quot;:5,&quot;pos&quot;:1,&quot;transparency&quot;:0}],&quot;type&quot;:3},&quot;glow&quot;:{&quot;colorType&quot;:0},&quot;line&quot;:{&quot;gradient&quot;:[{&quot;brightness&quot;:0,&quot;colorType&quot;:1,&quot;foreColorIndex&quot;:14,&quot;pos&quot;:0,&quot;transparency&quot;:0},{&quot;brightness&quot;:0.6000000238418579,&quot;colorType&quot;:1,&quot;foreColorIndex&quot;:5,&quot;pos&quot;:1,&quot;transparency&quot;:0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85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640_5*l_h_i*1_1_1"/>
  <p:tag name="KSO_WM_TEMPLATE_CATEGORY" val="diagram"/>
  <p:tag name="KSO_WM_TEMPLATE_INDEX" val="20231640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UNIT_FILL_TYPE" val="3"/>
  <p:tag name="KSO_WM_DIAGRAM_MAX_ITEMCNT" val="6"/>
  <p:tag name="KSO_WM_DIAGRAM_MIN_ITEMCNT" val="2"/>
  <p:tag name="KSO_WM_DIAGRAM_VIRTUALLY_FRAME" val="{&quot;height&quot;:361.1471653543307,&quot;width&quot;:864.4111811023622}"/>
  <p:tag name="KSO_WM_DIAGRAM_COLOR_MATCH_VALUE" val="{&quot;shape&quot;:{&quot;fill&quot;:{&quot;gradient&quot;:[{&quot;brightness&quot;:0.949999988079071,&quot;colorType&quot;:1,&quot;foreColorIndex&quot;:5,&quot;pos&quot;:0.5199999809265137,&quot;transparency&quot;:1},{&quot;brightness&quot;:0.800000011920929,&quot;colorType&quot;:1,&quot;foreColorIndex&quot;:5,&quot;pos&quot;:1,&quot;transparency&quot;:0}],&quot;type&quot;:3},&quot;glow&quot;:{&quot;colorType&quot;:0},&quot;line&quot;:{&quot;gradient&quot;:[{&quot;brightness&quot;:0,&quot;colorType&quot;:1,&quot;foreColorIndex&quot;:14,&quot;pos&quot;:0,&quot;transparency&quot;:0},{&quot;brightness&quot;:0.6000000238418579,&quot;colorType&quot;:1,&quot;foreColorIndex&quot;:5,&quot;pos&quot;:1,&quot;transparency&quot;:0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85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640_5*l_h_i*1_3_1"/>
  <p:tag name="KSO_WM_TEMPLATE_CATEGORY" val="diagram"/>
  <p:tag name="KSO_WM_TEMPLATE_INDEX" val="20231640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UNIT_FILL_TYPE" val="3"/>
  <p:tag name="KSO_WM_DIAGRAM_MAX_ITEMCNT" val="6"/>
  <p:tag name="KSO_WM_DIAGRAM_MIN_ITEMCNT" val="2"/>
  <p:tag name="KSO_WM_DIAGRAM_VIRTUALLY_FRAME" val="{&quot;height&quot;:361.1471653543307,&quot;width&quot;:864.4111811023622}"/>
  <p:tag name="KSO_WM_DIAGRAM_COLOR_MATCH_VALUE" val="{&quot;shape&quot;:{&quot;fill&quot;:{&quot;gradient&quot;:[{&quot;brightness&quot;:0.949999988079071,&quot;colorType&quot;:1,&quot;foreColorIndex&quot;:5,&quot;pos&quot;:0.5199999809265137,&quot;transparency&quot;:1},{&quot;brightness&quot;:0.800000011920929,&quot;colorType&quot;:1,&quot;foreColorIndex&quot;:5,&quot;pos&quot;:1,&quot;transparency&quot;:0}],&quot;type&quot;:3},&quot;glow&quot;:{&quot;colorType&quot;:0},&quot;line&quot;:{&quot;gradient&quot;:[{&quot;brightness&quot;:0,&quot;colorType&quot;:1,&quot;foreColorIndex&quot;:14,&quot;pos&quot;:0,&quot;transparency&quot;:0},{&quot;brightness&quot;:0.6000000238418579,&quot;colorType&quot;:1,&quot;foreColorIndex&quot;:5,&quot;pos&quot;:1,&quot;transparency&quot;:0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85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640_5*l_h_i*1_4_1"/>
  <p:tag name="KSO_WM_TEMPLATE_CATEGORY" val="diagram"/>
  <p:tag name="KSO_WM_TEMPLATE_INDEX" val="20231640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UNIT_FILL_TYPE" val="3"/>
  <p:tag name="KSO_WM_DIAGRAM_MAX_ITEMCNT" val="6"/>
  <p:tag name="KSO_WM_DIAGRAM_MIN_ITEMCNT" val="2"/>
  <p:tag name="KSO_WM_DIAGRAM_VIRTUALLY_FRAME" val="{&quot;height&quot;:361.1471653543307,&quot;width&quot;:864.4111811023622}"/>
  <p:tag name="KSO_WM_DIAGRAM_COLOR_MATCH_VALUE" val="{&quot;shape&quot;:{&quot;fill&quot;:{&quot;gradient&quot;:[{&quot;brightness&quot;:0.949999988079071,&quot;colorType&quot;:1,&quot;foreColorIndex&quot;:5,&quot;pos&quot;:0.5199999809265137,&quot;transparency&quot;:1},{&quot;brightness&quot;:0.800000011920929,&quot;colorType&quot;:1,&quot;foreColorIndex&quot;:5,&quot;pos&quot;:1,&quot;transparency&quot;:0}],&quot;type&quot;:3},&quot;glow&quot;:{&quot;colorType&quot;:0},&quot;line&quot;:{&quot;gradient&quot;:[{&quot;brightness&quot;:0,&quot;colorType&quot;:1,&quot;foreColorIndex&quot;:14,&quot;pos&quot;:0,&quot;transparency&quot;:0},{&quot;brightness&quot;:0.6000000238418579,&quot;colorType&quot;:1,&quot;foreColorIndex&quot;:5,&quot;pos&quot;:1,&quot;transparency&quot;:0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85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5_1"/>
  <p:tag name="KSO_WM_UNIT_ID" val="diagram20231640_5*l_h_i*1_5_1"/>
  <p:tag name="KSO_WM_TEMPLATE_CATEGORY" val="diagram"/>
  <p:tag name="KSO_WM_TEMPLATE_INDEX" val="20231640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UNIT_FILL_TYPE" val="3"/>
  <p:tag name="KSO_WM_DIAGRAM_MAX_ITEMCNT" val="6"/>
  <p:tag name="KSO_WM_DIAGRAM_MIN_ITEMCNT" val="2"/>
  <p:tag name="KSO_WM_DIAGRAM_VIRTUALLY_FRAME" val="{&quot;height&quot;:361.1471653543307,&quot;width&quot;:864.4111811023622}"/>
  <p:tag name="KSO_WM_DIAGRAM_COLOR_MATCH_VALUE" val="{&quot;shape&quot;:{&quot;fill&quot;:{&quot;gradient&quot;:[{&quot;brightness&quot;:0.949999988079071,&quot;colorType&quot;:1,&quot;foreColorIndex&quot;:5,&quot;pos&quot;:0.5199999809265137,&quot;transparency&quot;:1},{&quot;brightness&quot;:0.800000011920929,&quot;colorType&quot;:1,&quot;foreColorIndex&quot;:5,&quot;pos&quot;:1,&quot;transparency&quot;:0}],&quot;type&quot;:3},&quot;glow&quot;:{&quot;colorType&quot;:0},&quot;line&quot;:{&quot;gradient&quot;:[{&quot;brightness&quot;:0,&quot;colorType&quot;:1,&quot;foreColorIndex&quot;:14,&quot;pos&quot;:0,&quot;transparency&quot;:0},{&quot;brightness&quot;:0.6000000238418579,&quot;colorType&quot;:1,&quot;foreColorIndex&quot;:5,&quot;pos&quot;:1,&quot;transparency&quot;:0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85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640_5*l_h_i*1_1_2"/>
  <p:tag name="KSO_WM_TEMPLATE_CATEGORY" val="diagram"/>
  <p:tag name="KSO_WM_TEMPLATE_INDEX" val="20231640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UNIT_FILL_TYPE" val="3"/>
  <p:tag name="KSO_WM_DIAGRAM_MAX_ITEMCNT" val="6"/>
  <p:tag name="KSO_WM_DIAGRAM_MIN_ITEMCNT" val="2"/>
  <p:tag name="KSO_WM_DIAGRAM_VIRTUALLY_FRAME" val="{&quot;height&quot;:361.1471653543307,&quot;width&quot;:864.4111811023622}"/>
  <p:tag name="KSO_WM_DIAGRAM_COLOR_MATCH_VALUE" val="{&quot;shape&quot;:{&quot;fill&quot;:{&quot;gradient&quot;:[{&quot;brightness&quot;:0.4000000059604645,&quot;colorType&quot;:1,&quot;foreColorIndex&quot;:5,&quot;pos&quot;:0.1599999964237213,&quot;transparency&quot;:0},{&quot;brightness&quot;:0,&quot;colorType&quot;:1,&quot;foreColorIndex&quot;:5,&quot;pos&quot;:0.7400000095367432,&quot;transparency&quot;:0}],&quot;type&quot;:3},&quot;glow&quot;:{&quot;colorType&quot;:0},&quot;line&quot;:{&quot;type&quot;:0},&quot;shadow&quot;:{&quot;brightness&quot;:0,&quot;colorType&quot;:1,&quot;foreColorIndex&quot;:5,&quot;transparency&quot;:0.80000001192092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855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l_h_a"/>
  <p:tag name="KSO_WM_UNIT_INDEX" val="1_1_1"/>
  <p:tag name="KSO_WM_UNIT_ID" val="diagram20231640_5*l_h_a*1_1_1"/>
  <p:tag name="KSO_WM_TEMPLATE_CATEGORY" val="diagram"/>
  <p:tag name="KSO_WM_TEMPLATE_INDEX" val="20231640"/>
  <p:tag name="KSO_WM_UNIT_LAYERLEVEL" val="1_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PRESET_TEXT" val="添加标题"/>
  <p:tag name="KSO_WM_UNIT_TEXT_FILL_FORE_SCHEMECOLOR_INDEX" val="1"/>
  <p:tag name="KSO_WM_UNIT_TEXT_FILL_TYPE" val="1"/>
  <p:tag name="KSO_WM_DIAGRAM_MAX_ITEMCNT" val="6"/>
  <p:tag name="KSO_WM_DIAGRAM_MIN_ITEMCNT" val="2"/>
  <p:tag name="KSO_WM_DIAGRAM_VIRTUALLY_FRAME" val="{&quot;height&quot;:361.1471653543307,&quot;width&quot;:864.411181102362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856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1_1"/>
  <p:tag name="KSO_WM_UNIT_ID" val="diagram20231640_5*l_h_f*1_1_1"/>
  <p:tag name="KSO_WM_TEMPLATE_CATEGORY" val="diagram"/>
  <p:tag name="KSO_WM_TEMPLATE_INDEX" val="20231640"/>
  <p:tag name="KSO_WM_UNIT_LAYERLEVEL" val="1_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PRESET_TEXT" val="单击此处输入(你的)智能图形项正文"/>
  <p:tag name="KSO_WM_UNIT_TEXT_FILL_FORE_SCHEMECOLOR_INDEX" val="1"/>
  <p:tag name="KSO_WM_UNIT_TEXT_FILL_TYPE" val="1"/>
  <p:tag name="KSO_WM_DIAGRAM_MAX_ITEMCNT" val="6"/>
  <p:tag name="KSO_WM_DIAGRAM_MIN_ITEMCNT" val="2"/>
  <p:tag name="KSO_WM_DIAGRAM_VIRTUALLY_FRAME" val="{&quot;height&quot;:361.1471653543307,&quot;width&quot;:864.411181102362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85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640_5*l_h_i*1_2_2"/>
  <p:tag name="KSO_WM_TEMPLATE_CATEGORY" val="diagram"/>
  <p:tag name="KSO_WM_TEMPLATE_INDEX" val="20231640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UNIT_FILL_TYPE" val="3"/>
  <p:tag name="KSO_WM_DIAGRAM_MAX_ITEMCNT" val="6"/>
  <p:tag name="KSO_WM_DIAGRAM_MIN_ITEMCNT" val="2"/>
  <p:tag name="KSO_WM_DIAGRAM_VIRTUALLY_FRAME" val="{&quot;height&quot;:361.1471653543307,&quot;width&quot;:864.4111811023622}"/>
  <p:tag name="KSO_WM_DIAGRAM_COLOR_MATCH_VALUE" val="{&quot;shape&quot;:{&quot;fill&quot;:{&quot;gradient&quot;:[{&quot;brightness&quot;:0.4000000059604645,&quot;colorType&quot;:1,&quot;foreColorIndex&quot;:5,&quot;pos&quot;:0.1599999964237213,&quot;transparency&quot;:0},{&quot;brightness&quot;:0,&quot;colorType&quot;:1,&quot;foreColorIndex&quot;:5,&quot;pos&quot;:0.7400000095367432,&quot;transparency&quot;:0}],&quot;type&quot;:3},&quot;glow&quot;:{&quot;colorType&quot;:0},&quot;line&quot;:{&quot;type&quot;:0},&quot;shadow&quot;:{&quot;brightness&quot;:0,&quot;colorType&quot;:1,&quot;foreColorIndex&quot;:5,&quot;transparency&quot;:0.80000001192092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858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l_h_a"/>
  <p:tag name="KSO_WM_UNIT_INDEX" val="1_2_1"/>
  <p:tag name="KSO_WM_UNIT_ID" val="diagram20231640_5*l_h_a*1_2_1"/>
  <p:tag name="KSO_WM_TEMPLATE_CATEGORY" val="diagram"/>
  <p:tag name="KSO_WM_TEMPLATE_INDEX" val="20231640"/>
  <p:tag name="KSO_WM_UNIT_LAYERLEVEL" val="1_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PRESET_TEXT" val="添加标题"/>
  <p:tag name="KSO_WM_UNIT_TEXT_FILL_FORE_SCHEMECOLOR_INDEX" val="1"/>
  <p:tag name="KSO_WM_UNIT_TEXT_FILL_TYPE" val="1"/>
  <p:tag name="KSO_WM_DIAGRAM_MAX_ITEMCNT" val="6"/>
  <p:tag name="KSO_WM_DIAGRAM_MIN_ITEMCNT" val="2"/>
  <p:tag name="KSO_WM_DIAGRAM_VIRTUALLY_FRAME" val="{&quot;height&quot;:361.1471653543307,&quot;width&quot;:864.411181102362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859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2_1"/>
  <p:tag name="KSO_WM_UNIT_ID" val="diagram20231640_5*l_h_f*1_2_1"/>
  <p:tag name="KSO_WM_TEMPLATE_CATEGORY" val="diagram"/>
  <p:tag name="KSO_WM_TEMPLATE_INDEX" val="20231640"/>
  <p:tag name="KSO_WM_UNIT_LAYERLEVEL" val="1_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PRESET_TEXT" val="单击此处输入(你的)智能图形项正文"/>
  <p:tag name="KSO_WM_UNIT_TEXT_FILL_FORE_SCHEMECOLOR_INDEX" val="1"/>
  <p:tag name="KSO_WM_UNIT_TEXT_FILL_TYPE" val="1"/>
  <p:tag name="KSO_WM_DIAGRAM_MAX_ITEMCNT" val="6"/>
  <p:tag name="KSO_WM_DIAGRAM_MIN_ITEMCNT" val="2"/>
  <p:tag name="KSO_WM_DIAGRAM_VIRTUALLY_FRAME" val="{&quot;height&quot;:361.1471653543307,&quot;width&quot;:864.411181102362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86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640_5*l_h_i*1_3_2"/>
  <p:tag name="KSO_WM_TEMPLATE_CATEGORY" val="diagram"/>
  <p:tag name="KSO_WM_TEMPLATE_INDEX" val="20231640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UNIT_FILL_TYPE" val="3"/>
  <p:tag name="KSO_WM_DIAGRAM_MAX_ITEMCNT" val="6"/>
  <p:tag name="KSO_WM_DIAGRAM_MIN_ITEMCNT" val="2"/>
  <p:tag name="KSO_WM_DIAGRAM_VIRTUALLY_FRAME" val="{&quot;height&quot;:361.1471653543307,&quot;width&quot;:864.4111811023622}"/>
  <p:tag name="KSO_WM_DIAGRAM_COLOR_MATCH_VALUE" val="{&quot;shape&quot;:{&quot;fill&quot;:{&quot;gradient&quot;:[{&quot;brightness&quot;:0.4000000059604645,&quot;colorType&quot;:1,&quot;foreColorIndex&quot;:5,&quot;pos&quot;:0.1599999964237213,&quot;transparency&quot;:0},{&quot;brightness&quot;:0,&quot;colorType&quot;:1,&quot;foreColorIndex&quot;:5,&quot;pos&quot;:0.7400000095367432,&quot;transparency&quot;:0}],&quot;type&quot;:3},&quot;glow&quot;:{&quot;colorType&quot;:0},&quot;line&quot;:{&quot;type&quot;:0},&quot;shadow&quot;:{&quot;brightness&quot;:0,&quot;colorType&quot;:1,&quot;foreColorIndex&quot;:5,&quot;transparency&quot;:0.80000001192092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861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l_h_a"/>
  <p:tag name="KSO_WM_UNIT_INDEX" val="1_3_1"/>
  <p:tag name="KSO_WM_UNIT_ID" val="diagram20231640_5*l_h_a*1_3_1"/>
  <p:tag name="KSO_WM_TEMPLATE_CATEGORY" val="diagram"/>
  <p:tag name="KSO_WM_TEMPLATE_INDEX" val="20231640"/>
  <p:tag name="KSO_WM_UNIT_LAYERLEVEL" val="1_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PRESET_TEXT" val="添加标题"/>
  <p:tag name="KSO_WM_UNIT_TEXT_FILL_FORE_SCHEMECOLOR_INDEX" val="1"/>
  <p:tag name="KSO_WM_UNIT_TEXT_FILL_TYPE" val="1"/>
  <p:tag name="KSO_WM_DIAGRAM_MAX_ITEMCNT" val="6"/>
  <p:tag name="KSO_WM_DIAGRAM_MIN_ITEMCNT" val="2"/>
  <p:tag name="KSO_WM_DIAGRAM_VIRTUALLY_FRAME" val="{&quot;height&quot;:361.1471653543307,&quot;width&quot;:864.411181102362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862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3_1"/>
  <p:tag name="KSO_WM_UNIT_ID" val="diagram20231640_5*l_h_f*1_3_1"/>
  <p:tag name="KSO_WM_TEMPLATE_CATEGORY" val="diagram"/>
  <p:tag name="KSO_WM_TEMPLATE_INDEX" val="20231640"/>
  <p:tag name="KSO_WM_UNIT_LAYERLEVEL" val="1_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PRESET_TEXT" val="单击此处输入(你的)智能图形项正文"/>
  <p:tag name="KSO_WM_UNIT_TEXT_FILL_FORE_SCHEMECOLOR_INDEX" val="1"/>
  <p:tag name="KSO_WM_UNIT_TEXT_FILL_TYPE" val="1"/>
  <p:tag name="KSO_WM_DIAGRAM_MAX_ITEMCNT" val="6"/>
  <p:tag name="KSO_WM_DIAGRAM_MIN_ITEMCNT" val="2"/>
  <p:tag name="KSO_WM_DIAGRAM_VIRTUALLY_FRAME" val="{&quot;height&quot;:361.1471653543307,&quot;width&quot;:864.411181102362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86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640_5*l_h_i*1_4_2"/>
  <p:tag name="KSO_WM_TEMPLATE_CATEGORY" val="diagram"/>
  <p:tag name="KSO_WM_TEMPLATE_INDEX" val="20231640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UNIT_FILL_TYPE" val="3"/>
  <p:tag name="KSO_WM_DIAGRAM_MAX_ITEMCNT" val="6"/>
  <p:tag name="KSO_WM_DIAGRAM_MIN_ITEMCNT" val="2"/>
  <p:tag name="KSO_WM_DIAGRAM_VIRTUALLY_FRAME" val="{&quot;height&quot;:361.1471653543307,&quot;width&quot;:864.4111811023622}"/>
  <p:tag name="KSO_WM_DIAGRAM_COLOR_MATCH_VALUE" val="{&quot;shape&quot;:{&quot;fill&quot;:{&quot;gradient&quot;:[{&quot;brightness&quot;:0.4000000059604645,&quot;colorType&quot;:1,&quot;foreColorIndex&quot;:5,&quot;pos&quot;:0.1599999964237213,&quot;transparency&quot;:0},{&quot;brightness&quot;:0,&quot;colorType&quot;:1,&quot;foreColorIndex&quot;:5,&quot;pos&quot;:0.7400000095367432,&quot;transparency&quot;:0}],&quot;type&quot;:3},&quot;glow&quot;:{&quot;colorType&quot;:0},&quot;line&quot;:{&quot;type&quot;:0},&quot;shadow&quot;:{&quot;brightness&quot;:0,&quot;colorType&quot;:1,&quot;foreColorIndex&quot;:5,&quot;transparency&quot;:0.80000001192092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864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l_h_a"/>
  <p:tag name="KSO_WM_UNIT_INDEX" val="1_4_1"/>
  <p:tag name="KSO_WM_UNIT_ID" val="diagram20231640_5*l_h_a*1_4_1"/>
  <p:tag name="KSO_WM_TEMPLATE_CATEGORY" val="diagram"/>
  <p:tag name="KSO_WM_TEMPLATE_INDEX" val="20231640"/>
  <p:tag name="KSO_WM_UNIT_LAYERLEVEL" val="1_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PRESET_TEXT" val="添加标题"/>
  <p:tag name="KSO_WM_UNIT_TEXT_FILL_FORE_SCHEMECOLOR_INDEX" val="1"/>
  <p:tag name="KSO_WM_UNIT_TEXT_FILL_TYPE" val="1"/>
  <p:tag name="KSO_WM_DIAGRAM_MAX_ITEMCNT" val="6"/>
  <p:tag name="KSO_WM_DIAGRAM_MIN_ITEMCNT" val="2"/>
  <p:tag name="KSO_WM_DIAGRAM_VIRTUALLY_FRAME" val="{&quot;height&quot;:361.1471653543307,&quot;width&quot;:864.411181102362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865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4_1"/>
  <p:tag name="KSO_WM_UNIT_ID" val="diagram20231640_5*l_h_f*1_4_1"/>
  <p:tag name="KSO_WM_TEMPLATE_CATEGORY" val="diagram"/>
  <p:tag name="KSO_WM_TEMPLATE_INDEX" val="20231640"/>
  <p:tag name="KSO_WM_UNIT_LAYERLEVEL" val="1_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PRESET_TEXT" val="单击此处输入(你的)智能图形项正文"/>
  <p:tag name="KSO_WM_UNIT_TEXT_FILL_FORE_SCHEMECOLOR_INDEX" val="1"/>
  <p:tag name="KSO_WM_UNIT_TEXT_FILL_TYPE" val="1"/>
  <p:tag name="KSO_WM_DIAGRAM_MAX_ITEMCNT" val="6"/>
  <p:tag name="KSO_WM_DIAGRAM_MIN_ITEMCNT" val="2"/>
  <p:tag name="KSO_WM_DIAGRAM_VIRTUALLY_FRAME" val="{&quot;height&quot;:361.1471653543307,&quot;width&quot;:864.411181102362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86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5_2"/>
  <p:tag name="KSO_WM_UNIT_ID" val="diagram20231640_5*l_h_i*1_5_2"/>
  <p:tag name="KSO_WM_TEMPLATE_CATEGORY" val="diagram"/>
  <p:tag name="KSO_WM_TEMPLATE_INDEX" val="20231640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UNIT_FILL_TYPE" val="3"/>
  <p:tag name="KSO_WM_DIAGRAM_MAX_ITEMCNT" val="6"/>
  <p:tag name="KSO_WM_DIAGRAM_MIN_ITEMCNT" val="2"/>
  <p:tag name="KSO_WM_DIAGRAM_VIRTUALLY_FRAME" val="{&quot;height&quot;:361.1471653543307,&quot;width&quot;:864.4111811023622}"/>
  <p:tag name="KSO_WM_DIAGRAM_COLOR_MATCH_VALUE" val="{&quot;shape&quot;:{&quot;fill&quot;:{&quot;gradient&quot;:[{&quot;brightness&quot;:0.4000000059604645,&quot;colorType&quot;:1,&quot;foreColorIndex&quot;:5,&quot;pos&quot;:0.1599999964237213,&quot;transparency&quot;:0},{&quot;brightness&quot;:0,&quot;colorType&quot;:1,&quot;foreColorIndex&quot;:5,&quot;pos&quot;:0.7400000095367432,&quot;transparency&quot;:0}],&quot;type&quot;:3},&quot;glow&quot;:{&quot;colorType&quot;:0},&quot;line&quot;:{&quot;type&quot;:0},&quot;shadow&quot;:{&quot;brightness&quot;:0,&quot;colorType&quot;:1,&quot;foreColorIndex&quot;:5,&quot;transparency&quot;:0.80000001192092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867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l_h_a"/>
  <p:tag name="KSO_WM_UNIT_INDEX" val="1_5_1"/>
  <p:tag name="KSO_WM_UNIT_ID" val="diagram20231640_5*l_h_a*1_5_1"/>
  <p:tag name="KSO_WM_TEMPLATE_CATEGORY" val="diagram"/>
  <p:tag name="KSO_WM_TEMPLATE_INDEX" val="20231640"/>
  <p:tag name="KSO_WM_UNIT_LAYERLEVEL" val="1_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PRESET_TEXT" val="添加标题"/>
  <p:tag name="KSO_WM_UNIT_TEXT_FILL_FORE_SCHEMECOLOR_INDEX" val="1"/>
  <p:tag name="KSO_WM_UNIT_TEXT_FILL_TYPE" val="1"/>
  <p:tag name="KSO_WM_DIAGRAM_MAX_ITEMCNT" val="6"/>
  <p:tag name="KSO_WM_DIAGRAM_MIN_ITEMCNT" val="2"/>
  <p:tag name="KSO_WM_DIAGRAM_VIRTUALLY_FRAME" val="{&quot;height&quot;:361.1471653543307,&quot;width&quot;:864.411181102362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868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5_1"/>
  <p:tag name="KSO_WM_UNIT_ID" val="diagram20231640_5*l_h_f*1_5_1"/>
  <p:tag name="KSO_WM_TEMPLATE_CATEGORY" val="diagram"/>
  <p:tag name="KSO_WM_TEMPLATE_INDEX" val="20231640"/>
  <p:tag name="KSO_WM_UNIT_LAYERLEVEL" val="1_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PRESET_TEXT" val="单击此处输入(你的)智能图形项正文"/>
  <p:tag name="KSO_WM_UNIT_TEXT_FILL_FORE_SCHEMECOLOR_INDEX" val="1"/>
  <p:tag name="KSO_WM_UNIT_TEXT_FILL_TYPE" val="1"/>
  <p:tag name="KSO_WM_DIAGRAM_MAX_ITEMCNT" val="6"/>
  <p:tag name="KSO_WM_DIAGRAM_MIN_ITEMCNT" val="2"/>
  <p:tag name="KSO_WM_DIAGRAM_VIRTUALLY_FRAME" val="{&quot;height&quot;:361.1471653543307,&quot;width&quot;:864.411181102362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86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6_2"/>
  <p:tag name="KSO_WM_UNIT_ID" val="diagram20231640_5*l_h_i*1_6_2"/>
  <p:tag name="KSO_WM_TEMPLATE_CATEGORY" val="diagram"/>
  <p:tag name="KSO_WM_TEMPLATE_INDEX" val="20231640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UNIT_FILL_TYPE" val="3"/>
  <p:tag name="KSO_WM_DIAGRAM_MAX_ITEMCNT" val="6"/>
  <p:tag name="KSO_WM_DIAGRAM_MIN_ITEMCNT" val="2"/>
  <p:tag name="KSO_WM_DIAGRAM_VIRTUALLY_FRAME" val="{&quot;height&quot;:361.1471653543307,&quot;width&quot;:864.4111811023622}"/>
  <p:tag name="KSO_WM_DIAGRAM_COLOR_MATCH_VALUE" val="{&quot;shape&quot;:{&quot;fill&quot;:{&quot;gradient&quot;:[{&quot;brightness&quot;:0.4000000059604645,&quot;colorType&quot;:1,&quot;foreColorIndex&quot;:5,&quot;pos&quot;:0.1599999964237213,&quot;transparency&quot;:0},{&quot;brightness&quot;:0,&quot;colorType&quot;:1,&quot;foreColorIndex&quot;:5,&quot;pos&quot;:0.7400000095367432,&quot;transparency&quot;:0}],&quot;type&quot;:3},&quot;glow&quot;:{&quot;colorType&quot;:0},&quot;line&quot;:{&quot;type&quot;:0},&quot;shadow&quot;:{&quot;brightness&quot;:0,&quot;colorType&quot;:1,&quot;foreColorIndex&quot;:5,&quot;transparency&quot;:0.80000001192092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870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l_h_a"/>
  <p:tag name="KSO_WM_UNIT_INDEX" val="1_6_1"/>
  <p:tag name="KSO_WM_UNIT_ID" val="diagram20231640_5*l_h_a*1_6_1"/>
  <p:tag name="KSO_WM_TEMPLATE_CATEGORY" val="diagram"/>
  <p:tag name="KSO_WM_TEMPLATE_INDEX" val="20231640"/>
  <p:tag name="KSO_WM_UNIT_LAYERLEVEL" val="1_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PRESET_TEXT" val="添加标题"/>
  <p:tag name="KSO_WM_UNIT_TEXT_FILL_FORE_SCHEMECOLOR_INDEX" val="1"/>
  <p:tag name="KSO_WM_UNIT_TEXT_FILL_TYPE" val="1"/>
  <p:tag name="KSO_WM_DIAGRAM_MAX_ITEMCNT" val="6"/>
  <p:tag name="KSO_WM_DIAGRAM_MIN_ITEMCNT" val="2"/>
  <p:tag name="KSO_WM_DIAGRAM_VIRTUALLY_FRAME" val="{&quot;height&quot;:361.1471653543307,&quot;width&quot;:864.411181102362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871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6_1"/>
  <p:tag name="KSO_WM_UNIT_ID" val="diagram20231640_5*l_h_f*1_6_1"/>
  <p:tag name="KSO_WM_TEMPLATE_CATEGORY" val="diagram"/>
  <p:tag name="KSO_WM_TEMPLATE_INDEX" val="20231640"/>
  <p:tag name="KSO_WM_UNIT_LAYERLEVEL" val="1_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PRESET_TEXT" val="单击此处输入(你的)智能图形项正文"/>
  <p:tag name="KSO_WM_UNIT_TEXT_FILL_FORE_SCHEMECOLOR_INDEX" val="1"/>
  <p:tag name="KSO_WM_UNIT_TEXT_FILL_TYPE" val="1"/>
  <p:tag name="KSO_WM_DIAGRAM_MAX_ITEMCNT" val="6"/>
  <p:tag name="KSO_WM_DIAGRAM_MIN_ITEMCNT" val="2"/>
  <p:tag name="KSO_WM_DIAGRAM_VIRTUALLY_FRAME" val="{&quot;height&quot;:361.1471653543307,&quot;width&quot;:864.411181102362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87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"/>
  <p:tag name="KSO_WM_UNIT_ID" val="diagram20231444_4*l_i*1_1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gradient&quot;:[{&quot;brightness&quot;:0,&quot;colorType&quot;:1,&quot;foreColorIndex&quot;:5,&quot;pos&quot;:1,&quot;transparency&quot;:0.8999999761581421},{&quot;brightness&quot;:0,&quot;colorType&quot;:1,&quot;foreColorIndex&quot;:5,&quot;pos&quot;:0.25,&quot;transparency&quot;:1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87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"/>
  <p:tag name="KSO_WM_UNIT_ID" val="diagram20231444_4*l_i*1_2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gradient&quot;:[{&quot;brightness&quot;:0,&quot;colorType&quot;:1,&quot;foreColorIndex&quot;:5,&quot;pos&quot;:1,&quot;transparency&quot;:0.8999999761581421},{&quot;brightness&quot;:0,&quot;colorType&quot;:1,&quot;foreColorIndex&quot;:5,&quot;pos&quot;:0.25,&quot;transparency&quot;:1}],&quot;type&quot;:3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87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3"/>
  <p:tag name="KSO_WM_UNIT_ID" val="diagram20231444_4*l_i*1_3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gradient&quot;:[{&quot;brightness&quot;:0,&quot;colorType&quot;:1,&quot;foreColorIndex&quot;:5,&quot;pos&quot;:1,&quot;transparency&quot;:0.800000011920929},{&quot;brightness&quot;:0,&quot;colorType&quot;:1,&quot;foreColorIndex&quot;:5,&quot;pos&quot;:0,&quot;transparency&quot;:1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87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4"/>
  <p:tag name="KSO_WM_UNIT_ID" val="diagram20231444_4*l_i*1_4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gradient&quot;:[{&quot;brightness&quot;:0,&quot;colorType&quot;:1,&quot;foreColorIndex&quot;:5,&quot;pos&quot;:1,&quot;transparency&quot;:0.800000011920929},{&quot;brightness&quot;:0,&quot;colorType&quot;:1,&quot;foreColorIndex&quot;:5,&quot;pos&quot;:0,&quot;transparency&quot;:1}],&quot;type&quot;:3},&quot;glow&quot;:{&quot;colorType&quot;:0},&quot;line&quot;:{&quot;solidLine&quot;:{&quot;brightness&quot;:0,&quot;colorType&quot;:1,&quot;foreColorIndex&quot;:5,&quot;transparency&quot;:0.8500000238418579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87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5"/>
  <p:tag name="KSO_WM_UNIT_ID" val="diagram20231444_4*l_i*1_5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solid&quot;:{&quot;brightness&quot;:0,&quot;colorType&quot;:1,&quot;foreColorIndex&quot;:5,&quot;transparency&quot;:0.600000023841857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87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6"/>
  <p:tag name="KSO_WM_UNIT_ID" val="diagram20231444_4*l_i*1_6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87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7"/>
  <p:tag name="KSO_WM_UNIT_ID" val="diagram20231444_4*l_i*1_7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87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8"/>
  <p:tag name="KSO_WM_UNIT_ID" val="diagram20231444_4*l_i*1_8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88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9"/>
  <p:tag name="KSO_WM_UNIT_ID" val="diagram20231444_4*l_i*1_9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88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0"/>
  <p:tag name="KSO_WM_UNIT_ID" val="diagram20231444_4*l_i*1_10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88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1"/>
  <p:tag name="KSO_WM_UNIT_ID" val="diagram20231444_4*l_i*1_11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solid&quot;:{&quot;brightness&quot;:0,&quot;colorType&quot;:1,&quot;foreColorIndex&quot;:5,&quot;transparency&quot;:0.8500000238418579},&quot;type&quot;:1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88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2"/>
  <p:tag name="KSO_WM_UNIT_ID" val="diagram20231444_4*l_i*1_12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88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3"/>
  <p:tag name="KSO_WM_UNIT_ID" val="diagram20231444_4*l_i*1_13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88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4"/>
  <p:tag name="KSO_WM_UNIT_ID" val="diagram20231444_4*l_i*1_14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88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5"/>
  <p:tag name="KSO_WM_UNIT_ID" val="diagram20231444_4*l_i*1_15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88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6"/>
  <p:tag name="KSO_WM_UNIT_ID" val="diagram20231444_4*l_i*1_16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88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7"/>
  <p:tag name="KSO_WM_UNIT_ID" val="diagram20231444_4*l_i*1_17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88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8"/>
  <p:tag name="KSO_WM_UNIT_ID" val="diagram20231444_4*l_i*1_18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solid&quot;:{&quot;brightness&quot;:0,&quot;colorType&quot;:1,&quot;foreColorIndex&quot;:5,&quot;transparency&quot;:0.8500000238418579},&quot;type&quot;:1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89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9"/>
  <p:tag name="KSO_WM_UNIT_ID" val="diagram20231444_4*l_i*1_19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89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0"/>
  <p:tag name="KSO_WM_UNIT_ID" val="diagram20231444_4*l_i*1_20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solid&quot;:{&quot;brightness&quot;:0,&quot;colorType&quot;:1,&quot;foreColorIndex&quot;:5,&quot;transparency&quot;:0.8500000238418579},&quot;type&quot;:1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89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1"/>
  <p:tag name="KSO_WM_UNIT_ID" val="diagram20231444_4*l_i*1_21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89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2"/>
  <p:tag name="KSO_WM_UNIT_ID" val="diagram20231444_4*l_i*1_22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gradient&quot;:[{&quot;brightness&quot;:0,&quot;colorType&quot;:2,&quot;pos&quot;:0,&quot;rgb&quot;:&quot;#ffffff&quot;,&quot;transparency&quot;:0},{&quot;brightness&quot;:0,&quot;colorType&quot;:2,&quot;pos&quot;:0.9999899864196777,&quot;rgb&quot;:&quot;#ffffff&quot;,&quot;transparency&quot;:0.20000000298023224}],&quot;type&quot;:3},&quot;glow&quot;:{&quot;colorType&quot;:0},&quot;line&quot;:{&quot;type&quot;:0},&quot;shadow&quot;:{&quot;brightness&quot;:-0.25,&quot;colorType&quot;:1,&quot;foreColorIndex&quot;:5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89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3"/>
  <p:tag name="KSO_WM_UNIT_ID" val="diagram20231444_4*l_i*1_23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gradient&quot;:[{&quot;brightness&quot;:0,&quot;colorType&quot;:2,&quot;pos&quot;:0,&quot;rgb&quot;:&quot;#ffffff&quot;,&quot;transparency&quot;:0},{&quot;brightness&quot;:0,&quot;colorType&quot;:2,&quot;pos&quot;:0.9999899864196777,&quot;rgb&quot;:&quot;#ffffff&quot;,&quot;transparency&quot;:0.20000000298023224}],&quot;type&quot;:3},&quot;glow&quot;:{&quot;colorType&quot;:0},&quot;line&quot;:{&quot;type&quot;:0},&quot;shadow&quot;:{&quot;brightness&quot;:-0.25,&quot;colorType&quot;:1,&quot;foreColorIndex&quot;:5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89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4"/>
  <p:tag name="KSO_WM_UNIT_ID" val="diagram20231444_4*l_i*1_24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gradient&quot;:[{&quot;brightness&quot;:0,&quot;colorType&quot;:2,&quot;pos&quot;:0,&quot;rgb&quot;:&quot;#ffffff&quot;,&quot;transparency&quot;:0},{&quot;brightness&quot;:0,&quot;colorType&quot;:2,&quot;pos&quot;:0.9999899864196777,&quot;rgb&quot;:&quot;#ffffff&quot;,&quot;transparency&quot;:0.20000000298023224}],&quot;type&quot;:3},&quot;glow&quot;:{&quot;colorType&quot;:0},&quot;line&quot;:{&quot;type&quot;:0},&quot;shadow&quot;:{&quot;brightness&quot;:-0.25,&quot;colorType&quot;:1,&quot;foreColorIndex&quot;:5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89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5"/>
  <p:tag name="KSO_WM_UNIT_ID" val="diagram20231444_4*l_i*1_25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gradient&quot;:[{&quot;brightness&quot;:-0.25,&quot;colorType&quot;:1,&quot;foreColorIndex&quot;:5,&quot;pos&quot;:0.9200000166893005,&quot;transparency&quot;:0},{&quot;brightness&quot;:0.800000011920929,&quot;colorType&quot;:1,&quot;foreColorIndex&quot;:5,&quot;pos&quot;:0,&quot;transparency&quot;:0},{&quot;brightness&quot;:0.4000000059604645,&quot;colorType&quot;:1,&quot;foreColorIndex&quot;:5,&quot;pos&quot;:0.4000000059604645,&quot;transparency&quot;:0},{&quot;brightness&quot;:0,&quot;colorType&quot;:1,&quot;foreColorIndex&quot;:5,&quot;pos&quot;:0.6399999856948853,&quot;transparency&quot;:0}],&quot;type&quot;:3},&quot;glow&quot;:{&quot;colorType&quot;:0},&quot;line&quot;:{&quot;type&quot;:0},&quot;shadow&quot;:{&quot;brightness&quot;:0,&quot;colorType&quot;:1,&quot;foreColorIndex&quot;:5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897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1_1"/>
  <p:tag name="KSO_WM_UNIT_ID" val="diagram20231444_4*l_h_f*1_1_1"/>
  <p:tag name="KSO_WM_TEMPLATE_CATEGORY" val="diagram"/>
  <p:tag name="KSO_WM_TEMPLATE_INDEX" val="20231444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GROUP_CODE" val="l1-1"/>
  <p:tag name="KSO_WM_DIAGRAM_VERSION" val="3"/>
  <p:tag name="KSO_WM_DIAGRAM_COLOR_TRICK" val="1"/>
  <p:tag name="KSO_WM_DIAGRAM_COLOR_TEXT_CAN_REMOVE" val="n"/>
  <p:tag name="KSO_WM_UNIT_PRESET_TEXT" val="单击此处输入你的项正文，文字是您思想的提炼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898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5_1"/>
  <p:tag name="KSO_WM_UNIT_ID" val="diagram20231444_4*l_h_f*1_5_1"/>
  <p:tag name="KSO_WM_TEMPLATE_CATEGORY" val="diagram"/>
  <p:tag name="KSO_WM_TEMPLATE_INDEX" val="20231444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GROUP_CODE" val="l1-1"/>
  <p:tag name="KSO_WM_DIAGRAM_VERSION" val="3"/>
  <p:tag name="KSO_WM_DIAGRAM_COLOR_TRICK" val="1"/>
  <p:tag name="KSO_WM_DIAGRAM_COLOR_TEXT_CAN_REMOVE" val="n"/>
  <p:tag name="KSO_WM_UNIT_PRESET_TEXT" val="单击此处输入你的项正文，文字是您思想的提炼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899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4_1"/>
  <p:tag name="KSO_WM_UNIT_ID" val="diagram20231444_4*l_h_f*1_4_1"/>
  <p:tag name="KSO_WM_TEMPLATE_CATEGORY" val="diagram"/>
  <p:tag name="KSO_WM_TEMPLATE_INDEX" val="20231444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GROUP_CODE" val="l1-1"/>
  <p:tag name="KSO_WM_DIAGRAM_VERSION" val="3"/>
  <p:tag name="KSO_WM_DIAGRAM_COLOR_TRICK" val="1"/>
  <p:tag name="KSO_WM_DIAGRAM_COLOR_TEXT_CAN_REMOVE" val="n"/>
  <p:tag name="KSO_WM_UNIT_PRESET_TEXT" val="单击此处输入你的项正文，文字是您思想的提炼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00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2_1"/>
  <p:tag name="KSO_WM_UNIT_ID" val="diagram20231444_4*l_h_f*1_2_1"/>
  <p:tag name="KSO_WM_TEMPLATE_CATEGORY" val="diagram"/>
  <p:tag name="KSO_WM_TEMPLATE_INDEX" val="20231444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GROUP_CODE" val="l1-1"/>
  <p:tag name="KSO_WM_DIAGRAM_VERSION" val="3"/>
  <p:tag name="KSO_WM_DIAGRAM_COLOR_TRICK" val="1"/>
  <p:tag name="KSO_WM_DIAGRAM_COLOR_TEXT_CAN_REMOVE" val="n"/>
  <p:tag name="KSO_WM_UNIT_PRESET_TEXT" val="单击此处输入你的项正文，文字是您思想的提炼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01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3_1"/>
  <p:tag name="KSO_WM_UNIT_ID" val="diagram20231444_4*l_h_f*1_3_1"/>
  <p:tag name="KSO_WM_TEMPLATE_CATEGORY" val="diagram"/>
  <p:tag name="KSO_WM_TEMPLATE_INDEX" val="20231444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GROUP_CODE" val="l1-1"/>
  <p:tag name="KSO_WM_DIAGRAM_VERSION" val="3"/>
  <p:tag name="KSO_WM_DIAGRAM_COLOR_TRICK" val="1"/>
  <p:tag name="KSO_WM_DIAGRAM_COLOR_TEXT_CAN_REMOVE" val="n"/>
  <p:tag name="KSO_WM_UNIT_PRESET_TEXT" val="单击此处输入你的项正文，文字是您思想的提炼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0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485_4*l_h_i*1_1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添加标题"/>
  <p:tag name="KSO_WM_UNIT_FILL_FORE_SCHEMECOLOR_INDEX" val="5"/>
  <p:tag name="KSO_WM_DIAGRAM_MAX_ITEMCNT" val="6"/>
  <p:tag name="KSO_WM_DIAGRAM_MIN_ITEMCNT" val="1"/>
  <p:tag name="KSO_WM_DIAGRAM_VIRTUALLY_FRAME" val="{&quot;height&quot;:254.35,&quot;width&quot;:913.6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brightness&quot;:-0.5,&quot;colorType&quot;:1,&quot;foreColorIndex&quot;:5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0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485_4*l_h_i*1_2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添加标题"/>
  <p:tag name="KSO_WM_UNIT_FILL_FORE_SCHEMECOLOR_INDEX" val="6"/>
  <p:tag name="KSO_WM_DIAGRAM_MAX_ITEMCNT" val="6"/>
  <p:tag name="KSO_WM_DIAGRAM_MIN_ITEMCNT" val="1"/>
  <p:tag name="KSO_WM_DIAGRAM_VIRTUALLY_FRAME" val="{&quot;height&quot;:254.35,&quot;width&quot;:913.65}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brightness&quot;:-0.5,&quot;colorType&quot;:1,&quot;foreColorIndex&quot;:6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0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485_4*l_h_i*1_4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添加标题"/>
  <p:tag name="KSO_WM_UNIT_FILL_FORE_SCHEMECOLOR_INDEX" val="8"/>
  <p:tag name="KSO_WM_DIAGRAM_MAX_ITEMCNT" val="6"/>
  <p:tag name="KSO_WM_DIAGRAM_MIN_ITEMCNT" val="1"/>
  <p:tag name="KSO_WM_DIAGRAM_VIRTUALLY_FRAME" val="{&quot;height&quot;:254.35,&quot;width&quot;:913.65}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brightness&quot;:0.4000000059604645,&quot;colorType&quot;:1,&quot;foreColorIndex&quot;:7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0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485_4*l_h_i*1_3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添加标题"/>
  <p:tag name="KSO_WM_UNIT_FILL_FORE_SCHEMECOLOR_INDEX" val="10"/>
  <p:tag name="KSO_WM_DIAGRAM_MAX_ITEMCNT" val="6"/>
  <p:tag name="KSO_WM_DIAGRAM_MIN_ITEMCNT" val="1"/>
  <p:tag name="KSO_WM_DIAGRAM_VIRTUALLY_FRAME" val="{&quot;height&quot;:254.35,&quot;width&quot;:913.65}"/>
  <p:tag name="KSO_WM_DIAGRAM_COLOR_MATCH_VALUE" val="{&quot;shape&quot;:{&quot;fill&quot;:{&quot;solid&quot;:{&quot;brightness&quot;:0,&quot;colorType&quot;:1,&quot;foreColorIndex&quot;:10,&quot;transparency&quot;:0},&quot;type&quot;:1},&quot;glow&quot;:{&quot;colorType&quot;:0},&quot;line&quot;:{&quot;type&quot;:0},&quot;shadow&quot;:{&quot;brightness&quot;:-0.5,&quot;colorType&quot;:1,&quot;foreColorIndex&quot;:7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06.xml><?xml version="1.0" encoding="utf-8"?>
<p:tagLst xmlns:p="http://schemas.openxmlformats.org/presentationml/2006/main">
  <p:tag name="KSO_WM_UNIT_SUBTYPE" val="a"/>
  <p:tag name="KSO_WM_UNIT_NOCLEAR" val="0"/>
  <p:tag name="KSO_WM_UNIT_VALUE" val="5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485_4*l_h_f*1_2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单击此处输入你的项正文文字是您思想的提炼，请尽量言简意赅的阐述观点"/>
  <p:tag name="KSO_WM_DIAGRAM_MAX_ITEMCNT" val="6"/>
  <p:tag name="KSO_WM_DIAGRAM_MIN_ITEMCNT" val="1"/>
  <p:tag name="KSO_WM_DIAGRAM_VIRTUALLY_FRAME" val="{&quot;height&quot;:254.35,&quot;width&quot;:913.6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07.xml><?xml version="1.0" encoding="utf-8"?>
<p:tagLst xmlns:p="http://schemas.openxmlformats.org/presentationml/2006/main">
  <p:tag name="KSO_WM_UNIT_SUBTYPE" val="a"/>
  <p:tag name="KSO_WM_UNIT_NOCLEAR" val="0"/>
  <p:tag name="KSO_WM_UNIT_VALUE" val="5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485_4*l_h_f*1_1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单击此处输入你的项正文文字是您思想的提炼，请尽量言简意赅的阐述观点"/>
  <p:tag name="KSO_WM_DIAGRAM_MAX_ITEMCNT" val="6"/>
  <p:tag name="KSO_WM_DIAGRAM_MIN_ITEMCNT" val="1"/>
  <p:tag name="KSO_WM_DIAGRAM_VIRTUALLY_FRAME" val="{&quot;height&quot;:254.35,&quot;width&quot;:913.6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08.xml><?xml version="1.0" encoding="utf-8"?>
<p:tagLst xmlns:p="http://schemas.openxmlformats.org/presentationml/2006/main">
  <p:tag name="KSO_WM_UNIT_SUBTYPE" val="a"/>
  <p:tag name="KSO_WM_UNIT_NOCLEAR" val="0"/>
  <p:tag name="KSO_WM_UNIT_VALUE" val="5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485_4*l_h_f*1_3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单击此处输入你的项正文文字是您思想的提炼，请尽量言简意赅的阐述观点"/>
  <p:tag name="KSO_WM_DIAGRAM_MAX_ITEMCNT" val="6"/>
  <p:tag name="KSO_WM_DIAGRAM_MIN_ITEMCNT" val="1"/>
  <p:tag name="KSO_WM_DIAGRAM_VIRTUALLY_FRAME" val="{&quot;height&quot;:254.35,&quot;width&quot;:913.6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09.xml><?xml version="1.0" encoding="utf-8"?>
<p:tagLst xmlns:p="http://schemas.openxmlformats.org/presentationml/2006/main">
  <p:tag name="KSO_WM_UNIT_SUBTYPE" val="a"/>
  <p:tag name="KSO_WM_UNIT_NOCLEAR" val="0"/>
  <p:tag name="KSO_WM_UNIT_VALUE" val="5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485_4*l_h_f*1_4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单击此处输入你的项正文文字是您思想的提炼，请尽量言简意赅的阐述观点"/>
  <p:tag name="KSO_WM_DIAGRAM_MAX_ITEMCNT" val="6"/>
  <p:tag name="KSO_WM_DIAGRAM_MIN_ITEMCNT" val="1"/>
  <p:tag name="KSO_WM_DIAGRAM_VIRTUALLY_FRAME" val="{&quot;height&quot;:254.35,&quot;width&quot;:913.6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10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custom20230896_7*a*1"/>
  <p:tag name="KSO_WM_TEMPLATE_CATEGORY" val="custom"/>
  <p:tag name="KSO_WM_TEMPLATE_INDEX" val="20230896"/>
  <p:tag name="KSO_WM_UNIT_LAYERLEVEL" val="1"/>
  <p:tag name="KSO_WM_TAG_VERSION" val="1.0"/>
  <p:tag name="KSO_WM_BEAUTIFY_FLAG" val="#wm#"/>
  <p:tag name="KSO_WM_UNIT_PRESET_TEXT" val="单击添加章节标题"/>
</p:tagLst>
</file>

<file path=ppt/tags/tag911.xml><?xml version="1.0" encoding="utf-8"?>
<p:tagLst xmlns:p="http://schemas.openxmlformats.org/presentationml/2006/main">
  <p:tag name="KSO_WM_UNIT_NOCLEAR" val="0"/>
  <p:tag name="KSO_WM_UNIT_VALUE" val="10"/>
  <p:tag name="KSO_WM_UNIT_HIGHLIGHT" val="0"/>
  <p:tag name="KSO_WM_UNIT_COMPATIBLE" val="1"/>
  <p:tag name="KSO_WM_UNIT_DIAGRAM_ISNUMVISUAL" val="0"/>
  <p:tag name="KSO_WM_UNIT_DIAGRAM_ISREFERUNIT" val="0"/>
  <p:tag name="KSO_WM_UNIT_TYPE" val="e"/>
  <p:tag name="KSO_WM_UNIT_INDEX" val="1"/>
  <p:tag name="KSO_WM_UNIT_ID" val="custom20230896_7*e*1"/>
  <p:tag name="KSO_WM_TEMPLATE_CATEGORY" val="custom"/>
  <p:tag name="KSO_WM_TEMPLATE_INDEX" val="20230896"/>
  <p:tag name="KSO_WM_UNIT_LAYERLEVEL" val="1"/>
  <p:tag name="KSO_WM_TAG_VERSION" val="1.0"/>
  <p:tag name="KSO_WM_BEAUTIFY_FLAG" val="#wm#"/>
  <p:tag name="KSO_WM_UNIT_PRESET_TEXT" val="Part Six"/>
</p:tagLst>
</file>

<file path=ppt/tags/tag912.xml><?xml version="1.0" encoding="utf-8"?>
<p:tagLst xmlns:p="http://schemas.openxmlformats.org/presentationml/2006/main">
  <p:tag name="KSO_WM_SLIDE_ID" val="custom20230896_7"/>
  <p:tag name="KSO_WM_TEMPLATE_SUBCATEGORY" val="29"/>
  <p:tag name="KSO_WM_TEMPLATE_MASTER_TYPE" val="0"/>
  <p:tag name="KSO_WM_TEMPLATE_COLOR_TYPE" val="0"/>
  <p:tag name="KSO_WM_SLIDE_ITEM_CNT" val="0"/>
  <p:tag name="KSO_WM_SLIDE_INDEX" val="7"/>
  <p:tag name="KSO_WM_TAG_VERSION" val="1.0"/>
  <p:tag name="KSO_WM_BEAUTIFY_FLAG" val="#wm#"/>
  <p:tag name="KSO_WM_TEMPLATE_CATEGORY" val="custom"/>
  <p:tag name="KSO_WM_TEMPLATE_INDEX" val="20230896"/>
  <p:tag name="KSO_WM_SLIDE_TYPE" val="sectionTitle"/>
  <p:tag name="KSO_WM_SLIDE_SUBTYPE" val="pureTxt"/>
  <p:tag name="KSO_WM_SLIDE_LAYOUT" val="a_e"/>
  <p:tag name="KSO_WM_SLIDE_LAYOUT_CNT" val="1_1"/>
  <p:tag name="KSO_WM_SPECIAL_SOURCE" val="bdnull"/>
  <p:tag name="KSO_WM_SLIDE_CONTENT_AREA" val="{&quot;left&quot;:&quot;37.35&quot;,&quot;top&quot;:&quot;126&quot;,&quot;width&quot;:&quot;593.8&quot;,&quot;height&quot;:&quot;288.05&quot;}"/>
</p:tagLst>
</file>

<file path=ppt/tags/tag91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20_3*l_h_i*1_1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.800000011920929,&quot;colorType&quot;:1,&quot;foreColorIndex&quot;:5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1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20_3*l_h_i*1_1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,&quot;colorType&quot;:1,&quot;foreColorIndex&quot;:5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15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20_3*l_h_f*1_1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1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20_3*l_h_i*1_2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.800000011920929,&quot;colorType&quot;:1,&quot;foreColorIndex&quot;:6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1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20_3*l_h_i*1_2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,&quot;colorType&quot;:1,&quot;foreColorIndex&quot;:6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18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20_3*l_h_f*1_2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1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20_3*l_h_i*1_3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.800000011920929,&quot;colorType&quot;:1,&quot;foreColorIndex&quot;:7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2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20_3*l_h_i*1_3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,&quot;colorType&quot;:1,&quot;foreColorIndex&quot;:7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21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20_3*l_h_f*1_3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2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20_3*l_h_i*1_4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.800000011920929,&quot;colorType&quot;:1,&quot;foreColorIndex&quot;:8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2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20_3*l_h_i*1_4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,&quot;colorType&quot;:1,&quot;foreColorIndex&quot;:8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24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20_3*l_h_f*1_4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2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70_3*l_h_i*1_1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gradient&quot;:[{&quot;brightness&quot;:0,&quot;colorType&quot;:1,&quot;foreColorIndex&quot;:5,&quot;pos&quot;:0,&quot;transparency&quot;:0.30000001192092896},{&quot;brightness&quot;:0,&quot;colorType&quot;:1,&quot;foreColorIndex&quot;:5,&quot;pos&quot;:0.5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2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70_3*l_h_i*1_1_2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solid&quot;:{&quot;brightness&quot;:0.600000023841857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27.xml><?xml version="1.0" encoding="utf-8"?>
<p:tagLst xmlns:p="http://schemas.openxmlformats.org/presentationml/2006/main">
  <p:tag name="KSO_WM_UNIT_BLOCK" val="0"/>
  <p:tag name="KSO_WM_UNIT_DEC_AREA_ID" val="c37347cbc0a24348939d931e37367649"/>
  <p:tag name="KSO_WM_UNIT_DEFAULT_FONT" val="12;18;2"/>
  <p:tag name="KSO_WM_UNIT_SUBTYPE" val="a"/>
  <p:tag name="KSO_WM_UNIT_NOCLEAR" val="0"/>
  <p:tag name="KSO_WM_UNIT_VALUE" val="4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70_3*l_h_f*1_1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，为了最终演示发布的良好效果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2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70_3*l_h_i*1_2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UNIT_LINE_FORE_SCHEMECOLOR_INDEX" val="7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solid&quot;:{&quot;brightness&quot;:0.800000011920929,&quot;colorType&quot;:1,&quot;foreColorIndex&quot;:7,&quot;transparency&quot;:0.800000011920929},&quot;type&quot;:1},&quot;glow&quot;:{&quot;colorType&quot;:0},&quot;line&quot;:{&quot;solidLine&quot;:{&quot;brightness&quot;:0,&quot;colorType&quot;:1,&quot;foreColorIndex&quot;:7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2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70_3*l_h_i*1_2_2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30.xml><?xml version="1.0" encoding="utf-8"?>
<p:tagLst xmlns:p="http://schemas.openxmlformats.org/presentationml/2006/main">
  <p:tag name="KSO_WM_UNIT_BLOCK" val="0"/>
  <p:tag name="KSO_WM_UNIT_DEC_AREA_ID" val="c37347cbc0a24348939d931e37367649"/>
  <p:tag name="KSO_WM_UNIT_DEFAULT_FONT" val="12;18;2"/>
  <p:tag name="KSO_WM_UNIT_SUBTYPE" val="a"/>
  <p:tag name="KSO_WM_UNIT_NOCLEAR" val="0"/>
  <p:tag name="KSO_WM_UNIT_VALUE" val="4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70_3*l_h_f*1_2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，为了最终演示发布的良好效果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3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70_3*l_h_i*1_3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gradient&quot;:[{&quot;brightness&quot;:0,&quot;colorType&quot;:1,&quot;foreColorIndex&quot;:5,&quot;pos&quot;:0,&quot;transparency&quot;:0.30000001192092896},{&quot;brightness&quot;:0,&quot;colorType&quot;:1,&quot;foreColorIndex&quot;:5,&quot;pos&quot;:0.5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32.xml><?xml version="1.0" encoding="utf-8"?>
<p:tagLst xmlns:p="http://schemas.openxmlformats.org/presentationml/2006/main">
  <p:tag name="KSO_WM_UNIT_BLOCK" val="0"/>
  <p:tag name="KSO_WM_UNIT_DEC_AREA_ID" val="c37347cbc0a24348939d931e37367649"/>
  <p:tag name="KSO_WM_UNIT_DEFAULT_FONT" val="12;18;2"/>
  <p:tag name="KSO_WM_UNIT_SUBTYPE" val="a"/>
  <p:tag name="KSO_WM_UNIT_NOCLEAR" val="0"/>
  <p:tag name="KSO_WM_UNIT_VALUE" val="4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70_3*l_h_f*1_3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，为了最终演示发布的良好效果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3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70_3*l_h_i*1_3_2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solid&quot;:{&quot;brightness&quot;:0.600000023841857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3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70_3*l_h_i*1_4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UNIT_LINE_FORE_SCHEMECOLOR_INDEX" val="7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solid&quot;:{&quot;brightness&quot;:0.800000011920929,&quot;colorType&quot;:1,&quot;foreColorIndex&quot;:7,&quot;transparency&quot;:0.800000011920929},&quot;type&quot;:1},&quot;glow&quot;:{&quot;colorType&quot;:0},&quot;line&quot;:{&quot;solidLine&quot;:{&quot;brightness&quot;:0,&quot;colorType&quot;:1,&quot;foreColorIndex&quot;:7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3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70_3*l_h_i*1_4_2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36.xml><?xml version="1.0" encoding="utf-8"?>
<p:tagLst xmlns:p="http://schemas.openxmlformats.org/presentationml/2006/main">
  <p:tag name="KSO_WM_UNIT_BLOCK" val="0"/>
  <p:tag name="KSO_WM_UNIT_DEC_AREA_ID" val="c37347cbc0a24348939d931e37367649"/>
  <p:tag name="KSO_WM_UNIT_DEFAULT_FONT" val="12;18;2"/>
  <p:tag name="KSO_WM_UNIT_SUBTYPE" val="a"/>
  <p:tag name="KSO_WM_UNIT_NOCLEAR" val="0"/>
  <p:tag name="KSO_WM_UNIT_VALUE" val="4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70_3*l_h_f*1_4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，为了最终演示发布的良好效果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37.xml><?xml version="1.0" encoding="utf-8"?>
<p:tagLst xmlns:p="http://schemas.openxmlformats.org/presentationml/2006/main">
  <p:tag name="KSO_WM_DIAGRAM_VERSION" val="3"/>
  <p:tag name="KSO_WM_DIAGRAM_COLOR_TRICK" val="1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i"/>
  <p:tag name="KSO_WM_UNIT_INDEX" val="1_1"/>
  <p:tag name="KSO_WM_UNIT_ID" val="diagram20231447_3*l_i*1_1"/>
  <p:tag name="KSO_WM_TEMPLATE_CATEGORY" val="diagram"/>
  <p:tag name="KSO_WM_TEMPLATE_INDEX" val="20231447"/>
  <p:tag name="KSO_WM_UNIT_LAYERLEVEL" val="1_1"/>
  <p:tag name="KSO_WM_TAG_VERSION" val="3.0"/>
  <p:tag name="KSO_WM_BEAUTIFY_FLAG" val="#wm#"/>
  <p:tag name="KSO_WM_UNIT_LINE_FORE_SCHEMECOLOR_INDEX" val="5"/>
  <p:tag name="KSO_WM_DIAGRAM_MAX_ITEMCNT" val="6"/>
  <p:tag name="KSO_WM_DIAGRAM_MIN_ITEMCNT" val="2"/>
  <p:tag name="KSO_WM_DIAGRAM_VIRTUALLY_FRAME" val="{&quot;height&quot;:185.1428346456693,&quot;width&quot;:862.9256692913384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38.xml><?xml version="1.0" encoding="utf-8"?>
<p:tagLst xmlns:p="http://schemas.openxmlformats.org/presentationml/2006/main">
  <p:tag name="KSO_WM_DIAGRAM_VERSION" val="3"/>
  <p:tag name="KSO_WM_DIAGRAM_COLOR_TRICK" val="1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i"/>
  <p:tag name="KSO_WM_UNIT_INDEX" val="1_2"/>
  <p:tag name="KSO_WM_UNIT_ID" val="diagram20231447_3*l_i*1_2"/>
  <p:tag name="KSO_WM_TEMPLATE_CATEGORY" val="diagram"/>
  <p:tag name="KSO_WM_TEMPLATE_INDEX" val="20231447"/>
  <p:tag name="KSO_WM_UNIT_LAYERLEVEL" val="1_1"/>
  <p:tag name="KSO_WM_TAG_VERSION" val="3.0"/>
  <p:tag name="KSO_WM_BEAUTIFY_FLAG" val="#wm#"/>
  <p:tag name="KSO_WM_UNIT_LINE_FORE_SCHEMECOLOR_INDEX" val="5"/>
  <p:tag name="KSO_WM_DIAGRAM_MAX_ITEMCNT" val="6"/>
  <p:tag name="KSO_WM_DIAGRAM_MIN_ITEMCNT" val="2"/>
  <p:tag name="KSO_WM_DIAGRAM_VIRTUALLY_FRAME" val="{&quot;height&quot;:185.1428346456693,&quot;width&quot;:862.9256692913384}"/>
  <p:tag name="KSO_WM_DIAGRAM_COLOR_MATCH_VALUE" val="{&quot;shape&quot;:{&quot;fill&quot;:{&quot;type&quot;:0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39.xml><?xml version="1.0" encoding="utf-8"?>
<p:tagLst xmlns:p="http://schemas.openxmlformats.org/presentationml/2006/main">
  <p:tag name="KSO_WM_DIAGRAM_VERSION" val="3"/>
  <p:tag name="KSO_WM_DIAGRAM_COLOR_TRICK" val="1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447_3*l_h_i*1_4_1"/>
  <p:tag name="KSO_WM_TEMPLATE_CATEGORY" val="diagram"/>
  <p:tag name="KSO_WM_TEMPLATE_INDEX" val="20231447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185.1428346456693,&quot;width&quot;:862.9256692913384}"/>
  <p:tag name="KSO_WM_DIAGRAM_COLOR_MATCH_VALUE" val="{&quot;shape&quot;:{&quot;fill&quot;:{&quot;gradient&quot;:[{&quot;brightness&quot;:0.6000000238418579,&quot;colorType&quot;:1,&quot;foreColorIndex&quot;:5,&quot;pos&quot;:0.19580000638961792,&quot;transparency&quot;:0},{&quot;brightness&quot;:-0.25,&quot;colorType&quot;:1,&quot;foreColorIndex&quot;:5,&quot;pos&quot;:0.9399999976158142,&quot;transparency&quot;:0},{&quot;brightness&quot;:0,&quot;colorType&quot;:1,&quot;foreColorIndex&quot;:5,&quot;pos&quot;:0.7300000190734863,&quot;transparency&quot;:0}],&quot;type&quot;:3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0.800000011920929},{&quot;brightness&quot;:0,&quot;colorType&quot;:1,&quot;foreColorIndex&quot;:5,&quot;pos&quot;:0.6499999761581421,&quot;transparency&quot;:0},{&quot;brightness&quot;:0,&quot;colorType&quot;:1,&quot;foreColorIndex&quot;:5,&quot;pos&quot;:0.3199999928474426,&quot;transparency&quot;:0.800000011920929}],&quot;type&quot;:2},&quot;shadow&quot;:{&quot;brightness&quot;:0,&quot;colorType&quot;:1,&quot;foreColorIndex&quot;:5,&quot;transparency&quot;:0.75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40.xml><?xml version="1.0" encoding="utf-8"?>
<p:tagLst xmlns:p="http://schemas.openxmlformats.org/presentationml/2006/main">
  <p:tag name="KSO_WM_DIAGRAM_VERSION" val="3"/>
  <p:tag name="KSO_WM_DIAGRAM_COLOR_TRICK" val="1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447_3*l_h_i*1_4_2"/>
  <p:tag name="KSO_WM_TEMPLATE_CATEGORY" val="diagram"/>
  <p:tag name="KSO_WM_TEMPLATE_INDEX" val="20231447"/>
  <p:tag name="KSO_WM_UNIT_LAYERLEVEL" val="1_1_1"/>
  <p:tag name="KSO_WM_TAG_VERSION" val="3.0"/>
  <p:tag name="KSO_WM_BEAUTIFY_FLAG" val="#wm#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185.1428346456693,&quot;width&quot;:862.9256692913384}"/>
  <p:tag name="KSO_WM_DIAGRAM_COLOR_MATCH_VALUE" val="{&quot;shape&quot;:{&quot;fill&quot;:{&quot;gradient&quot;:[{&quot;brightness&quot;:0,&quot;colorType&quot;:1,&quot;foreColorIndex&quot;:14,&quot;pos&quot;:0,&quot;transparency&quot;:0},{&quot;brightness&quot;:0.4000000059604645,&quot;colorType&quot;:1,&quot;foreColorIndex&quot;:5,&quot;pos&quot;:1,&quot;transparency&quot;:0}],&quot;type&quot;:3},&quot;glow&quot;:{&quot;colorType&quot;:0},&quot;line&quot;:{&quot;solidLine&quot;:{&quot;brightness&quot;:0.4000000059604645,&quot;colorType&quot;:1,&quot;foreColorIndex&quot;:5,&quot;transparency&quot;:0},&quot;type&quot;:1},&quot;shadow&quot;:{&quot;brightness&quot;:0,&quot;colorType&quot;:1,&quot;foreColorIndex&quot;:5,&quot;transparency&quot;:0.7200000286102295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41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4_1"/>
  <p:tag name="KSO_WM_UNIT_ID" val="diagram20231447_3*l_h_f*1_4_1"/>
  <p:tag name="KSO_WM_TEMPLATE_CATEGORY" val="diagram"/>
  <p:tag name="KSO_WM_TEMPLATE_INDEX" val="20231447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输入你的项正文，请阐述观点"/>
  <p:tag name="KSO_WM_DIAGRAM_MAX_ITEMCNT" val="6"/>
  <p:tag name="KSO_WM_DIAGRAM_MIN_ITEMCNT" val="2"/>
  <p:tag name="KSO_WM_DIAGRAM_VIRTUALLY_FRAME" val="{&quot;height&quot;:185.1428346456693,&quot;width&quot;:862.9256692913384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42.xml><?xml version="1.0" encoding="utf-8"?>
<p:tagLst xmlns:p="http://schemas.openxmlformats.org/presentationml/2006/main">
  <p:tag name="KSO_WM_DIAGRAM_VERSION" val="3"/>
  <p:tag name="KSO_WM_DIAGRAM_COLOR_TRICK" val="1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447_3*l_h_i*1_3_1"/>
  <p:tag name="KSO_WM_TEMPLATE_CATEGORY" val="diagram"/>
  <p:tag name="KSO_WM_TEMPLATE_INDEX" val="20231447"/>
  <p:tag name="KSO_WM_UNIT_LAYERLEVEL" val="1_1_1"/>
  <p:tag name="KSO_WM_TAG_VERSION" val="3.0"/>
  <p:tag name="KSO_WM_BEAUTIFY_FLAG" val="#wm#"/>
  <p:tag name="KSO_WM_DIAGRAM_MAX_ITEMCNT" val="6"/>
  <p:tag name="KSO_WM_DIAGRAM_MIN_ITEMCNT" val="2"/>
  <p:tag name="KSO_WM_DIAGRAM_VIRTUALLY_FRAME" val="{&quot;height&quot;:185.1428346456693,&quot;width&quot;:862.9256692913384}"/>
  <p:tag name="KSO_WM_DIAGRAM_COLOR_MATCH_VALUE" val="{&quot;shape&quot;:{&quot;fill&quot;:{&quot;gradient&quot;:[{&quot;brightness&quot;:0.800000011920929,&quot;colorType&quot;:1,&quot;foreColorIndex&quot;:5,&quot;pos&quot;:0.75,&quot;transparency&quot;:0},{&quot;brightness&quot;:0,&quot;colorType&quot;:1,&quot;foreColorIndex&quot;:14,&quot;pos&quot;:0.47999998927116394,&quot;transparency&quot;:0}],&quot;type&quot;:3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0.800000011920929},{&quot;brightness&quot;:0,&quot;colorType&quot;:1,&quot;foreColorIndex&quot;:5,&quot;pos&quot;:0.6499999761581421,&quot;transparency&quot;:0},{&quot;brightness&quot;:0,&quot;colorType&quot;:1,&quot;foreColorIndex&quot;:5,&quot;pos&quot;:0.3199999928474426,&quot;transparency&quot;:0.800000011920929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43.xml><?xml version="1.0" encoding="utf-8"?>
<p:tagLst xmlns:p="http://schemas.openxmlformats.org/presentationml/2006/main">
  <p:tag name="KSO_WM_DIAGRAM_VERSION" val="3"/>
  <p:tag name="KSO_WM_DIAGRAM_COLOR_TRICK" val="1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447_3*l_h_i*1_3_2"/>
  <p:tag name="KSO_WM_TEMPLATE_CATEGORY" val="diagram"/>
  <p:tag name="KSO_WM_TEMPLATE_INDEX" val="20231447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185.1428346456693,&quot;width&quot;:862.9256692913384}"/>
  <p:tag name="KSO_WM_DIAGRAM_COLOR_MATCH_VALUE" val="{&quot;shape&quot;:{&quot;fill&quot;:{&quot;gradient&quot;:[{&quot;brightness&quot;:-0.25,&quot;colorType&quot;:1,&quot;foreColorIndex&quot;:5,&quot;pos&quot;:0.8199999928474426,&quot;transparency&quot;:0},{&quot;brightness&quot;:0.4000000059604645,&quot;colorType&quot;:1,&quot;foreColorIndex&quot;:5,&quot;pos&quot;:0,&quot;transparency&quot;:0},{&quot;brightness&quot;:0,&quot;colorType&quot;:1,&quot;foreColorIndex&quot;:5,&quot;pos&quot;:0.33000001311302185,&quot;transparency&quot;:0}],&quot;type&quot;:3},&quot;glow&quot;:{&quot;colorType&quot;:0},&quot;line&quot;:{&quot;type&quot;:0},&quot;shadow&quot;:{&quot;brightness&quot;:0,&quot;colorType&quot;:1,&quot;foreColorIndex&quot;:5,&quot;transparency&quot;:0.7200000286102295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44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3_1"/>
  <p:tag name="KSO_WM_UNIT_ID" val="diagram20231447_3*l_h_f*1_3_1"/>
  <p:tag name="KSO_WM_TEMPLATE_CATEGORY" val="diagram"/>
  <p:tag name="KSO_WM_TEMPLATE_INDEX" val="20231447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输入你的项正文，请阐述观点"/>
  <p:tag name="KSO_WM_DIAGRAM_MAX_ITEMCNT" val="6"/>
  <p:tag name="KSO_WM_DIAGRAM_MIN_ITEMCNT" val="2"/>
  <p:tag name="KSO_WM_DIAGRAM_VIRTUALLY_FRAME" val="{&quot;height&quot;:185.1428346456693,&quot;width&quot;:862.9256692913384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45.xml><?xml version="1.0" encoding="utf-8"?>
<p:tagLst xmlns:p="http://schemas.openxmlformats.org/presentationml/2006/main">
  <p:tag name="KSO_WM_DIAGRAM_VERSION" val="3"/>
  <p:tag name="KSO_WM_DIAGRAM_COLOR_TRICK" val="1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447_3*l_h_i*1_2_1"/>
  <p:tag name="KSO_WM_TEMPLATE_CATEGORY" val="diagram"/>
  <p:tag name="KSO_WM_TEMPLATE_INDEX" val="20231447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185.1428346456693,&quot;width&quot;:862.9256692913384}"/>
  <p:tag name="KSO_WM_DIAGRAM_COLOR_MATCH_VALUE" val="{&quot;shape&quot;:{&quot;fill&quot;:{&quot;gradient&quot;:[{&quot;brightness&quot;:0.6000000238418579,&quot;colorType&quot;:1,&quot;foreColorIndex&quot;:5,&quot;pos&quot;:0.19580000638961792,&quot;transparency&quot;:0},{&quot;brightness&quot;:-0.25,&quot;colorType&quot;:1,&quot;foreColorIndex&quot;:5,&quot;pos&quot;:0.9399999976158142,&quot;transparency&quot;:0},{&quot;brightness&quot;:0,&quot;colorType&quot;:1,&quot;foreColorIndex&quot;:5,&quot;pos&quot;:0.7300000190734863,&quot;transparency&quot;:0}],&quot;type&quot;:3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0.800000011920929},{&quot;brightness&quot;:0,&quot;colorType&quot;:1,&quot;foreColorIndex&quot;:5,&quot;pos&quot;:0.6499999761581421,&quot;transparency&quot;:0},{&quot;brightness&quot;:0,&quot;colorType&quot;:1,&quot;foreColorIndex&quot;:5,&quot;pos&quot;:0.3199999928474426,&quot;transparency&quot;:0.800000011920929}],&quot;type&quot;:2},&quot;shadow&quot;:{&quot;brightness&quot;:0,&quot;colorType&quot;:1,&quot;foreColorIndex&quot;:5,&quot;transparency&quot;:0.75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46.xml><?xml version="1.0" encoding="utf-8"?>
<p:tagLst xmlns:p="http://schemas.openxmlformats.org/presentationml/2006/main">
  <p:tag name="KSO_WM_DIAGRAM_VERSION" val="3"/>
  <p:tag name="KSO_WM_DIAGRAM_COLOR_TRICK" val="1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447_3*l_h_i*1_2_2"/>
  <p:tag name="KSO_WM_TEMPLATE_CATEGORY" val="diagram"/>
  <p:tag name="KSO_WM_TEMPLATE_INDEX" val="20231447"/>
  <p:tag name="KSO_WM_UNIT_LAYERLEVEL" val="1_1_1"/>
  <p:tag name="KSO_WM_TAG_VERSION" val="3.0"/>
  <p:tag name="KSO_WM_BEAUTIFY_FLAG" val="#wm#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185.1428346456693,&quot;width&quot;:862.9256692913384}"/>
  <p:tag name="KSO_WM_DIAGRAM_COLOR_MATCH_VALUE" val="{&quot;shape&quot;:{&quot;fill&quot;:{&quot;gradient&quot;:[{&quot;brightness&quot;:0,&quot;colorType&quot;:1,&quot;foreColorIndex&quot;:14,&quot;pos&quot;:0,&quot;transparency&quot;:0},{&quot;brightness&quot;:0.4000000059604645,&quot;colorType&quot;:1,&quot;foreColorIndex&quot;:5,&quot;pos&quot;:1,&quot;transparency&quot;:0}],&quot;type&quot;:3},&quot;glow&quot;:{&quot;colorType&quot;:0},&quot;line&quot;:{&quot;solidLine&quot;:{&quot;brightness&quot;:0.4000000059604645,&quot;colorType&quot;:1,&quot;foreColorIndex&quot;:5,&quot;transparency&quot;:0},&quot;type&quot;:1},&quot;shadow&quot;:{&quot;brightness&quot;:0,&quot;colorType&quot;:1,&quot;foreColorIndex&quot;:5,&quot;transparency&quot;:0.7200000286102295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47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2_1"/>
  <p:tag name="KSO_WM_UNIT_ID" val="diagram20231447_3*l_h_f*1_2_1"/>
  <p:tag name="KSO_WM_TEMPLATE_CATEGORY" val="diagram"/>
  <p:tag name="KSO_WM_TEMPLATE_INDEX" val="20231447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输入你的项正文，请阐述观点"/>
  <p:tag name="KSO_WM_DIAGRAM_MAX_ITEMCNT" val="6"/>
  <p:tag name="KSO_WM_DIAGRAM_MIN_ITEMCNT" val="2"/>
  <p:tag name="KSO_WM_DIAGRAM_VIRTUALLY_FRAME" val="{&quot;height&quot;:185.1428346456693,&quot;width&quot;:862.9256692913384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48.xml><?xml version="1.0" encoding="utf-8"?>
<p:tagLst xmlns:p="http://schemas.openxmlformats.org/presentationml/2006/main">
  <p:tag name="KSO_WM_DIAGRAM_VERSION" val="3"/>
  <p:tag name="KSO_WM_DIAGRAM_COLOR_TRICK" val="1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447_3*l_h_i*1_1_1"/>
  <p:tag name="KSO_WM_TEMPLATE_CATEGORY" val="diagram"/>
  <p:tag name="KSO_WM_TEMPLATE_INDEX" val="20231447"/>
  <p:tag name="KSO_WM_UNIT_LAYERLEVEL" val="1_1_1"/>
  <p:tag name="KSO_WM_TAG_VERSION" val="3.0"/>
  <p:tag name="KSO_WM_BEAUTIFY_FLAG" val="#wm#"/>
  <p:tag name="KSO_WM_DIAGRAM_MAX_ITEMCNT" val="6"/>
  <p:tag name="KSO_WM_DIAGRAM_MIN_ITEMCNT" val="2"/>
  <p:tag name="KSO_WM_DIAGRAM_VIRTUALLY_FRAME" val="{&quot;height&quot;:185.1428346456693,&quot;width&quot;:862.9256692913384}"/>
  <p:tag name="KSO_WM_DIAGRAM_COLOR_MATCH_VALUE" val="{&quot;shape&quot;:{&quot;fill&quot;:{&quot;gradient&quot;:[{&quot;brightness&quot;:0.800000011920929,&quot;colorType&quot;:1,&quot;foreColorIndex&quot;:5,&quot;pos&quot;:0.75,&quot;transparency&quot;:0},{&quot;brightness&quot;:0,&quot;colorType&quot;:1,&quot;foreColorIndex&quot;:14,&quot;pos&quot;:0.47999998927116394,&quot;transparency&quot;:0}],&quot;type&quot;:3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0.800000011920929},{&quot;brightness&quot;:0,&quot;colorType&quot;:1,&quot;foreColorIndex&quot;:5,&quot;pos&quot;:0.6499999761581421,&quot;transparency&quot;:0},{&quot;brightness&quot;:0,&quot;colorType&quot;:1,&quot;foreColorIndex&quot;:5,&quot;pos&quot;:0.3199999928474426,&quot;transparency&quot;:0.800000011920929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49.xml><?xml version="1.0" encoding="utf-8"?>
<p:tagLst xmlns:p="http://schemas.openxmlformats.org/presentationml/2006/main">
  <p:tag name="KSO_WM_DIAGRAM_VERSION" val="3"/>
  <p:tag name="KSO_WM_DIAGRAM_COLOR_TRICK" val="1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447_3*l_h_i*1_1_2"/>
  <p:tag name="KSO_WM_TEMPLATE_CATEGORY" val="diagram"/>
  <p:tag name="KSO_WM_TEMPLATE_INDEX" val="20231447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185.1428346456693,&quot;width&quot;:862.9256692913384}"/>
  <p:tag name="KSO_WM_DIAGRAM_COLOR_MATCH_VALUE" val="{&quot;shape&quot;:{&quot;fill&quot;:{&quot;gradient&quot;:[{&quot;brightness&quot;:-0.25,&quot;colorType&quot;:1,&quot;foreColorIndex&quot;:5,&quot;pos&quot;:0.8199999928474426,&quot;transparency&quot;:0},{&quot;brightness&quot;:0.4000000059604645,&quot;colorType&quot;:1,&quot;foreColorIndex&quot;:5,&quot;pos&quot;:0,&quot;transparency&quot;:0},{&quot;brightness&quot;:0,&quot;colorType&quot;:1,&quot;foreColorIndex&quot;:5,&quot;pos&quot;:0.33000001311302185,&quot;transparency&quot;:0}],&quot;type&quot;:3},&quot;glow&quot;:{&quot;colorType&quot;:0},&quot;line&quot;:{&quot;type&quot;:0},&quot;shadow&quot;:{&quot;brightness&quot;:0,&quot;colorType&quot;:1,&quot;foreColorIndex&quot;:5,&quot;transparency&quot;:0.7200000286102295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50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1_1"/>
  <p:tag name="KSO_WM_UNIT_ID" val="diagram20231447_3*l_h_f*1_1_1"/>
  <p:tag name="KSO_WM_TEMPLATE_CATEGORY" val="diagram"/>
  <p:tag name="KSO_WM_TEMPLATE_INDEX" val="20231447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输入你的项正文，请阐述观点"/>
  <p:tag name="KSO_WM_DIAGRAM_MAX_ITEMCNT" val="6"/>
  <p:tag name="KSO_WM_DIAGRAM_MIN_ITEMCNT" val="2"/>
  <p:tag name="KSO_WM_DIAGRAM_VIRTUALLY_FRAME" val="{&quot;height&quot;:185.1428346456693,&quot;width&quot;:862.9256692913384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51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custom20230896_7*a*1"/>
  <p:tag name="KSO_WM_TEMPLATE_CATEGORY" val="custom"/>
  <p:tag name="KSO_WM_TEMPLATE_INDEX" val="20230896"/>
  <p:tag name="KSO_WM_UNIT_LAYERLEVEL" val="1"/>
  <p:tag name="KSO_WM_TAG_VERSION" val="1.0"/>
  <p:tag name="KSO_WM_BEAUTIFY_FLAG" val="#wm#"/>
  <p:tag name="KSO_WM_UNIT_PRESET_TEXT" val="单击添加章节标题"/>
</p:tagLst>
</file>

<file path=ppt/tags/tag952.xml><?xml version="1.0" encoding="utf-8"?>
<p:tagLst xmlns:p="http://schemas.openxmlformats.org/presentationml/2006/main">
  <p:tag name="KSO_WM_UNIT_NOCLEAR" val="0"/>
  <p:tag name="KSO_WM_UNIT_VALUE" val="10"/>
  <p:tag name="KSO_WM_UNIT_HIGHLIGHT" val="0"/>
  <p:tag name="KSO_WM_UNIT_COMPATIBLE" val="1"/>
  <p:tag name="KSO_WM_UNIT_DIAGRAM_ISNUMVISUAL" val="0"/>
  <p:tag name="KSO_WM_UNIT_DIAGRAM_ISREFERUNIT" val="0"/>
  <p:tag name="KSO_WM_UNIT_TYPE" val="e"/>
  <p:tag name="KSO_WM_UNIT_INDEX" val="1"/>
  <p:tag name="KSO_WM_UNIT_ID" val="custom20230896_7*e*1"/>
  <p:tag name="KSO_WM_TEMPLATE_CATEGORY" val="custom"/>
  <p:tag name="KSO_WM_TEMPLATE_INDEX" val="20230896"/>
  <p:tag name="KSO_WM_UNIT_LAYERLEVEL" val="1"/>
  <p:tag name="KSO_WM_TAG_VERSION" val="1.0"/>
  <p:tag name="KSO_WM_BEAUTIFY_FLAG" val="#wm#"/>
  <p:tag name="KSO_WM_UNIT_PRESET_TEXT" val="Part Seven"/>
</p:tagLst>
</file>

<file path=ppt/tags/tag953.xml><?xml version="1.0" encoding="utf-8"?>
<p:tagLst xmlns:p="http://schemas.openxmlformats.org/presentationml/2006/main">
  <p:tag name="KSO_WM_SLIDE_ID" val="custom20230896_7"/>
  <p:tag name="KSO_WM_TEMPLATE_SUBCATEGORY" val="29"/>
  <p:tag name="KSO_WM_TEMPLATE_MASTER_TYPE" val="0"/>
  <p:tag name="KSO_WM_TEMPLATE_COLOR_TYPE" val="0"/>
  <p:tag name="KSO_WM_SLIDE_ITEM_CNT" val="0"/>
  <p:tag name="KSO_WM_SLIDE_INDEX" val="7"/>
  <p:tag name="KSO_WM_TAG_VERSION" val="1.0"/>
  <p:tag name="KSO_WM_BEAUTIFY_FLAG" val="#wm#"/>
  <p:tag name="KSO_WM_TEMPLATE_CATEGORY" val="custom"/>
  <p:tag name="KSO_WM_TEMPLATE_INDEX" val="20230896"/>
  <p:tag name="KSO_WM_SLIDE_TYPE" val="sectionTitle"/>
  <p:tag name="KSO_WM_SLIDE_SUBTYPE" val="pureTxt"/>
  <p:tag name="KSO_WM_SLIDE_LAYOUT" val="a_e"/>
  <p:tag name="KSO_WM_SLIDE_LAYOUT_CNT" val="1_1"/>
  <p:tag name="KSO_WM_SPECIAL_SOURCE" val="bdnull"/>
  <p:tag name="KSO_WM_SLIDE_CONTENT_AREA" val="{&quot;left&quot;:&quot;37.35&quot;,&quot;top&quot;:&quot;126&quot;,&quot;width&quot;:&quot;593.8&quot;,&quot;height&quot;:&quot;288.05&quot;}"/>
</p:tagLst>
</file>

<file path=ppt/tags/tag95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70_5*l_h_i*1_4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UNIT_LINE_FORE_SCHEMECOLOR_INDEX" val="7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solid&quot;:{&quot;brightness&quot;:0.800000011920929,&quot;colorType&quot;:1,&quot;foreColorIndex&quot;:7,&quot;transparency&quot;:0.800000011920929},&quot;type&quot;:1},&quot;glow&quot;:{&quot;colorType&quot;:0},&quot;line&quot;:{&quot;solidLine&quot;:{&quot;brightness&quot;:0,&quot;colorType&quot;:1,&quot;foreColorIndex&quot;:7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5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70_5*l_h_i*1_4_2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56.xml><?xml version="1.0" encoding="utf-8"?>
<p:tagLst xmlns:p="http://schemas.openxmlformats.org/presentationml/2006/main">
  <p:tag name="KSO_WM_UNIT_BLOCK" val="0"/>
  <p:tag name="KSO_WM_UNIT_DEC_AREA_ID" val="c37347cbc0a24348939d931e37367649"/>
  <p:tag name="KSO_WM_UNIT_DEFAULT_FONT" val="12;18;2"/>
  <p:tag name="KSO_WM_UNIT_SUBTYPE" val="a"/>
  <p:tag name="KSO_WM_UNIT_NOCLEAR" val="0"/>
  <p:tag name="KSO_WM_UNIT_VALUE" val="4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70_5*l_h_f*1_4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，为了最终演示发布的良好效果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5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5_1"/>
  <p:tag name="KSO_WM_UNIT_ID" val="diagram20231370_5*l_h_i*1_5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gradient&quot;:[{&quot;brightness&quot;:0,&quot;colorType&quot;:1,&quot;foreColorIndex&quot;:5,&quot;pos&quot;:0,&quot;transparency&quot;:0.30000001192092896},{&quot;brightness&quot;:0,&quot;colorType&quot;:1,&quot;foreColorIndex&quot;:5,&quot;pos&quot;:0.5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5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5_2"/>
  <p:tag name="KSO_WM_UNIT_ID" val="diagram20231370_5*l_h_i*1_5_2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solid&quot;:{&quot;brightness&quot;:0.600000023841857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59.xml><?xml version="1.0" encoding="utf-8"?>
<p:tagLst xmlns:p="http://schemas.openxmlformats.org/presentationml/2006/main">
  <p:tag name="KSO_WM_UNIT_BLOCK" val="0"/>
  <p:tag name="KSO_WM_UNIT_DEC_AREA_ID" val="c37347cbc0a24348939d931e37367649"/>
  <p:tag name="KSO_WM_UNIT_DEFAULT_FONT" val="12;18;2"/>
  <p:tag name="KSO_WM_UNIT_SUBTYPE" val="a"/>
  <p:tag name="KSO_WM_UNIT_NOCLEAR" val="0"/>
  <p:tag name="KSO_WM_UNIT_VALUE" val="4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5_1"/>
  <p:tag name="KSO_WM_UNIT_ID" val="diagram20231370_5*l_h_f*1_5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，为了最终演示发布的良好效果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6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6_1"/>
  <p:tag name="KSO_WM_UNIT_ID" val="diagram20231370_5*l_h_i*1_6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UNIT_LINE_FORE_SCHEMECOLOR_INDEX" val="7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solid&quot;:{&quot;brightness&quot;:0.800000011920929,&quot;colorType&quot;:1,&quot;foreColorIndex&quot;:7,&quot;transparency&quot;:0.800000011920929},&quot;type&quot;:1},&quot;glow&quot;:{&quot;colorType&quot;:0},&quot;line&quot;:{&quot;solidLine&quot;:{&quot;brightness&quot;:0,&quot;colorType&quot;:1,&quot;foreColorIndex&quot;:7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6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6_2"/>
  <p:tag name="KSO_WM_UNIT_ID" val="diagram20231370_5*l_h_i*1_6_2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62.xml><?xml version="1.0" encoding="utf-8"?>
<p:tagLst xmlns:p="http://schemas.openxmlformats.org/presentationml/2006/main">
  <p:tag name="KSO_WM_UNIT_BLOCK" val="0"/>
  <p:tag name="KSO_WM_UNIT_DEC_AREA_ID" val="c37347cbc0a24348939d931e37367649"/>
  <p:tag name="KSO_WM_UNIT_DEFAULT_FONT" val="12;18;2"/>
  <p:tag name="KSO_WM_UNIT_SUBTYPE" val="a"/>
  <p:tag name="KSO_WM_UNIT_NOCLEAR" val="0"/>
  <p:tag name="KSO_WM_UNIT_VALUE" val="4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6_1"/>
  <p:tag name="KSO_WM_UNIT_ID" val="diagram20231370_5*l_h_f*1_6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，为了最终演示发布的良好效果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6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70_5*l_h_i*1_1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gradient&quot;:[{&quot;brightness&quot;:0,&quot;colorType&quot;:1,&quot;foreColorIndex&quot;:5,&quot;pos&quot;:0,&quot;transparency&quot;:0.30000001192092896},{&quot;brightness&quot;:0,&quot;colorType&quot;:1,&quot;foreColorIndex&quot;:5,&quot;pos&quot;:0.5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6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70_5*l_h_i*1_1_2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solid&quot;:{&quot;brightness&quot;:0.600000023841857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65.xml><?xml version="1.0" encoding="utf-8"?>
<p:tagLst xmlns:p="http://schemas.openxmlformats.org/presentationml/2006/main">
  <p:tag name="KSO_WM_UNIT_BLOCK" val="0"/>
  <p:tag name="KSO_WM_UNIT_DEC_AREA_ID" val="c37347cbc0a24348939d931e37367649"/>
  <p:tag name="KSO_WM_UNIT_DEFAULT_FONT" val="12;18;2"/>
  <p:tag name="KSO_WM_UNIT_SUBTYPE" val="a"/>
  <p:tag name="KSO_WM_UNIT_NOCLEAR" val="0"/>
  <p:tag name="KSO_WM_UNIT_VALUE" val="4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70_5*l_h_f*1_1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，为了最终演示发布的良好效果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6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70_5*l_h_i*1_2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UNIT_LINE_FORE_SCHEMECOLOR_INDEX" val="7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solid&quot;:{&quot;brightness&quot;:0.800000011920929,&quot;colorType&quot;:1,&quot;foreColorIndex&quot;:7,&quot;transparency&quot;:0.800000011920929},&quot;type&quot;:1},&quot;glow&quot;:{&quot;colorType&quot;:0},&quot;line&quot;:{&quot;solidLine&quot;:{&quot;brightness&quot;:0,&quot;colorType&quot;:1,&quot;foreColorIndex&quot;:7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6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70_5*l_h_i*1_2_2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68.xml><?xml version="1.0" encoding="utf-8"?>
<p:tagLst xmlns:p="http://schemas.openxmlformats.org/presentationml/2006/main">
  <p:tag name="KSO_WM_UNIT_BLOCK" val="0"/>
  <p:tag name="KSO_WM_UNIT_DEC_AREA_ID" val="c37347cbc0a24348939d931e37367649"/>
  <p:tag name="KSO_WM_UNIT_DEFAULT_FONT" val="12;18;2"/>
  <p:tag name="KSO_WM_UNIT_SUBTYPE" val="a"/>
  <p:tag name="KSO_WM_UNIT_NOCLEAR" val="0"/>
  <p:tag name="KSO_WM_UNIT_VALUE" val="4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70_5*l_h_f*1_2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，为了最终演示发布的良好效果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6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70_5*l_h_i*1_3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gradient&quot;:[{&quot;brightness&quot;:0,&quot;colorType&quot;:1,&quot;foreColorIndex&quot;:5,&quot;pos&quot;:0,&quot;transparency&quot;:0.30000001192092896},{&quot;brightness&quot;:0,&quot;colorType&quot;:1,&quot;foreColorIndex&quot;:5,&quot;pos&quot;:0.5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7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70_5*l_h_i*1_3_2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solid&quot;:{&quot;brightness&quot;:0.600000023841857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71.xml><?xml version="1.0" encoding="utf-8"?>
<p:tagLst xmlns:p="http://schemas.openxmlformats.org/presentationml/2006/main">
  <p:tag name="KSO_WM_UNIT_BLOCK" val="0"/>
  <p:tag name="KSO_WM_UNIT_DEC_AREA_ID" val="c37347cbc0a24348939d931e37367649"/>
  <p:tag name="KSO_WM_UNIT_DEFAULT_FONT" val="12;18;2"/>
  <p:tag name="KSO_WM_UNIT_SUBTYPE" val="a"/>
  <p:tag name="KSO_WM_UNIT_NOCLEAR" val="0"/>
  <p:tag name="KSO_WM_UNIT_VALUE" val="4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70_5*l_h_f*1_3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，为了最终演示发布的良好效果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7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01_3*l_h_i*1_3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7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3"/>
  <p:tag name="KSO_WM_UNIT_ID" val="diagram20231301_3*l_h_i*1_3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brightness&quot;:0,&quot;colorType&quot;:1,&quot;foreColorIndex&quot;:7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7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01_3*l_h_i*1_3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-0.25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75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01_3*l_h_f*1_3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7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01_3*l_h_i*1_1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7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3"/>
  <p:tag name="KSO_WM_UNIT_ID" val="diagram20231301_3*l_h_i*1_1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brightness&quot;:0,&quot;colorType&quot;:1,&quot;foreColorIndex&quot;:5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7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01_3*l_h_i*1_1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-0.25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79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01_3*l_h_f*1_1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8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01_3*l_h_i*1_2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8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3"/>
  <p:tag name="KSO_WM_UNIT_ID" val="diagram20231301_3*l_h_i*1_2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brightness&quot;:0,&quot;colorType&quot;:1,&quot;foreColorIndex&quot;:6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8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01_3*l_h_i*1_2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-0.25,&quot;colorType&quot;:1,&quot;foreColorIndex&quot;: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83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01_3*l_h_f*1_2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8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01_3*l_h_i*1_4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8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3"/>
  <p:tag name="KSO_WM_UNIT_ID" val="diagram20231301_3*l_h_i*1_4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brightness&quot;:0,&quot;colorType&quot;:1,&quot;foreColorIndex&quot;:8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8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01_3*l_h_i*1_4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-0.25,&quot;colorType&quot;:1,&quot;foreColorIndex&quot;:8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87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01_3*l_h_f*1_4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88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custom20230896_9*a*1"/>
  <p:tag name="KSO_WM_TEMPLATE_CATEGORY" val="custom"/>
  <p:tag name="KSO_WM_TEMPLATE_INDEX" val="20230896"/>
  <p:tag name="KSO_WM_UNIT_LAYERLEVEL" val="1"/>
  <p:tag name="KSO_WM_TAG_VERSION" val="1.0"/>
  <p:tag name="KSO_WM_BEAUTIFY_FLAG" val="#wm#"/>
  <p:tag name="KSO_WM_UNIT_PRESET_TEXT" val="感谢您的观看"/>
</p:tagLst>
</file>

<file path=ppt/tags/tag989.xml><?xml version="1.0" encoding="utf-8"?>
<p:tagLst xmlns:p="http://schemas.openxmlformats.org/presentationml/2006/main">
  <p:tag name="KSO_WM_UNIT_SUBTYPE" val="b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f"/>
  <p:tag name="KSO_WM_UNIT_INDEX" val="1"/>
  <p:tag name="KSO_WM_UNIT_ID" val="custom20230896_9*f*1"/>
  <p:tag name="KSO_WM_TEMPLATE_CATEGORY" val="custom"/>
  <p:tag name="KSO_WM_TEMPLATE_INDEX" val="20230896"/>
  <p:tag name="KSO_WM_UNIT_LAYERLEVEL" val="1"/>
  <p:tag name="KSO_WM_TAG_VERSION" val="1.0"/>
  <p:tag name="KSO_WM_BEAUTIFY_FLAG" val="#wm#"/>
  <p:tag name="KSO_WM_UNIT_PRESET_TEXT" val="汇报人：WPS"/>
</p:tagLst>
</file>

<file path=ppt/tags/tag990.xml><?xml version="1.0" encoding="utf-8"?>
<p:tagLst xmlns:p="http://schemas.openxmlformats.org/presentationml/2006/main">
  <p:tag name="KSO_WM_SLIDE_ID" val="custom20230896_9"/>
  <p:tag name="KSO_WM_TEMPLATE_SUBCATEGORY" val="29"/>
  <p:tag name="KSO_WM_TEMPLATE_MASTER_TYPE" val="0"/>
  <p:tag name="KSO_WM_TEMPLATE_COLOR_TYPE" val="0"/>
  <p:tag name="KSO_WM_SLIDE_ITEM_CNT" val="0"/>
  <p:tag name="KSO_WM_SLIDE_INDEX" val="9"/>
  <p:tag name="KSO_WM_TAG_VERSION" val="1.0"/>
  <p:tag name="KSO_WM_BEAUTIFY_FLAG" val="#wm#"/>
  <p:tag name="KSO_WM_TEMPLATE_CATEGORY" val="custom"/>
  <p:tag name="KSO_WM_TEMPLATE_INDEX" val="20230896"/>
  <p:tag name="KSO_WM_SLIDE_TYPE" val="endPage"/>
  <p:tag name="KSO_WM_SLIDE_SUBTYPE" val="pureTxt"/>
  <p:tag name="KSO_WM_SLIDE_LAYOUT" val="a_f"/>
  <p:tag name="KSO_WM_SLIDE_LAYOUT_CNT" val="1_1"/>
  <p:tag name="KSO_WM_SPECIAL_SOURCE" val="bdnull"/>
  <p:tag name="KSO_WM_SLIDE_CONTENT_AREA" val="{&quot;left&quot;:&quot;82.8&quot;,&quot;top&quot;:&quot;111.1&quot;,&quot;width&quot;:&quot;593.8&quot;,&quot;height&quot;:&quot;288.05&quot;}"/>
</p:tagLst>
</file>

<file path=ppt/theme/theme1.xml><?xml version="1.0" encoding="utf-8"?>
<a:theme xmlns:a="http://schemas.openxmlformats.org/drawingml/2006/main" name="Office 主题">
  <a:themeElements>
    <a:clrScheme name="Office 主题">
      <a:dk1>
        <a:sysClr lastClr="000000" val="windowText"/>
      </a:dk1>
      <a:lt1>
        <a:sysClr lastClr="FFFFFF" val="window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主题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主题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algn="ctr" blurRad="57150" dir="5400000" dist="19050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ppt/theme/theme2.xml><?xml version="1.0" encoding="utf-8"?>
<a:theme xmlns:a="http://schemas.openxmlformats.org/drawingml/2006/main" name="Office 主题">
  <a:themeElements>
    <a:clrScheme name="自定义 119">
      <a:dk1>
        <a:srgbClr val="000000"/>
      </a:dk1>
      <a:lt1>
        <a:srgbClr val="FFFFFF"/>
      </a:lt1>
      <a:dk2>
        <a:srgbClr val="793E03"/>
      </a:dk2>
      <a:lt2>
        <a:srgbClr val="FDECE0"/>
      </a:lt2>
      <a:accent1>
        <a:srgbClr val="F37C07"/>
      </a:accent1>
      <a:accent2>
        <a:srgbClr val="F6A466"/>
      </a:accent2>
      <a:accent3>
        <a:srgbClr val="E47879"/>
      </a:accent3>
      <a:accent4>
        <a:srgbClr val="D27199"/>
      </a:accent4>
      <a:accent5>
        <a:srgbClr val="BF69B8"/>
      </a:accent5>
      <a:accent6>
        <a:srgbClr val="AD62D8"/>
      </a:accent6>
      <a:hlink>
        <a:srgbClr val="4472C4"/>
      </a:hlink>
      <a:folHlink>
        <a:srgbClr val="BFBFBF"/>
      </a:folHlink>
    </a:clrScheme>
    <a:fontScheme name="自定义 9">
      <a:majorFont>
        <a:latin typeface="微软雅黑"/>
        <a:ea typeface="微软雅黑"/>
        <a:cs typeface=""/>
      </a:majorFont>
      <a:minorFont>
        <a:latin typeface="微软雅黑"/>
        <a:ea typeface="微软雅黑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algn="ctr" blurRad="57150" dir="5400000" dist="19050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ppt/theme/theme3.xml><?xml version="1.0" encoding="utf-8"?>
<a:theme xmlns:a="http://schemas.openxmlformats.org/drawingml/2006/main" name="Office 主题">
  <a:themeElements>
    <a:clrScheme name="Office">
      <a:dk1>
        <a:sysClr lastClr="000000" val="windowText"/>
      </a:dk1>
      <a:lt1>
        <a:sysClr lastClr="FFFFFF" val="window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TH Sarabun PSK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TH Sarabun PSK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algn="ctr" blurRad="57150" dir="5400000" dist="19050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docProps/app.xml><?xml version="1.0" encoding="utf-8"?>
<Properties xmlns="http://schemas.openxmlformats.org/officeDocument/2006/extended-properties">
  <Application>WPS 演示</Application>
  <ScaleCrop>0</ScaleCrop>
  <LinksUpToDate>0</LinksUpToDate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xsi="http://www.w3.org/2001/XMLSchema-instance">
  <dc:creator>MI 9</dc:creator>
  <dcterms:created xsi:type="dcterms:W3CDTF">2023-12-19T20:45:19Z</dcterms:created>
  <dcterms:modified xsi:type="dcterms:W3CDTF">2023-12-19T20:45:19Z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KSOProductBuildVer">
    <vt:lpwstr>2052-11.1.0.8500</vt:lpwstr>
  </property>
  <property fmtid="{D5CDD505-2E9C-101B-9397-08002B2CF9AE}" pid="3" name="ICV">
    <vt:lpwstr>a4908e3e7db14e0cb2a16262527c54d4_21</vt:lpwstr>
  </property>
</Properties>
</file>