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669" r:id="rId1"/>
    <p:sldMasterId id="2147492706" r:id="rId2"/>
  </p:sldMasterIdLst>
  <p:notesMasterIdLst>
    <p:notesMasterId r:id="rId3"/>
  </p:notesMasterIdLst>
  <p:sldIdLst>
    <p:sldId id="4423" r:id="rId4"/>
    <p:sldId id="4427" r:id="rId5"/>
    <p:sldId id="4431" r:id="rId6"/>
    <p:sldId id="4434" r:id="rId7"/>
    <p:sldId id="4437" r:id="rId8"/>
    <p:sldId id="4440" r:id="rId9"/>
    <p:sldId id="4443" r:id="rId10"/>
    <p:sldId id="4446" r:id="rId11"/>
    <p:sldId id="4449" r:id="rId12"/>
    <p:sldId id="4452" r:id="rId13"/>
    <p:sldId id="4455" r:id="rId14"/>
    <p:sldId id="4458" r:id="rId15"/>
    <p:sldId id="4461" r:id="rId16"/>
    <p:sldId id="4464" r:id="rId17"/>
    <p:sldId id="4467" r:id="rId18"/>
    <p:sldId id="4470" r:id="rId19"/>
    <p:sldId id="4473" r:id="rId20"/>
    <p:sldId id="4476" r:id="rId21"/>
    <p:sldId id="4479" r:id="rId22"/>
    <p:sldId id="4482" r:id="rId23"/>
    <p:sldId id="4485" r:id="rId24"/>
    <p:sldId id="4488" r:id="rId25"/>
    <p:sldId id="4491" r:id="rId26"/>
    <p:sldId id="4494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670" r:id="rId1"/>
    <p:sldLayoutId id="2147492671" r:id="rId2"/>
    <p:sldLayoutId id="2147492672" r:id="rId3"/>
    <p:sldLayoutId id="2147492673" r:id="rId4"/>
    <p:sldLayoutId id="2147492674" r:id="rId5"/>
    <p:sldLayoutId id="2147492675" r:id="rId6"/>
    <p:sldLayoutId id="2147492676" r:id="rId7"/>
    <p:sldLayoutId id="2147492677" r:id="rId8"/>
    <p:sldLayoutId id="2147492678" r:id="rId9"/>
    <p:sldLayoutId id="2147492679" r:id="rId10"/>
    <p:sldLayoutId id="214749268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707" r:id="rId1"/>
    <p:sldLayoutId id="2147492708" r:id="rId2"/>
    <p:sldLayoutId id="2147492709" r:id="rId3"/>
    <p:sldLayoutId id="2147492710" r:id="rId4"/>
    <p:sldLayoutId id="2147492711" r:id="rId5"/>
    <p:sldLayoutId id="2147492712" r:id="rId6"/>
    <p:sldLayoutId id="2147492713" r:id="rId7"/>
    <p:sldLayoutId id="2147492714" r:id="rId8"/>
    <p:sldLayoutId id="2147492715" r:id="rId9"/>
    <p:sldLayoutId id="2147492716" r:id="rId10"/>
    <p:sldLayoutId id="214749271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纺织制造行业市场分析及投资前景预测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纺织制造行业概述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纺织制造行业市场需求分析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纺织制造行业竞争格局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纺织制造行业投资风险分析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纺织制造行业投资机会与前景预测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纺织制造行业概述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90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纺织制造行业定义：指将天然纤维和人造纤维经过纺、织、染、整等加工工艺，制成各类纺织品的行业。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行业分类：纺织制造行业包括棉纺织、毛纺织、丝纺织、麻纺织、化纤纺织等子行业。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纺织制造行业在国民经济中的地位：纺织制造行业是传统支柱产业之一，为国民经济提供重要保障，同时也是出口创汇的重要来源。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纺织制造行业发展趋势：随着科技的不断进步和消费需求的升级，纺织制造行业正朝着智能化、绿色化、品牌化、多元化的方向发展。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纺织制造行业市场规模持续增长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全球纺织制造行业市场规模超过XX亿美元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中国纺织制造行业市场规模居全球首位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未来几年纺织制造行业市场规模有望继续扩大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数字化转型：纺织制造行业正在加速数字化转型，以提高生产效率和产品质量。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可持续发展：纺织制造行业正致力于可持续发展，减少环境污染和资源浪费。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智能化生产：纺织制造行业正在应用智能化技术，实现自动化生产和管理，提高生产效率。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定制化需求：纺织制造行业正面临消费者需求的多样化，越来越多的企业开始提供定制化服务。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纺织制造行业竞争格局</a:t>
            </a:r>
            <a:endParaRPr altLang="en-US" dirty="0" lang="zh-CN"/>
          </a:p>
        </p:txBody>
      </p:sp>
      <p:sp>
        <p:nvSpPr>
          <p:cNvPr id="10491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行业竞争现状</a:t>
            </a:r>
            <a:endParaRPr altLang="en-US" lang="zh-CN"/>
          </a:p>
        </p:txBody>
      </p:sp>
      <p:sp>
        <p:nvSpPr>
          <p:cNvPr id="10492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纺织制造行业的企业数量众多，竞争激烈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原材料价格的波动对行业竞争格局产生影响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技术创新是提升企业竞争力的关键因素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行业内兼并与重组现象频繁，企业规模不断扩大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行业主要企业分析</a:t>
            </a:r>
            <a:endParaRPr altLang="en-US" lang="zh-CN"/>
          </a:p>
        </p:txBody>
      </p:sp>
      <p:sp>
        <p:nvSpPr>
          <p:cNvPr id="10493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纺织制造行业主要企业概述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主要企业市场份额占比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主要企业竞争优势与劣势分析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主要企业未来发展策略与规划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行业集中度分析</a:t>
            </a:r>
            <a:endParaRPr altLang="en-US" lang="zh-CN"/>
          </a:p>
        </p:txBody>
      </p:sp>
      <p:sp>
        <p:nvSpPr>
          <p:cNvPr id="10493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前四大企业市场份额占比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行业集中度变化趋势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竞争格局对企业影响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未来行业集中度预测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纺织制造行业市场需求分析</a:t>
            </a:r>
            <a:endParaRPr altLang="en-US" dirty="0" lang="zh-CN"/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市场需求特点</a:t>
            </a:r>
            <a:endParaRPr altLang="en-US" lang="zh-CN"/>
          </a:p>
        </p:txBody>
      </p:sp>
      <p:sp>
        <p:nvSpPr>
          <p:cNvPr id="10494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定制化：个性化需求的增加，使得定制化的纺织品市场需求不断增长。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多样化：纺织制造行业的产品种类繁多，满足不同消费者的需求。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品质化：随着消费者对品质要求的提高，高品质、环保、健康的纺织品越来越受欢迎。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智能化：智能化技术的应用，提高了纺织制造行业的生产效率和产品质量，满足市场对高效、高品质的需求。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市场需求结构</a:t>
            </a:r>
            <a:endParaRPr altLang="en-US" lang="zh-CN"/>
          </a:p>
        </p:txBody>
      </p:sp>
      <p:sp>
        <p:nvSpPr>
          <p:cNvPr id="10495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投资需求：随着纺织制造技术的不断进步和产业升级，投资需求逐渐增加，尤其是在智能化、绿色化、品牌化等方面的投资需求较大。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政策需求：政府对纺织制造行业的支持力度逐渐加大，政策需求逐渐增加，尤其是在环保、质量、品牌等方面的政策支持更加明显。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消费需求：随着人们生活水平的提高，对纺织品的需求逐渐增加，尤其对高品质、个性化、环保型的纺织品需求更加旺盛。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出口需求：纺织制造行业出口市场需求稳定，尤其在欧美、日韩等发达国家市场需求较大。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市场需求趋势</a:t>
            </a:r>
            <a:endParaRPr altLang="en-US" lang="zh-CN"/>
          </a:p>
        </p:txBody>
      </p:sp>
      <p:sp>
        <p:nvSpPr>
          <p:cNvPr id="10496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全球纺织制造行业市场需求持续增长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时尚产业的发展带动纺织制造行业市场需求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环保可持续发展成为纺织制造行业市场需求的重要趋势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定制化、个性化需求成为纺织制造行业市场需求的增长点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纺织制造行业投资风险分析</a:t>
            </a:r>
            <a:endParaRPr altLang="en-US" dirty="0" lang="zh-CN"/>
          </a:p>
        </p:txBody>
      </p:sp>
      <p:sp>
        <p:nvSpPr>
          <p:cNvPr id="10496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</a:t>
            </a:r>
            <a:endParaRPr altLang="en-US" lang="zh-CN"/>
          </a:p>
        </p:txBody>
      </p:sp>
      <p:sp>
        <p:nvSpPr>
          <p:cNvPr id="10497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政策变化对纺织制造行业的影响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纺织品国际贸易政策的风险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政策执行力度和透明度对投资的影响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国内外政策差异对投资的影响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498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纺织机械更新换代风险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生产工艺落后风险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知识产权保护风险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新技术研发和应用风险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498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原材料价格波动：纺织制造行业的原材料成本占比较大，原材料价格波动对企业的盈利影响较大。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市场竞争激烈：纺织制造行业的竞争激烈，企业需要不断提高产品质量、降低成本、拓展销售渠道等方式来提高竞争力。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国际贸易环境变化：纺织制造行业的国际贸易环境不稳定，政治、经济、社会等因素都可能对企业的出口造成影响。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环保要求提高：随着人们对环境保护意识的提高，纺织制造行业需要加强环保投入，提高环保标准，以满足日益严格的环保要求。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原材料价格波动风险</a:t>
            </a:r>
            <a:endParaRPr altLang="en-US" lang="zh-CN"/>
          </a:p>
        </p:txBody>
      </p:sp>
      <p:sp>
        <p:nvSpPr>
          <p:cNvPr id="10499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纺织制造行业对原材料的依赖性较大，原材料价格的波动对企业的生产和经营产生直接影响。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原材料价格波动可能引发企业库存管理的不确定性，进而影响企业的生产和交货计划。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原材料价格波动可能引发企业与供应商之间的合同履约问题，进而影响企业的供应链稳定性和可靠性。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原材料价格波动可能导致企业生产成本的不稳定，进而影响企业的盈利能力和市场竞争力。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纺织制造行业投资机会与前景预测</a:t>
            </a:r>
            <a:endParaRPr altLang="en-US" dirty="0" lang="zh-CN"/>
          </a:p>
        </p:txBody>
      </p:sp>
      <p:sp>
        <p:nvSpPr>
          <p:cNvPr id="1050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00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行业发展趋势：纺织制造行业未来将朝着智能化、绿色化、个性化方向发展，投资机会将不断涌现。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技术创新：纺织制造行业的技术创新将为投资者提供更多机会，例如新型纤维、智能纺织品等领域。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政策支持：政府对纺织制造行业的支持力度不断加大，投资者可以关注相关政策动向，寻找投资机会。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国际市场：纺织制造行业的国际市场需求不断增长，投资者可以关注国际市场动态，拓展海外业务。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1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数字化转型：纺织制造行业将加速数字化转型，提高生产效率和产品质量。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可持续发展：随着环保意识的提高，纺织制造行业将更加注重可持续发展和环保生产。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个性化需求：随着消费者需求的多样化，纺织制造行业将更加注重个性化需求和定制化服务。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智能化制造：纺织制造行业将采用更多的智能化技术和设备，实现自动化生产和管理，提高生产效率和企业竞争力。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投资前景展望</a:t>
            </a:r>
            <a:endParaRPr altLang="en-US" lang="zh-CN"/>
          </a:p>
        </p:txBody>
      </p:sp>
      <p:sp>
        <p:nvSpPr>
          <p:cNvPr id="10501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纺织制造行业市场分析：包括市场规模、竞争格局、消费者需求等方面的分析，为投资决策提供数据支持。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行业发展趋势：分析纺织制造行业未来的发展方向和趋势，如智能化、绿色环保、个性化定制等方面的发展。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投资机会与风险：分析纺织制造行业的投资机会和潜在风险，为投资者提供参考和建议。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前景预测：根据市场分析、行业发展趋势和投资机会等因素，对纺织制造行业未来的发展前景进行预测和分析。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2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2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2024-01-05T04:23:17Z</dcterms:created>
  <dcterms:modified xsi:type="dcterms:W3CDTF">2024-01-05T04:23:17Z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6622cb25510a4b5c815f8cb9dd6f981c_21</vt:lpwstr>
  </property>
</Properties>
</file>