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492" r:id="rId1"/>
    <p:sldMasterId id="2147497529" r:id="rId2"/>
  </p:sldMasterIdLst>
  <p:notesMasterIdLst>
    <p:notesMasterId r:id="rId3"/>
  </p:notesMasterIdLst>
  <p:sldIdLst>
    <p:sldId id="6722" r:id="rId4"/>
    <p:sldId id="6725" r:id="rId5"/>
    <p:sldId id="6728" r:id="rId6"/>
    <p:sldId id="6731" r:id="rId7"/>
    <p:sldId id="6737" r:id="rId9"/>
    <p:sldId id="6740" r:id="rId10"/>
    <p:sldId id="6743" r:id="rId11"/>
    <p:sldId id="6746" r:id="rId12"/>
    <p:sldId id="6752" r:id="rId14"/>
    <p:sldId id="6755" r:id="rId15"/>
    <p:sldId id="6758" r:id="rId16"/>
    <p:sldId id="6761" r:id="rId17"/>
    <p:sldId id="6764" r:id="rId18"/>
    <p:sldId id="6770" r:id="rId20"/>
    <p:sldId id="6773" r:id="rId21"/>
    <p:sldId id="6776" r:id="rId22"/>
    <p:sldId id="6779" r:id="rId23"/>
    <p:sldId id="6782" r:id="rId24"/>
    <p:sldId id="6788" r:id="rId26"/>
    <p:sldId id="6791" r:id="rId27"/>
    <p:sldId id="6794" r:id="rId28"/>
    <p:sldId id="6797" r:id="rId29"/>
    <p:sldId id="6800" r:id="rId30"/>
    <p:sldId id="6806" r:id="rId32"/>
    <p:sldId id="6809" r:id="rId33"/>
    <p:sldId id="681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93" r:id="rId1"/>
    <p:sldLayoutId id="2147497494" r:id="rId2"/>
    <p:sldLayoutId id="2147497495" r:id="rId3"/>
    <p:sldLayoutId id="2147497496" r:id="rId4"/>
    <p:sldLayoutId id="2147497497" r:id="rId5"/>
    <p:sldLayoutId id="2147497498" r:id="rId6"/>
    <p:sldLayoutId id="2147497499" r:id="rId7"/>
    <p:sldLayoutId id="2147497500" r:id="rId8"/>
    <p:sldLayoutId id="2147497501" r:id="rId9"/>
    <p:sldLayoutId id="2147497502" r:id="rId10"/>
    <p:sldLayoutId id="21474975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30" r:id="rId1"/>
    <p:sldLayoutId id="2147497531" r:id="rId2"/>
    <p:sldLayoutId id="2147497532" r:id="rId3"/>
    <p:sldLayoutId id="2147497533" r:id="rId4"/>
    <p:sldLayoutId id="2147497534" r:id="rId5"/>
    <p:sldLayoutId id="2147497535" r:id="rId6"/>
    <p:sldLayoutId id="2147497536" r:id="rId7"/>
    <p:sldLayoutId id="2147497537" r:id="rId8"/>
    <p:sldLayoutId id="2147497538" r:id="rId9"/>
    <p:sldLayoutId id="2147497539" r:id="rId10"/>
    <p:sldLayoutId id="21474975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健身器材行业工作总结与展望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行业挑战与机遇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健身器材行业的定义与分类</a:t>
            </a:r>
            <a:endParaRPr altLang="en-US" lang="zh-CN"/>
          </a:p>
        </p:txBody>
      </p:sp>
      <p:sp>
        <p:nvSpPr>
          <p:cNvPr id="1049022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定义：健身器材是指用于帮助人们进行体育锻炼、提高身体素质的各种器械和设备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分类：根据使用场景和功能，健身器材可分为有氧运动器材、力量训练器材、柔韧性训练器材、功能性训练器材等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行业市场规模与增长趋势</a:t>
            </a:r>
            <a:endParaRPr altLang="en-US" lang="zh-CN"/>
          </a:p>
        </p:txBody>
      </p:sp>
      <p:sp>
        <p:nvSpPr>
          <p:cNvPr id="10490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市场规模：全球健身器材市场规模逐年增长，中国市场占比逐年提升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增长趋势：随着健康意识的提高和消费升级，健身器材行业将保持快速增长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竞争格局：国内外品牌竞争激烈，市场集中度逐渐提高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未来展望：智能化、个性化、多元化将成为健身器材行业的发展趋势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1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主要参与者：健身器材行业的各大品牌和公司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行业趋势：未来健身器材行业的发展趋势和预测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挑战与机遇：当前健身器材行业面临的挑战和机遇，以及应对策略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竞争格局：市场上的主要竞争者及其市场份额、产品特点和优势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1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行业标准与法规执行情况</a:t>
            </a:r>
            <a:endParaRPr altLang="en-US" lang="zh-CN"/>
          </a:p>
        </p:txBody>
      </p:sp>
      <p:sp>
        <p:nvSpPr>
          <p:cNvPr id="104926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行业标准的制定与执行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7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法规的出台与实施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8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监管部门的监督与检查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8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企业自律与规范发展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产品质量与技术水平提升情况</a:t>
            </a:r>
            <a:endParaRPr altLang="en-US" lang="zh-CN"/>
          </a:p>
        </p:txBody>
      </p:sp>
      <p:sp>
        <p:nvSpPr>
          <p:cNvPr id="10493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产品质量提升：通过改进生产工艺和加强质量监管，提高产品合格率和稳定性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技术水平提升：引进先进技术和设备，加强研发和创新，提高产品性能和竞争力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客户满意度提高：通过改进产品质量和技术水平，提高客户满意度和忠诚度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市场份额扩大：通过提高产品质量和技术水平，扩大市场份额和销售额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营销策略与渠道拓展成果</a:t>
            </a:r>
            <a:endParaRPr altLang="en-US" lang="zh-CN"/>
          </a:p>
        </p:txBody>
      </p:sp>
      <p:sp>
        <p:nvSpPr>
          <p:cNvPr id="10493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营销策略：针对不同客户群体，制定个性化营销方案，提高品牌知名度和美誉度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渠道拓展：积极开拓线上和线下销售渠道，扩大市场份额，提高销售额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成果展示：通过数据分析和案例分享，展示营销策略和渠道拓展的成果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经验总结：总结经验教训，为未来工作提供参考和借鉴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客户服务与售后支持体系完善情况</a:t>
            </a:r>
            <a:endParaRPr altLang="en-US" lang="zh-CN"/>
          </a:p>
        </p:txBody>
      </p:sp>
      <p:sp>
        <p:nvSpPr>
          <p:cNvPr id="10494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客户服务体系：建立完善的客户服务流程，提高客户满意度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体系完善情况：持续改进和优化，提高服务质量和效率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未来展望：加强客户服务与售后支持的融合，提升品牌形象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售后支持体系：提供专业的技术支持和维修服务，保障客户权益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行业挑战与机遇</a:t>
            </a:r>
            <a:endParaRPr altLang="en-US" dirty="0" lang="zh-CN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市场竞争激烈与价格战问题</a:t>
            </a:r>
            <a:endParaRPr altLang="en-US" lang="zh-CN"/>
          </a:p>
        </p:txBody>
      </p:sp>
      <p:sp>
        <p:nvSpPr>
          <p:cNvPr id="10495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市场竞争激烈：各大品牌竞争激烈，市场份额争夺激烈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价格战问题：为了争夺市场份额，一些品牌采取低价策略，导致行业价格战问题严重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品牌形象受损：价格战导致一些品牌形象受损，消费者对产品质量和品牌信任度降低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行业利润下降：价格战导致行业利润下降，企业生存和发展面临挑战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消费者需求多样化与个性化趋势</a:t>
            </a:r>
            <a:endParaRPr altLang="en-US" lang="zh-CN"/>
          </a:p>
        </p:txBody>
      </p:sp>
      <p:sp>
        <p:nvSpPr>
          <p:cNvPr id="104965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5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5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5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6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62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消费者需求多样化：随着人们生活水平的提高，消费者对健身器材的需求也越来越多样化，不仅要求产品功能齐全，还要求产品外观美观、个性化。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个性化趋势：随着消费者对健身器材的需求越来越个性化，健身器材企业需要不断创新，推出符合消费者个性化需求的产品，以满足不同消费者的需求。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市场竞争激烈：随着健身器材市场的竞争越来越激烈，企业需要不断提高产品质量和服务水平，加强品牌建设，以赢得消费者的信任和支持。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行业挑战与机遇并存：虽然健身器材行业面临一些挑战，如市场竞争激烈、消费者需求多样化等，但也存在许多机遇，如政策支持、市场需求增长等。企业需要抓住机遇，积极应对挑战，实现可持续发展。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科技创新推动行业转型升级机遇</a:t>
            </a:r>
            <a:endParaRPr altLang="en-US" lang="zh-CN"/>
          </a:p>
        </p:txBody>
      </p:sp>
      <p:sp>
        <p:nvSpPr>
          <p:cNvPr id="10497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科技创新引领健身器材行业的发展趋势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智能化、数字化、个性化成为行业新方向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跨界合作与融合为行业带来更多可能性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政策支持为行业转型升级提供有力保障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政策法规变化带来的影响与挑战</a:t>
            </a:r>
            <a:endParaRPr altLang="en-US" lang="zh-CN"/>
          </a:p>
        </p:txBody>
      </p:sp>
      <p:sp>
        <p:nvSpPr>
          <p:cNvPr id="10497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政策法规变化对行业的影响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企业如何应对政策法规变化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未来政策法规变化的趋势预测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8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行业发展趋势预测与分析</a:t>
            </a:r>
            <a:endParaRPr altLang="en-US" lang="zh-CN"/>
          </a:p>
        </p:txBody>
      </p:sp>
      <p:sp>
        <p:nvSpPr>
          <p:cNvPr id="10498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智能化与数字化：健身器材将更加智能化，通过大数据和人工智能技术为用户提供个性化建议和计划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多样化与个性化：健身器材将更加多样化，满足不同人群的需求，同时更加注重个性化设计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绿色环保：环保理念在健身器材行业将越来越受到重视，未来将有更多环保材料和节能技术被应用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线上线下融合：线上健身平台和线下健身器材将更加紧密结合，形成完整的健身生态圈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企业战略规划与目标设定</a:t>
            </a:r>
            <a:endParaRPr altLang="en-US" lang="zh-CN"/>
          </a:p>
        </p:txBody>
      </p:sp>
      <p:sp>
        <p:nvSpPr>
          <p:cNvPr id="10499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明确企业战略定位：结合市场趋势和客户需求，制定符合企业发展的战略规划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目标设定：根据企业战略定位，设定具体、可衡量的短期和长期目标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实施计划：制定详细的实施计划，包括时间表、责任人、资源需求等，确保目标得以实现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持续改进：建立有效的监控和评估机制，及时调整战略规划和目标设定，确保企业持续发展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技术创新与产品升级方向探讨</a:t>
            </a:r>
            <a:endParaRPr altLang="en-US" lang="zh-CN"/>
          </a:p>
        </p:txBody>
      </p:sp>
      <p:sp>
        <p:nvSpPr>
          <p:cNvPr id="1049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多样化功能设计：满足不同人群的健身需求，提高健身器材的适用性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智能化技术应用：提高健身器材的智能化水平，提供更加个性化的健身体验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绿色环保材料应用：采用环保材料制作健身器材，提高产品的环保性能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线上线下融合发展：结合线上平台和线下实体店，提供更加便捷的健身服务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可持续发展理念在行业中的推广与应用</a:t>
            </a:r>
            <a:endParaRPr altLang="en-US" lang="zh-CN"/>
          </a:p>
        </p:txBody>
      </p:sp>
      <p:sp>
        <p:nvSpPr>
          <p:cNvPr id="10500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推广绿色环保理念：倡导低碳、环保、可持续的健身器材设计理念，减少对环境的污染和破坏。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研发绿色环保产品：研发符合环保标准的健身器材，采用可再生、可回收材料，减少对资源的浪费。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推广循环经济：推动健身器材行业的循环经济发展，提高资源利用效率，减少废弃物的产生。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倡导绿色消费：引导消费者购买环保、低碳的健身器材，鼓励消费者选择可持续发展的健身产品。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对行业发展的总结与评价</a:t>
            </a:r>
            <a:endParaRPr altLang="en-US" lang="zh-CN"/>
          </a:p>
        </p:txBody>
      </p:sp>
      <p:sp>
        <p:nvSpPr>
          <p:cNvPr id="10501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市场竞争激烈，需要加强品牌建设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行业规模不断扩大，市场前景广阔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消费者需求多样化，需要不断创新产品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行业标准不断提高，需要加强质量监管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2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拓展国际市场，提高国际影响力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关注政策法规变化，及时调整经营策略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加大科技创新力度，提高产品竞争力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加强品牌营销，扩大市场份额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2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6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0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2023-12-17T13:21:48Z</dcterms:created>
  <dcterms:modified xsi:type="dcterms:W3CDTF">2023-12-17T13:21:48Z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d70174062c6e423388d8d84b5fa66e57_21</vt:lpwstr>
  </property>
</Properties>
</file>