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80" r:id="rId1"/>
    <p:sldMasterId id="2147484217" r:id="rId2"/>
  </p:sldMasterIdLst>
  <p:notesMasterIdLst>
    <p:notesMasterId r:id="rId3"/>
  </p:notesMasterIdLst>
  <p:sldIdLst>
    <p:sldId id="500" r:id="rId4"/>
    <p:sldId id="503" r:id="rId5"/>
    <p:sldId id="506" r:id="rId6"/>
    <p:sldId id="509" r:id="rId7"/>
    <p:sldId id="515" r:id="rId9"/>
    <p:sldId id="518" r:id="rId10"/>
    <p:sldId id="521" r:id="rId11"/>
    <p:sldId id="524" r:id="rId12"/>
    <p:sldId id="530" r:id="rId14"/>
    <p:sldId id="533" r:id="rId15"/>
    <p:sldId id="536" r:id="rId16"/>
    <p:sldId id="539" r:id="rId17"/>
    <p:sldId id="542" r:id="rId18"/>
    <p:sldId id="548" r:id="rId20"/>
    <p:sldId id="551" r:id="rId21"/>
    <p:sldId id="554" r:id="rId22"/>
    <p:sldId id="557" r:id="rId23"/>
    <p:sldId id="560" r:id="rId24"/>
    <p:sldId id="566" r:id="rId26"/>
    <p:sldId id="569" r:id="rId27"/>
    <p:sldId id="572" r:id="rId28"/>
    <p:sldId id="575" r:id="rId29"/>
    <p:sldId id="578" r:id="rId30"/>
    <p:sldId id="584" r:id="rId32"/>
    <p:sldId id="587" r:id="rId33"/>
    <p:sldId id="590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81" r:id="rId1"/>
    <p:sldLayoutId id="2147484182" r:id="rId2"/>
    <p:sldLayoutId id="2147484183" r:id="rId3"/>
    <p:sldLayoutId id="2147484184" r:id="rId4"/>
    <p:sldLayoutId id="2147484185" r:id="rId5"/>
    <p:sldLayoutId id="2147484186" r:id="rId6"/>
    <p:sldLayoutId id="2147484187" r:id="rId7"/>
    <p:sldLayoutId id="2147484188" r:id="rId8"/>
    <p:sldLayoutId id="2147484189" r:id="rId9"/>
    <p:sldLayoutId id="2147484190" r:id="rId10"/>
    <p:sldLayoutId id="214748419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218" r:id="rId1"/>
    <p:sldLayoutId id="2147484219" r:id="rId2"/>
    <p:sldLayoutId id="2147484220" r:id="rId3"/>
    <p:sldLayoutId id="2147484221" r:id="rId4"/>
    <p:sldLayoutId id="2147484222" r:id="rId5"/>
    <p:sldLayoutId id="2147484223" r:id="rId6"/>
    <p:sldLayoutId id="2147484224" r:id="rId7"/>
    <p:sldLayoutId id="2147484225" r:id="rId8"/>
    <p:sldLayoutId id="2147484226" r:id="rId9"/>
    <p:sldLayoutId id="2147484227" r:id="rId10"/>
    <p:sldLayoutId id="214748422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tags" Target="../tags/tag160.xml"/><Relationship Id="rId18" Type="http://schemas.openxmlformats.org/officeDocument/2006/relationships/tags" Target="../tags/tag161.xml"/><Relationship Id="rId19" Type="http://schemas.openxmlformats.org/officeDocument/2006/relationships/tags" Target="../tags/tag162.xml"/><Relationship Id="rId20" Type="http://schemas.openxmlformats.org/officeDocument/2006/relationships/tags" Target="../tags/tag163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tags" Target="../tags/tag255.xml"/><Relationship Id="rId18" Type="http://schemas.openxmlformats.org/officeDocument/2006/relationships/tags" Target="../tags/tag256.xml"/><Relationship Id="rId19" Type="http://schemas.openxmlformats.org/officeDocument/2006/relationships/tags" Target="../tags/tag257.xml"/><Relationship Id="rId20" Type="http://schemas.openxmlformats.org/officeDocument/2006/relationships/tags" Target="../tags/tag258.xml"/><Relationship Id="rId21" Type="http://schemas.openxmlformats.org/officeDocument/2006/relationships/tags" Target="../tags/tag259.xml"/><Relationship Id="rId22" Type="http://schemas.openxmlformats.org/officeDocument/2006/relationships/tags" Target="../tags/tag260.xml"/><Relationship Id="rId23" Type="http://schemas.openxmlformats.org/officeDocument/2006/relationships/tags" Target="../tags/tag261.xml"/><Relationship Id="rId24" Type="http://schemas.openxmlformats.org/officeDocument/2006/relationships/tags" Target="../tags/tag262.xml"/><Relationship Id="rId2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企业管理与高绩效技巧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企业管理的重要性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高绩效技巧的运用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企业管理与高绩效技巧的结合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案例分析与实践应用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企业管理的重要性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897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创新经营策略，提高市场竞争力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培养员工的职业素养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制定科学的管理制度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0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建立高效的管理团队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促进企业发展</a:t>
            </a:r>
            <a:endParaRPr altLang="en-US" lang="zh-CN"/>
          </a:p>
        </p:txBody>
      </p:sp>
      <p:sp>
        <p:nvSpPr>
          <p:cNvPr id="104904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实现可持续发展：企业管理有助于企业制定长期发展战略，关注员工成长和社会责任，实现可持续发展。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提升企业竞争力：通过有效的企业管理，企业能够更好地适应市场变化，提高产品质量和服务水平，从而增强竞争力。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降低运营成本：通过有效的企业管理，企业能够降低采购、生产、销售等环节的成本，提高盈利能力。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增强创新能力：企业管理鼓励员工提出新想法、新思路，促进企业内部创新，从而增强企业的市场适应能力和竞争优势。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增强员工归属感</a:t>
            </a:r>
            <a:endParaRPr altLang="en-US" lang="zh-CN"/>
          </a:p>
        </p:txBody>
      </p:sp>
      <p:sp>
        <p:nvSpPr>
          <p:cNvPr id="104909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建立良好的企业文化：通过营造积极向上的企业文化，增强员工的归属感和忠诚度。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关注员工福利：提供良好的福利待遇和工作环境，让员工感受到企业的关怀和重视。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培养员工成长：通过培训和职业规划，帮助员工实现个人成长和职业发展，提高员工的满意度和归属感。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建立有效的沟通机制：建立良好的沟通机制，让员工参与到企业管理中来，增强员工的参与感和归属感。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高绩效技巧的运用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目标设定与分解</a:t>
            </a:r>
            <a:endParaRPr altLang="en-US" lang="zh-CN"/>
          </a:p>
        </p:txBody>
      </p:sp>
      <p:sp>
        <p:nvSpPr>
          <p:cNvPr id="10492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目标设定的原则：明确、具体、可衡量、可达成、有时限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目标分解的方法：按时间、按任务、按资源、按部门等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目标设定的步骤：确定目标、分析现状、制定计划、实施计划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目标分解的步骤：确定目标、分析现状、制定计划、实施计划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有效沟通与协作</a:t>
            </a:r>
            <a:endParaRPr altLang="en-US" lang="zh-CN"/>
          </a:p>
        </p:txBody>
      </p:sp>
      <p:sp>
        <p:nvSpPr>
          <p:cNvPr id="10492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沟通技巧：倾听、表达、反馈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冲突解决：平等和公正、有效沟通、寻求共识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团队建设：建立信任、激励团队成员、促进合作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协作能力：共同目标、合作精神、协调配合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激励与奖励机制</a:t>
            </a:r>
            <a:endParaRPr altLang="en-US" lang="zh-CN"/>
          </a:p>
        </p:txBody>
      </p:sp>
      <p:sp>
        <p:nvSpPr>
          <p:cNvPr id="10493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激励方式：物质激励、精神激励、工作激励等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奖励机制：目标设定、绩效考核、奖励措施等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激励与奖励的结合：激发员工积极性，提高工作效率和绩效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激励与奖励机制的建立：制定合理的方案，确保公平公正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员工培训与发展</a:t>
            </a:r>
            <a:endParaRPr altLang="en-US" lang="zh-CN"/>
          </a:p>
        </p:txBody>
      </p:sp>
      <p:sp>
        <p:nvSpPr>
          <p:cNvPr id="10493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培训需求分析：了解员工需求，制定针对性培训计划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培训内容与方法：提供技能、知识、态度等方面的培训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培训效果评估：对培训效果进行评估，不断改进培训方案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员工发展：建立员工发展通道，激励员工不断提升自我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企业管理与高绩效技巧的结合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制定科学的管理制度</a:t>
            </a:r>
            <a:endParaRPr altLang="en-US" lang="zh-CN"/>
          </a:p>
        </p:txBody>
      </p:sp>
      <p:sp>
        <p:nvSpPr>
          <p:cNvPr id="104950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明确岗位职责和任务目标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1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建立有效的沟通机制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2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制定合理的奖惩制度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2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不断优化管理制度，适应企业发展的需要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建立高效的工作流程</a:t>
            </a:r>
            <a:endParaRPr altLang="en-US" lang="zh-CN"/>
          </a:p>
        </p:txBody>
      </p:sp>
      <p:sp>
        <p:nvSpPr>
          <p:cNvPr id="1049566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明确目标与任务：制定清晰的目标和任务，确保团队成员了解并达成共识。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制定计划：根据目标和任务，制定详细的工作计划，包括时间表、资源分配和优先级。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沟通与协作：加强团队成员之间的沟通与协作，确保信息畅通，避免重复工作和资源浪费。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监控与调整：定期监控工作进度和成果，及时发现问题并进行调整，确保工作流程的高效运行。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激励与反馈：建立激励机制，鼓励团队成员积极投入工作，同时提供及时反馈，帮助他们不断改进和提高。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营造积极的企业文化</a:t>
            </a:r>
            <a:endParaRPr altLang="en-US" lang="zh-CN"/>
          </a:p>
        </p:txBody>
      </p:sp>
      <p:sp>
        <p:nvSpPr>
          <p:cNvPr id="10496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鼓励团队合作和沟通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关注员工发展和成长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明确企业愿景和使命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建立共同价值观和行为准则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持续改进与创新</a:t>
            </a:r>
            <a:endParaRPr altLang="en-US" lang="zh-CN"/>
          </a:p>
        </p:txBody>
      </p:sp>
      <p:sp>
        <p:nvSpPr>
          <p:cNvPr id="10496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持续改进：不断优化企业运营和管理流程，提高效率和效益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创新思维：鼓励员工提出新想法和解决方案，推动企业不断进步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创新实践：将创新理念付诸实践，不断尝试新的管理方法和手段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创新文化：营造鼓励创新的企业文化，激发员工的创造力和创新精神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案例分析与实践应用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成功企业的管理案例</a:t>
            </a:r>
            <a:endParaRPr altLang="en-US" lang="zh-CN"/>
          </a:p>
        </p:txBody>
      </p:sp>
      <p:sp>
        <p:nvSpPr>
          <p:cNvPr id="10497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腾讯的产品思维：注重用户体验、不断创新和优化产品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京东的供应链管理：通过智能化、可视化的方式提高供应链效率和降低成本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华为的管理模式：强调团队合作、激励机制和企业文化建设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阿里巴巴的电商运营：通过大数据、云计算等技术手段提高运营效率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高绩效团队的建设实践</a:t>
            </a:r>
            <a:endParaRPr altLang="en-US" lang="zh-CN"/>
          </a:p>
        </p:txBody>
      </p:sp>
      <p:sp>
        <p:nvSpPr>
          <p:cNvPr id="1049832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明确团队目标：制定清晰、具体、可衡量的目标，确保团队成员对目标有共同的理解和认同。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培养团队精神：通过培训、激励、奖励等方式培养团队精神，提高团队成员的凝聚力和归属感。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制定计划和策略：根据目标制定详细的计划和策略，包括时间表、资源分配、任务分配等，以确保团队成员能够协同工作。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关注团队成员的发展：关注团队成员的职业发展，提供培训和发展机会，帮助团队成员提升技能和能力。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建立有效的沟通机制：建立有效的沟通渠道，包括定期会议、电子邮件、即时通讯等，以确保团队成员能够及时交流和分享信息。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874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持续改进和优化：定期评估团队的工作表现，发现问题并及时改进，不断优化工作流程和方法，以提高团队的工作效率和绩效。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企业管理与高绩效技巧的结合应用</a:t>
            </a:r>
            <a:endParaRPr altLang="en-US" lang="zh-CN"/>
          </a:p>
        </p:txBody>
      </p:sp>
      <p:sp>
        <p:nvSpPr>
          <p:cNvPr id="104991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结合应用：分析企业管理与高绩效技巧之间的联系和相互作用，强调二者结合的重要性。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实际效果：介绍企业管理与高绩效技巧结合应用的实际效果，包括提高生产效率、降低成本、增强员工满意度等方面。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案例分析：介绍一个或多个成功的企业管理案例，强调其高绩效技巧的应用和效果。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实践应用：探讨如何将高绩效技巧应用于企业管理中，包括制定目标、激励员工、优化流程等方面。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未来发展趋势与挑战</a:t>
            </a:r>
            <a:endParaRPr altLang="en-US" lang="zh-CN"/>
          </a:p>
        </p:txBody>
      </p:sp>
      <p:sp>
        <p:nvSpPr>
          <p:cNvPr id="104997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人工智能与大数据：人工智能和大数据技术的应用将逐渐普及，企业需要掌握这些技术，以便更好地分析和预测市场趋势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数字化转型：随着互联网技术的发展，企业需要不断适应数字化转型的趋势，提高运营效率和创新能力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可持续发展：随着环保意识的提高，企业需要关注可持续发展，采取环保措施，提高企业的社会责任感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全球化与多元化：随着全球化的加速，企业需要拓展海外市场，提高品牌知名度和竞争力；同时需要关注多元化发展，满足不同客户的需求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企业管理与高绩效技巧的总结回顾</a:t>
            </a:r>
            <a:endParaRPr altLang="en-US" lang="zh-CN"/>
          </a:p>
        </p:txBody>
      </p:sp>
      <p:sp>
        <p:nvSpPr>
          <p:cNvPr id="105008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展望未来：持续改进与创新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9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总结回顾：成果与不足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高绩效技巧的应用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0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对未来发展的展望与建议</a:t>
            </a:r>
            <a:endParaRPr altLang="en-US" lang="zh-CN"/>
          </a:p>
        </p:txBody>
      </p:sp>
      <p:sp>
        <p:nvSpPr>
          <p:cNvPr id="10501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持续创新：不断探索新的管理理念和技术，保持企业活力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人才培养：加强员工培训和职业规划，为企业发展提供人才保障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数字化转型：利用信息技术提高管理效率和决策水平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社会责任：积极履行企业社会责任，推动可持续发展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0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20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21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16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2023-12-20T00:00:40Z</dcterms:created>
  <dcterms:modified xsi:type="dcterms:W3CDTF">2023-12-20T00:00:40Z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1a2b1de597a94ad9bff40811bab209f2_21</vt:lpwstr>
  </property>
</Properties>
</file>