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158" r:id="rId1"/>
    <p:sldMasterId id="2147496195" r:id="rId2"/>
  </p:sldMasterIdLst>
  <p:notesMasterIdLst>
    <p:notesMasterId r:id="rId3"/>
  </p:notesMasterIdLst>
  <p:sldIdLst>
    <p:sldId id="5785" r:id="rId4"/>
    <p:sldId id="5789" r:id="rId5"/>
    <p:sldId id="5792" r:id="rId6"/>
    <p:sldId id="5795" r:id="rId7"/>
    <p:sldId id="5798" r:id="rId8"/>
    <p:sldId id="5801" r:id="rId9"/>
    <p:sldId id="5804" r:id="rId10"/>
    <p:sldId id="5807" r:id="rId11"/>
    <p:sldId id="5810" r:id="rId12"/>
    <p:sldId id="5813" r:id="rId13"/>
    <p:sldId id="5816" r:id="rId14"/>
    <p:sldId id="5819" r:id="rId15"/>
    <p:sldId id="5822" r:id="rId16"/>
    <p:sldId id="5825" r:id="rId17"/>
    <p:sldId id="5828" r:id="rId18"/>
    <p:sldId id="5831" r:id="rId19"/>
    <p:sldId id="5834" r:id="rId20"/>
    <p:sldId id="5837" r:id="rId21"/>
    <p:sldId id="5840" r:id="rId22"/>
    <p:sldId id="5843" r:id="rId23"/>
    <p:sldId id="5846" r:id="rId24"/>
    <p:sldId id="5849" r:id="rId25"/>
    <p:sldId id="5852" r:id="rId26"/>
    <p:sldId id="5855" r:id="rId27"/>
    <p:sldId id="5858" r:id="rId28"/>
    <p:sldId id="5861" r:id="rId29"/>
    <p:sldId id="5864" r:id="rId30"/>
    <p:sldId id="586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159" r:id="rId1"/>
    <p:sldLayoutId id="2147496160" r:id="rId2"/>
    <p:sldLayoutId id="2147496161" r:id="rId3"/>
    <p:sldLayoutId id="2147496162" r:id="rId4"/>
    <p:sldLayoutId id="2147496163" r:id="rId5"/>
    <p:sldLayoutId id="2147496164" r:id="rId6"/>
    <p:sldLayoutId id="2147496165" r:id="rId7"/>
    <p:sldLayoutId id="2147496166" r:id="rId8"/>
    <p:sldLayoutId id="2147496167" r:id="rId9"/>
    <p:sldLayoutId id="2147496168" r:id="rId10"/>
    <p:sldLayoutId id="214749616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196" r:id="rId1"/>
    <p:sldLayoutId id="2147496197" r:id="rId2"/>
    <p:sldLayoutId id="2147496198" r:id="rId3"/>
    <p:sldLayoutId id="2147496199" r:id="rId4"/>
    <p:sldLayoutId id="2147496200" r:id="rId5"/>
    <p:sldLayoutId id="2147496201" r:id="rId6"/>
    <p:sldLayoutId id="2147496202" r:id="rId7"/>
    <p:sldLayoutId id="2147496203" r:id="rId8"/>
    <p:sldLayoutId id="2147496204" r:id="rId9"/>
    <p:sldLayoutId id="2147496205" r:id="rId10"/>
    <p:sldLayoutId id="214749620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tags" Target="../tags/tag220.xml"/><Relationship Id="rId22" Type="http://schemas.openxmlformats.org/officeDocument/2006/relationships/tags" Target="../tags/tag221.xml"/><Relationship Id="rId23" Type="http://schemas.openxmlformats.org/officeDocument/2006/relationships/tags" Target="../tags/tag222.xml"/><Relationship Id="rId24" Type="http://schemas.openxmlformats.org/officeDocument/2006/relationships/tags" Target="../tags/tag223.xml"/><Relationship Id="rId25" Type="http://schemas.openxmlformats.org/officeDocument/2006/relationships/tags" Target="../tags/tag224.xml"/><Relationship Id="rId26" Type="http://schemas.openxmlformats.org/officeDocument/2006/relationships/tags" Target="../tags/tag225.xml"/><Relationship Id="rId27" Type="http://schemas.openxmlformats.org/officeDocument/2006/relationships/tags" Target="../tags/tag226.xml"/><Relationship Id="rId28" Type="http://schemas.openxmlformats.org/officeDocument/2006/relationships/tags" Target="../tags/tag227.xml"/><Relationship Id="rId29" Type="http://schemas.openxmlformats.org/officeDocument/2006/relationships/tags" Target="../tags/tag228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tags" Target="../tags/tag266.xml"/><Relationship Id="rId20" Type="http://schemas.openxmlformats.org/officeDocument/2006/relationships/tags" Target="../tags/tag267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tags" Target="../tags/tag392.xml"/><Relationship Id="rId16" Type="http://schemas.openxmlformats.org/officeDocument/2006/relationships/tags" Target="../tags/tag393.xml"/><Relationship Id="rId17" Type="http://schemas.openxmlformats.org/officeDocument/2006/relationships/tags" Target="../tags/tag394.xml"/><Relationship Id="rId18" Type="http://schemas.openxmlformats.org/officeDocument/2006/relationships/tags" Target="../tags/tag395.xml"/><Relationship Id="rId19" Type="http://schemas.openxmlformats.org/officeDocument/2006/relationships/tags" Target="../tags/tag396.xml"/><Relationship Id="rId20" Type="http://schemas.openxmlformats.org/officeDocument/2006/relationships/tags" Target="../tags/tag397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tags" Target="../tags/tag406.xml"/><Relationship Id="rId10" Type="http://schemas.openxmlformats.org/officeDocument/2006/relationships/tags" Target="../tags/tag407.xml"/><Relationship Id="rId11" Type="http://schemas.openxmlformats.org/officeDocument/2006/relationships/tags" Target="../tags/tag408.xml"/><Relationship Id="rId12" Type="http://schemas.openxmlformats.org/officeDocument/2006/relationships/tags" Target="../tags/tag40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tags" Target="../tags/tag413.xml"/><Relationship Id="rId5" Type="http://schemas.openxmlformats.org/officeDocument/2006/relationships/tags" Target="../tags/tag414.xml"/><Relationship Id="rId6" Type="http://schemas.openxmlformats.org/officeDocument/2006/relationships/tags" Target="../tags/tag415.xml"/><Relationship Id="rId7" Type="http://schemas.openxmlformats.org/officeDocument/2006/relationships/tags" Target="../tags/tag416.xml"/><Relationship Id="rId8" Type="http://schemas.openxmlformats.org/officeDocument/2006/relationships/tags" Target="../tags/tag417.xml"/><Relationship Id="rId9" Type="http://schemas.openxmlformats.org/officeDocument/2006/relationships/tags" Target="../tags/tag418.xml"/><Relationship Id="rId10" Type="http://schemas.openxmlformats.org/officeDocument/2006/relationships/tags" Target="../tags/tag419.xml"/><Relationship Id="rId11" Type="http://schemas.openxmlformats.org/officeDocument/2006/relationships/tags" Target="../tags/tag420.xml"/><Relationship Id="rId12" Type="http://schemas.openxmlformats.org/officeDocument/2006/relationships/tags" Target="../tags/tag421.xml"/><Relationship Id="rId13" Type="http://schemas.openxmlformats.org/officeDocument/2006/relationships/tags" Target="../tags/tag422.xml"/><Relationship Id="rId14" Type="http://schemas.openxmlformats.org/officeDocument/2006/relationships/tags" Target="../tags/tag423.xml"/><Relationship Id="rId15" Type="http://schemas.openxmlformats.org/officeDocument/2006/relationships/tags" Target="../tags/tag424.xml"/><Relationship Id="rId16" Type="http://schemas.openxmlformats.org/officeDocument/2006/relationships/tags" Target="../tags/tag425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初中教育中的语言表达与沟通能力培养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初中教育中语言表达与沟通能力培养的重要性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初中教育中语言表达与沟通能力培养的方法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初中教育中语言表达与沟通能力培养的实践案例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初中教育中语言表达与沟通能力培养的挑战与对策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初中教育中语言表达与沟通能力培养的未来展望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初中教育中语言表达与沟通能力培养的重要性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提高学生综合素质</a:t>
            </a:r>
            <a:endParaRPr altLang="en-US" lang="zh-CN"/>
          </a:p>
        </p:txBody>
      </p:sp>
      <p:sp>
        <p:nvSpPr>
          <p:cNvPr id="10489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在初中教育中强化语言表达与沟通能力的培养，有助于培养学生的创新思维和解决问题的能力。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语言表达与沟通能力是个人综合素质的重要组成部分，对于学生的全面发展至关重要。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良好的语言表达与沟通能力有助于提高学生的自信心，增强其社会适应能力。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语言表达与沟通能力是学生未来职业发展的关键因素，对于其未来的职业发展和事业成功具有重要意义。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增强学生自信心</a:t>
            </a:r>
            <a:endParaRPr altLang="en-US" lang="zh-CN"/>
          </a:p>
        </p:txBody>
      </p:sp>
      <p:sp>
        <p:nvSpPr>
          <p:cNvPr id="10490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在初中教育中，通过语言表达与沟通能力的培养，可以提高学生的自信心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自信心增强有助于学生在各个领域取得更好的成绩和发展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语言表达与沟通能力是个人自信心的重要体现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良好的语言表达与沟通能力有助于增强学生的自信心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促进学生人际关系发展</a:t>
            </a:r>
            <a:endParaRPr altLang="en-US" lang="zh-CN"/>
          </a:p>
        </p:txBody>
      </p:sp>
      <p:sp>
        <p:nvSpPr>
          <p:cNvPr id="104907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7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语言表达能力是人际交往的基础，能够帮助学生更好地与他人沟通交流。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良好的沟通能力可以帮助学生建立良好的人际关系，增强社交能力。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通过语言表达与沟通能力的培养，可以提高学生的自信心和表达能力，更好地展示自己的才华。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在初中教育中注重语言表达与沟通能力的培养，可以为学生未来的职业发展打下坚实的基础。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提高学生未来职业竞争力</a:t>
            </a:r>
            <a:endParaRPr altLang="en-US" lang="zh-CN"/>
          </a:p>
        </p:txBody>
      </p:sp>
      <p:sp>
        <p:nvSpPr>
          <p:cNvPr id="1049136" name="矩形: 圆角 1"/>
          <p:cNvSpPr/>
          <p:nvPr>
            <p:custDataLst>
              <p:tags r:id="rId1"/>
            </p:custDataLst>
          </p:nvPr>
        </p:nvSpPr>
        <p:spPr>
          <a:xfrm>
            <a:off x="608400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38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425" y="248869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40" name="标题"/>
          <p:cNvSpPr txBox="1"/>
          <p:nvPr>
            <p:custDataLst>
              <p:tags r:id="rId3"/>
            </p:custDataLst>
          </p:nvPr>
        </p:nvSpPr>
        <p:spPr>
          <a:xfrm>
            <a:off x="733425" y="244680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42" name="正文"/>
          <p:cNvSpPr txBox="1"/>
          <p:nvPr>
            <p:custDataLst>
              <p:tags r:id="rId4"/>
            </p:custDataLst>
          </p:nvPr>
        </p:nvSpPr>
        <p:spPr>
          <a:xfrm>
            <a:off x="2169626" y="235161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语言表达与沟通能力是求职面试中的重要技能，能够帮助学生更好地展示自己的能力和特点，提高求职成功率。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144" name="矩形: 圆角 19"/>
          <p:cNvSpPr/>
          <p:nvPr>
            <p:custDataLst>
              <p:tags r:id="rId5"/>
            </p:custDataLst>
          </p:nvPr>
        </p:nvSpPr>
        <p:spPr>
          <a:xfrm>
            <a:off x="6159003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46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682" y="248742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48" name="标题"/>
          <p:cNvSpPr txBox="1"/>
          <p:nvPr>
            <p:custDataLst>
              <p:tags r:id="rId7"/>
            </p:custDataLst>
          </p:nvPr>
        </p:nvSpPr>
        <p:spPr>
          <a:xfrm>
            <a:off x="6277682" y="244617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50" name="正文"/>
          <p:cNvSpPr txBox="1"/>
          <p:nvPr>
            <p:custDataLst>
              <p:tags r:id="rId8"/>
            </p:custDataLst>
          </p:nvPr>
        </p:nvSpPr>
        <p:spPr>
          <a:xfrm>
            <a:off x="7714517" y="235288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在职场中，有效的沟通能够消除误解，促进合作，提升工作效率。良好的语言表达能力能够帮助学生更好地与同事、领导沟通交流，建立良好的人际关系。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152" name="矩形: 圆角 28"/>
          <p:cNvSpPr/>
          <p:nvPr>
            <p:custDataLst>
              <p:tags r:id="rId9"/>
            </p:custDataLst>
          </p:nvPr>
        </p:nvSpPr>
        <p:spPr>
          <a:xfrm>
            <a:off x="608400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54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425" y="413115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56" name="标题"/>
          <p:cNvSpPr txBox="1"/>
          <p:nvPr>
            <p:custDataLst>
              <p:tags r:id="rId11"/>
            </p:custDataLst>
          </p:nvPr>
        </p:nvSpPr>
        <p:spPr>
          <a:xfrm>
            <a:off x="733425" y="408927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58" name="正文"/>
          <p:cNvSpPr txBox="1"/>
          <p:nvPr>
            <p:custDataLst>
              <p:tags r:id="rId12"/>
            </p:custDataLst>
          </p:nvPr>
        </p:nvSpPr>
        <p:spPr>
          <a:xfrm>
            <a:off x="2169626" y="399407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随着社会的发展，团队合作成为越来越多工作的必备要求。语言表达与沟通能力是团队合作的基石，能够帮助学生更好地融入团队，发挥自己的优势。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160" name="矩形: 圆角 24"/>
          <p:cNvSpPr/>
          <p:nvPr>
            <p:custDataLst>
              <p:tags r:id="rId13"/>
            </p:custDataLst>
          </p:nvPr>
        </p:nvSpPr>
        <p:spPr>
          <a:xfrm>
            <a:off x="6159003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62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682" y="412988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64" name="标题"/>
          <p:cNvSpPr txBox="1"/>
          <p:nvPr>
            <p:custDataLst>
              <p:tags r:id="rId15"/>
            </p:custDataLst>
          </p:nvPr>
        </p:nvSpPr>
        <p:spPr>
          <a:xfrm>
            <a:off x="6277682" y="408800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66" name="正文"/>
          <p:cNvSpPr txBox="1"/>
          <p:nvPr>
            <p:custDataLst>
              <p:tags r:id="rId16"/>
            </p:custDataLst>
          </p:nvPr>
        </p:nvSpPr>
        <p:spPr>
          <a:xfrm>
            <a:off x="7714517" y="399470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在工作中，不断的学习和成长是必不可少的。语言表达与沟通能力能够帮助学生在职场中更好地学习和交流，提升自己的专业素养和竞争力。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初中教育中语言表达与沟通能力培养的方法</a:t>
            </a:r>
            <a:endParaRPr altLang="en-US" lang="zh-CN"/>
          </a:p>
        </p:txBody>
      </p:sp>
      <p:sp>
        <p:nvSpPr>
          <p:cNvPr id="104920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课堂互动教学</a:t>
            </a:r>
            <a:endParaRPr altLang="en-US" lang="zh-CN"/>
          </a:p>
        </p:txBody>
      </p:sp>
      <p:sp>
        <p:nvSpPr>
          <p:cNvPr id="104925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角色扮演：学生通过扮演不同角色，提高语言表达和沟通能力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6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小组讨论：学生在小组内讨论话题，培养表达和沟通能力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6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课堂演讲：定期组织学生进行课堂演讲，提高表达和沟通能力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7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案例分析：通过分析实际案例，引导学生提高表达和沟通能力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角色扮演与模拟演练</a:t>
            </a:r>
            <a:endParaRPr altLang="en-US" lang="zh-CN"/>
          </a:p>
        </p:txBody>
      </p:sp>
      <p:sp>
        <p:nvSpPr>
          <p:cNvPr id="10493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角色扮演：通过模拟真实场景，让学生扮演不同角色，提高语言表达与沟通能力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反馈与评价：及时反馈学生的表现，进行有针对性的指导和评价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实践操作：通过实际操作，让学生亲身体验语言表达与沟通的重要性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模拟演练：结合实际案例，进行模拟演练，帮助学生掌握沟通技巧和方法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演讲与口才训练</a:t>
            </a:r>
            <a:endParaRPr altLang="en-US" lang="zh-CN"/>
          </a:p>
        </p:txBody>
      </p:sp>
      <p:sp>
        <p:nvSpPr>
          <p:cNvPr id="10494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口才训练：通过朗读、背诵、模拟对话等方式训练口语表达能力。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演讲技巧：如何准备演讲稿、如何克服紧张情绪、如何与听众互动等。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实践机会：组织演讲比赛、辩论赛等活动，为学生提供实际演练的平台。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教师引导：教师需在课堂教学中注重启发学生思维，培养其语言表达和沟通能力。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写作训练与指导</a:t>
            </a:r>
            <a:endParaRPr altLang="en-US" lang="zh-CN"/>
          </a:p>
        </p:txBody>
      </p:sp>
      <p:sp>
        <p:nvSpPr>
          <p:cNvPr id="10494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指导方法：教师对学生的写作进行有针对性的指导和点评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写作训练：通过写作练习，提高学生的语言表达能力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写作素材：提供丰富的写作素材，帮助学生拓展思路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写作技巧：教授学生写作技巧，提高写作水平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初中教育中语言表达与沟通能力培养的实践案例</a:t>
            </a:r>
            <a:endParaRPr altLang="en-US" lang="zh-CN"/>
          </a:p>
        </p:txBody>
      </p:sp>
      <p:sp>
        <p:nvSpPr>
          <p:cNvPr id="104951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语文课堂中的语言表达训练</a:t>
            </a:r>
            <a:endParaRPr altLang="en-US" lang="zh-CN"/>
          </a:p>
        </p:txBody>
      </p:sp>
      <p:sp>
        <p:nvSpPr>
          <p:cNvPr id="10495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案例介绍：某初中语文课堂通过组织朗诵、演讲、辩论等活动，提高学生的语言表达能力和自信心。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实践效果：经过一段时间的训练，学生在语言表达上更加流畅、自信，语文成绩也有所提高。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适用范围：适用于初中语文课堂，也可为其他学科提供借鉴。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实施方式：教师制定训练计划，安排多样化的语言表达任务，鼓励学生积极参与。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英语课堂中的口语表达能力培养</a:t>
            </a:r>
            <a:endParaRPr altLang="en-US" lang="zh-CN"/>
          </a:p>
        </p:txBody>
      </p:sp>
      <p:sp>
        <p:nvSpPr>
          <p:cNvPr id="104964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案例背景：介绍案例发生的学校、班级和教师情况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4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实践措施：具体介绍了在英语课堂中如何培养学生的口语表达能力，例如组织口语活动、创设情境等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5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实践效果：通过数据或实例说明实践措施的有效性，例如学生口语表达能力的提升情况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5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总结与反思：对实践措施进行总结，分析其优点和不足，并提出改进建议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历史课堂中的辩论活动组织</a:t>
            </a:r>
            <a:endParaRPr altLang="en-US" lang="zh-CN"/>
          </a:p>
        </p:txBody>
      </p:sp>
      <p:sp>
        <p:nvSpPr>
          <p:cNvPr id="104970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0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组织目的：提高学生的语言表达与沟通能力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实施过程：确定辩题、分组、准备材料、展开辩论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实践效果：增强了学生的语言表达能力和沟通技巧，提高了思维能力和团队协作能力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总结反思：辩论活动组织需要充分准备，合理分组和安排时间，以达到预期效果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数学课堂中的问题解决能力培养</a:t>
            </a:r>
            <a:endParaRPr altLang="en-US" lang="zh-CN"/>
          </a:p>
        </p:txBody>
      </p:sp>
      <p:sp>
        <p:nvSpPr>
          <p:cNvPr id="10497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案例背景：介绍问题情境，引发学生思考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案例过程：详细描述解决问题的过程，强调沟通与协作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案例结果：总结问题解决的效果，强调语言表达在其中的作用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案例反思：分析案例的成功之处，提出改进意见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初中教育中语言表达与沟通能力培养的挑战与对策</a:t>
            </a:r>
            <a:endParaRPr altLang="en-US" lang="zh-CN"/>
          </a:p>
        </p:txBody>
      </p:sp>
      <p:sp>
        <p:nvSpPr>
          <p:cNvPr id="104983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学生表达意愿不足的问题与对策</a:t>
            </a:r>
            <a:endParaRPr altLang="en-US" lang="zh-CN"/>
          </a:p>
        </p:txBody>
      </p:sp>
      <p:sp>
        <p:nvSpPr>
          <p:cNvPr id="104987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8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问题：学生在课堂上不愿意主动发言或表达自己的观点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对策：建立良好的师生关系，鼓励学生积极参与课堂讨论，培养他们的自信心和表达能力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实施方法：设计有趣的课堂活动，引导学生积极参与，提供适当的支持和帮助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案例：某初中语文课堂通过开展小组讨论、角色扮演等活动，有效提高了学生的表达意愿和沟通能力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学生表达能力差异的问题与对策</a:t>
            </a:r>
            <a:endParaRPr altLang="en-US" lang="zh-CN"/>
          </a:p>
        </p:txBody>
      </p:sp>
      <p:sp>
        <p:nvSpPr>
          <p:cNvPr id="10499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问题：学生表达能力存在差异，部分学生表达不清自己的想法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对策：教师需关注学生的个体差异，针对不同学生的特点进行有针对性的指导和训练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案例：通过课堂互动、小组讨论等形式，鼓励学生积极参与表达，提高表达能力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总结：针对学生表达能力差异的问题，教师应采取有效的对策，帮助学生提高表达能力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教师教学方法不当的问题与对策</a:t>
            </a:r>
            <a:endParaRPr altLang="en-US" lang="zh-CN"/>
          </a:p>
        </p:txBody>
      </p:sp>
      <p:sp>
        <p:nvSpPr>
          <p:cNvPr id="10500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问题：教师教学方法过于传统，缺乏创新和趣味性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问题：教师缺乏有效的沟通技巧，难以引导学生表达自己的观点和情感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对策：教师需要掌握有效的沟通技巧，如倾听、提问、反馈等，引导学生积极参与课堂讨论和表达自己的观点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对策：采用多样化的教学方法，如小组讨论、角色扮演等，激发学生的学习兴趣和积极性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学校教育资源不足的问题与对策</a:t>
            </a:r>
            <a:endParaRPr altLang="en-US" lang="zh-CN"/>
          </a:p>
        </p:txBody>
      </p:sp>
      <p:sp>
        <p:nvSpPr>
          <p:cNvPr id="105008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问题：缺乏足够的师资力量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问题：教材和教学资源有限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对策：加强教师培训和引进优秀教师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对策：利用互联网资源丰富教学内容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初中教育中语言表达与沟通能力培养的未来展望</a:t>
            </a:r>
            <a:endParaRPr altLang="en-US" lang="zh-CN"/>
          </a:p>
        </p:txBody>
      </p:sp>
      <p:sp>
        <p:nvSpPr>
          <p:cNvPr id="105015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教育信息化对表达能力培养的影响</a:t>
            </a:r>
            <a:endParaRPr altLang="en-US" lang="zh-CN"/>
          </a:p>
        </p:txBody>
      </p:sp>
      <p:sp>
        <p:nvSpPr>
          <p:cNvPr id="105019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0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信息技术在教育中的应用将进一步促进表达能力的培养，为学生提供更多实践机会。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数字化学习资源将更加丰富，为学生提供多样化的表达方式和沟通工具。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教育信息化将促进教师与学生之间的互动，提高学生在课堂上的参与度和表达能力。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随着技术的发展，教育信息化将为学生提供更加个性化的表达与沟通指导，满足不同学生的需求。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新课程改革的趋势与表达能力培养的关系</a:t>
            </a:r>
            <a:endParaRPr altLang="en-US" lang="zh-CN"/>
          </a:p>
        </p:txBody>
      </p:sp>
      <p:sp>
        <p:nvSpPr>
          <p:cNvPr id="10502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重视跨学科学习：通过整合不同学科的知识，提高学生的综合表达能力。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强调思维训练：通过逻辑思维、批判性思维的培养，提升学生的表达能力。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创新教学方式：利用现代信息技术手段，丰富教学方式，提高学生的表达能力。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强化实践应用：鼓励学生参与实际生活情境，提高表达能力的实际应用。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社会对人才需求的变化对表达能力培养的影响</a:t>
            </a:r>
            <a:endParaRPr altLang="en-US" lang="zh-CN"/>
          </a:p>
        </p:txBody>
      </p:sp>
      <p:sp>
        <p:nvSpPr>
          <p:cNvPr id="105034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5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未来职业发展需要不断学习和更新知识，表达能力成为个人发展的重要支撑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社会对创新和创造力的需求增加，表达能力在创新过程中的作用更加突出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6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未来社会对人才的需求将更加注重沟通能力与表达能力的培养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6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随着科技的发展，跨领域合作成为常态，表达能力成为关键能力之一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学生自我发展需求对表达能力培养的要求</a:t>
            </a:r>
            <a:endParaRPr altLang="en-US" lang="zh-CN"/>
          </a:p>
        </p:txBody>
      </p:sp>
      <p:sp>
        <p:nvSpPr>
          <p:cNvPr id="10504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学生需要了解不同场合的沟通规则和技巧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学生需要掌握清晰、准确的表达能力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学生需要具备批判性思维能力，能够进行有效的沟通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学生需要具备跨文化沟通能力，以适应全球化环境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7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8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8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4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0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30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6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6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42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428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2023-12-31T19:11:36Z</dcterms:created>
  <dcterms:modified xsi:type="dcterms:W3CDTF">2023-12-31T19:11:36Z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3b7a07f974cc4ec69ae865bf57f86af5_21</vt:lpwstr>
  </property>
</Properties>
</file>