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869" r:id="rId1"/>
    <p:sldMasterId id="2147495906" r:id="rId2"/>
  </p:sldMasterIdLst>
  <p:notesMasterIdLst>
    <p:notesMasterId r:id="rId3"/>
  </p:notesMasterIdLst>
  <p:sldIdLst>
    <p:sldId id="5975" r:id="rId4"/>
    <p:sldId id="5979" r:id="rId5"/>
    <p:sldId id="5982" r:id="rId6"/>
    <p:sldId id="5985" r:id="rId7"/>
    <p:sldId id="5988" r:id="rId8"/>
    <p:sldId id="5991" r:id="rId9"/>
    <p:sldId id="5994" r:id="rId10"/>
    <p:sldId id="5997" r:id="rId11"/>
    <p:sldId id="6000" r:id="rId12"/>
    <p:sldId id="6003" r:id="rId13"/>
    <p:sldId id="6006" r:id="rId14"/>
    <p:sldId id="6009" r:id="rId15"/>
    <p:sldId id="6012" r:id="rId16"/>
    <p:sldId id="6015" r:id="rId17"/>
    <p:sldId id="6018" r:id="rId18"/>
    <p:sldId id="6021" r:id="rId19"/>
    <p:sldId id="6024" r:id="rId20"/>
    <p:sldId id="6027" r:id="rId21"/>
    <p:sldId id="6030" r:id="rId22"/>
    <p:sldId id="6033" r:id="rId23"/>
    <p:sldId id="6036" r:id="rId24"/>
    <p:sldId id="6039" r:id="rId25"/>
    <p:sldId id="6042" r:id="rId26"/>
    <p:sldId id="6045" r:id="rId27"/>
    <p:sldId id="6048" r:id="rId28"/>
    <p:sldId id="6051" r:id="rId29"/>
    <p:sldId id="6054" r:id="rId30"/>
    <p:sldId id="6057" r:id="rId31"/>
    <p:sldId id="606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tags" Target="../tags/tag72.xml"/><Relationship Id="rId7" Type="http://schemas.openxmlformats.org/officeDocument/2006/relationships/tags" Target="../tags/tag73.xml"/><Relationship Id="rId8" Type="http://schemas.openxmlformats.org/officeDocument/2006/relationships/tags" Target="../tags/tag74.xml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Bg_#color_$dk2_$dk2_4-2092&amp;85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prstGeom prst="rect"/>
          <a:gradFill>
            <a:gsLst>
              <a:gs pos="0">
                <a:schemeClr val="bg2">
                  <a:lumMod val="75000"/>
                  <a:lumOff val="25000"/>
                </a:schemeClr>
              </a:gs>
              <a:gs pos="90000">
                <a:schemeClr val="bg2"/>
              </a:gs>
            </a:gsLst>
            <a:lin ang="9801806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zh-CN" lang="en-US"/>
          </a:p>
        </p:txBody>
      </p:sp>
      <p:sp>
        <p:nvSpPr>
          <p:cNvPr id="1048672" name="Vector 16_#color_$dk2_4_$dk2_5-2094&amp;1203"/>
          <p:cNvSpPr/>
          <p:nvPr userDrawn="1">
            <p:custDataLst>
              <p:tags r:id="rId2"/>
            </p:custDataLst>
          </p:nvPr>
        </p:nvSpPr>
        <p:spPr>
          <a:xfrm>
            <a:off x="5843016" y="0"/>
            <a:ext cx="6345936" cy="6858000"/>
          </a:xfrm>
          <a:custGeom>
            <a:avLst/>
            <a:ahLst/>
            <a:rect l="l" t="t" r="r" b="b"/>
            <a:pathLst>
              <a:path w="6345936" h="6858000">
                <a:moveTo>
                  <a:pt x="4425696" y="0"/>
                </a:moveTo>
                <a:lnTo>
                  <a:pt x="0" y="6858000"/>
                </a:lnTo>
                <a:lnTo>
                  <a:pt x="6345936" y="6858000"/>
                </a:lnTo>
                <a:lnTo>
                  <a:pt x="6345936" y="0"/>
                </a:lnTo>
                <a:lnTo>
                  <a:pt x="4425696" y="0"/>
                </a:lnTo>
              </a:path>
            </a:pathLst>
          </a:custGeom>
          <a:gradFill>
            <a:gsLst>
              <a:gs pos="44000">
                <a:schemeClr val="bg2">
                  <a:lumMod val="75000"/>
                  <a:lumOff val="25000"/>
                </a:schemeClr>
              </a:gs>
              <a:gs pos="66000">
                <a:schemeClr val="bg2">
                  <a:lumMod val="90000"/>
                  <a:lumOff val="10000"/>
                </a:schemeClr>
              </a:gs>
            </a:gsLst>
            <a:lin ang="3180000" scaled="0"/>
          </a:gradFill>
          <a:ln w="25400">
            <a:noFill/>
          </a:ln>
          <a:effectLst>
            <a:outerShdw algn="br" blurRad="914400" dir="18840000" rotWithShape="0">
              <a:schemeClr val="bg1">
                <a:lumMod val="85000"/>
                <a:lumOff val="15000"/>
                <a:alpha val="46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674" name="Vector 17_#color_$dk2_4_$dk2_5-2094&amp;1206"/>
          <p:cNvSpPr/>
          <p:nvPr userDrawn="1">
            <p:custDataLst>
              <p:tags r:id="rId3"/>
            </p:custDataLst>
          </p:nvPr>
        </p:nvSpPr>
        <p:spPr>
          <a:xfrm>
            <a:off x="6897624" y="0"/>
            <a:ext cx="5294376" cy="6858000"/>
          </a:xfrm>
          <a:custGeom>
            <a:avLst/>
            <a:ahLst/>
            <a:rect l="l" t="t" r="r" b="b"/>
            <a:pathLst>
              <a:path w="5294376" h="6858000">
                <a:moveTo>
                  <a:pt x="4425696" y="0"/>
                </a:moveTo>
                <a:lnTo>
                  <a:pt x="0" y="6858000"/>
                </a:lnTo>
                <a:lnTo>
                  <a:pt x="5294376" y="6858000"/>
                </a:lnTo>
                <a:lnTo>
                  <a:pt x="5294376" y="0"/>
                </a:lnTo>
                <a:lnTo>
                  <a:pt x="4425696" y="0"/>
                </a:lnTo>
              </a:path>
            </a:pathLst>
          </a:custGeom>
          <a:gradFill>
            <a:gsLst>
              <a:gs pos="44000">
                <a:schemeClr val="bg2">
                  <a:lumMod val="75000"/>
                  <a:lumOff val="25000"/>
                </a:schemeClr>
              </a:gs>
              <a:gs pos="66000">
                <a:schemeClr val="bg2">
                  <a:lumMod val="90000"/>
                  <a:lumOff val="10000"/>
                </a:schemeClr>
              </a:gs>
            </a:gsLst>
            <a:lin ang="3180000" scaled="0"/>
          </a:gradFill>
          <a:ln w="25400">
            <a:noFill/>
          </a:ln>
          <a:effectLst>
            <a:outerShdw algn="br" blurRad="914400" dir="18840000" rotWithShape="0">
              <a:schemeClr val="bg1">
                <a:lumMod val="85000"/>
                <a:lumOff val="15000"/>
                <a:alpha val="46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lang="zh-CN"/>
          </a:p>
        </p:txBody>
      </p:sp>
      <p:sp>
        <p:nvSpPr>
          <p:cNvPr id="1048676" name="Vector 18_#color_$dk2_4_$dk2_5-2094&amp;1209"/>
          <p:cNvSpPr/>
          <p:nvPr userDrawn="1">
            <p:custDataLst>
              <p:tags r:id="rId4"/>
            </p:custDataLst>
          </p:nvPr>
        </p:nvSpPr>
        <p:spPr>
          <a:xfrm>
            <a:off x="7955280" y="292608"/>
            <a:ext cx="4233672" cy="6565392"/>
          </a:xfrm>
          <a:custGeom>
            <a:avLst/>
            <a:ahLst/>
            <a:rect l="l" t="t" r="r" b="b"/>
            <a:pathLst>
              <a:path w="4233672" h="6565392">
                <a:moveTo>
                  <a:pt x="4233672" y="0"/>
                </a:moveTo>
                <a:lnTo>
                  <a:pt x="0" y="6565392"/>
                </a:lnTo>
                <a:lnTo>
                  <a:pt x="4233672" y="6565392"/>
                </a:lnTo>
                <a:lnTo>
                  <a:pt x="4233672" y="0"/>
                </a:lnTo>
              </a:path>
            </a:pathLst>
          </a:cu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0800000" scaled="0"/>
          </a:gradFill>
          <a:ln w="25400">
            <a:noFill/>
          </a:ln>
          <a:effectLst>
            <a:outerShdw algn="br" blurRad="660400" dir="13500000" dist="469900" rotWithShape="0" sx="88000" sy="88000">
              <a:schemeClr val="bg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normAutofit/>
          </a:bodyPr>
          <a:p>
            <a:endParaRPr altLang="zh-CN" lang="en-US"/>
          </a:p>
          <a:p>
            <a:endParaRPr altLang="zh-CN" lang="en-US"/>
          </a:p>
        </p:txBody>
      </p:sp>
      <p:sp>
        <p:nvSpPr>
          <p:cNvPr id="1048678" name="Union_#color_$accent1_3_$accent1_4_$accent1_4-2094&amp;1212"/>
          <p:cNvSpPr/>
          <p:nvPr userDrawn="1">
            <p:custDataLst>
              <p:tags r:id="rId5"/>
            </p:custDataLst>
          </p:nvPr>
        </p:nvSpPr>
        <p:spPr>
          <a:xfrm>
            <a:off x="8567928" y="2084832"/>
            <a:ext cx="2468880" cy="3803904"/>
          </a:xfrm>
          <a:custGeom>
            <a:avLst/>
            <a:ahLst/>
            <a:rect l="l" t="t" r="r" b="b"/>
            <a:pathLst>
              <a:path w="2468880" h="3803904">
                <a:moveTo>
                  <a:pt x="1225296" y="1901952"/>
                </a:moveTo>
                <a:lnTo>
                  <a:pt x="0" y="3803904"/>
                </a:lnTo>
                <a:lnTo>
                  <a:pt x="1252728" y="1920240"/>
                </a:lnTo>
                <a:lnTo>
                  <a:pt x="2468880" y="0"/>
                </a:lnTo>
                <a:lnTo>
                  <a:pt x="1225296" y="1901952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64818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80" name="Union_#color_$accent1_3_$accent1_4_$accent1_4-2094&amp;1215"/>
          <p:cNvSpPr/>
          <p:nvPr userDrawn="1">
            <p:custDataLst>
              <p:tags r:id="rId6"/>
            </p:custDataLst>
          </p:nvPr>
        </p:nvSpPr>
        <p:spPr>
          <a:xfrm>
            <a:off x="7735824" y="1005840"/>
            <a:ext cx="2926080" cy="4590288"/>
          </a:xfrm>
          <a:custGeom>
            <a:avLst/>
            <a:ahLst/>
            <a:rect l="l" t="t" r="r" b="b"/>
            <a:pathLst>
              <a:path w="2926080" h="4590288">
                <a:moveTo>
                  <a:pt x="1453896" y="2295144"/>
                </a:moveTo>
                <a:lnTo>
                  <a:pt x="0" y="4590288"/>
                </a:lnTo>
                <a:lnTo>
                  <a:pt x="1481328" y="2313432"/>
                </a:lnTo>
                <a:lnTo>
                  <a:pt x="2926080" y="0"/>
                </a:lnTo>
                <a:lnTo>
                  <a:pt x="1453896" y="2295144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584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82" name="Union_#color_$accent1_3_$accent1_4_$accent1_4-2094&amp;1218"/>
          <p:cNvSpPr/>
          <p:nvPr userDrawn="1">
            <p:custDataLst>
              <p:tags r:id="rId7"/>
            </p:custDataLst>
          </p:nvPr>
        </p:nvSpPr>
        <p:spPr>
          <a:xfrm>
            <a:off x="6867144" y="256032"/>
            <a:ext cx="3255264" cy="5029200"/>
          </a:xfrm>
          <a:custGeom>
            <a:avLst/>
            <a:ahLst/>
            <a:rect l="l" t="t" r="r" b="b"/>
            <a:pathLst>
              <a:path w="3255264" h="5029200">
                <a:moveTo>
                  <a:pt x="1618488" y="2514600"/>
                </a:moveTo>
                <a:lnTo>
                  <a:pt x="0" y="5029200"/>
                </a:lnTo>
                <a:lnTo>
                  <a:pt x="1645920" y="2532888"/>
                </a:lnTo>
                <a:lnTo>
                  <a:pt x="3255264" y="0"/>
                </a:lnTo>
                <a:lnTo>
                  <a:pt x="1618488" y="2514600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67945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lang="zh-CN"/>
          </a:p>
        </p:txBody>
      </p:sp>
      <p:sp>
        <p:nvSpPr>
          <p:cNvPr id="1048684" name="@svg_WPS OFFICE WPS OFFICE-2099&amp;4219" descr="preencoded.png"/>
          <p:cNvSpPr/>
          <p:nvPr userDrawn="1">
            <p:custDataLst>
              <p:tags r:id="rId8"/>
            </p:custDataLst>
          </p:nvPr>
        </p:nvSpPr>
        <p:spPr>
          <a:xfrm>
            <a:off x="11832209" y="678074"/>
            <a:ext cx="99463" cy="5519272"/>
          </a:xfrm>
          <a:custGeom>
            <a:avLst/>
            <a:gdLst>
              <a:gd name="connsiteX0" fmla="*/ 90515 w 99463"/>
              <a:gd name="connsiteY0" fmla="*/ 0 h 5519272"/>
              <a:gd name="connsiteX1" fmla="*/ 97648 w 99463"/>
              <a:gd name="connsiteY1" fmla="*/ 0 h 5519272"/>
              <a:gd name="connsiteX2" fmla="*/ 97648 w 99463"/>
              <a:gd name="connsiteY2" fmla="*/ 69323 h 5519272"/>
              <a:gd name="connsiteX3" fmla="*/ 2204 w 99463"/>
              <a:gd name="connsiteY3" fmla="*/ 69323 h 5519272"/>
              <a:gd name="connsiteX4" fmla="*/ 2204 w 99463"/>
              <a:gd name="connsiteY4" fmla="*/ 1981 h 5519272"/>
              <a:gd name="connsiteX5" fmla="*/ 9337 w 99463"/>
              <a:gd name="connsiteY5" fmla="*/ 1981 h 5519272"/>
              <a:gd name="connsiteX6" fmla="*/ 9337 w 99463"/>
              <a:gd name="connsiteY6" fmla="*/ 60486 h 5519272"/>
              <a:gd name="connsiteX7" fmla="*/ 44350 w 99463"/>
              <a:gd name="connsiteY7" fmla="*/ 60486 h 5519272"/>
              <a:gd name="connsiteX8" fmla="*/ 44350 w 99463"/>
              <a:gd name="connsiteY8" fmla="*/ 5333 h 5519272"/>
              <a:gd name="connsiteX9" fmla="*/ 51352 w 99463"/>
              <a:gd name="connsiteY9" fmla="*/ 5333 h 5519272"/>
              <a:gd name="connsiteX10" fmla="*/ 51352 w 99463"/>
              <a:gd name="connsiteY10" fmla="*/ 60486 h 5519272"/>
              <a:gd name="connsiteX11" fmla="*/ 90515 w 99463"/>
              <a:gd name="connsiteY11" fmla="*/ 60486 h 5519272"/>
              <a:gd name="connsiteX12" fmla="*/ 99464 w 99463"/>
              <a:gd name="connsiteY12" fmla="*/ 311515 h 5519272"/>
              <a:gd name="connsiteX13" fmla="*/ 93498 w 99463"/>
              <a:gd name="connsiteY13" fmla="*/ 338633 h 5519272"/>
              <a:gd name="connsiteX14" fmla="*/ 76121 w 99463"/>
              <a:gd name="connsiteY14" fmla="*/ 356613 h 5519272"/>
              <a:gd name="connsiteX15" fmla="*/ 49408 w 99463"/>
              <a:gd name="connsiteY15" fmla="*/ 362860 h 5519272"/>
              <a:gd name="connsiteX16" fmla="*/ 23342 w 99463"/>
              <a:gd name="connsiteY16" fmla="*/ 356613 h 5519272"/>
              <a:gd name="connsiteX17" fmla="*/ 6354 w 99463"/>
              <a:gd name="connsiteY17" fmla="*/ 338633 h 5519272"/>
              <a:gd name="connsiteX18" fmla="*/ 389 w 99463"/>
              <a:gd name="connsiteY18" fmla="*/ 311515 h 5519272"/>
              <a:gd name="connsiteX19" fmla="*/ 4539 w 99463"/>
              <a:gd name="connsiteY19" fmla="*/ 290641 h 5519272"/>
              <a:gd name="connsiteX20" fmla="*/ 15821 w 99463"/>
              <a:gd name="connsiteY20" fmla="*/ 274491 h 5519272"/>
              <a:gd name="connsiteX21" fmla="*/ 20230 w 99463"/>
              <a:gd name="connsiteY21" fmla="*/ 281499 h 5519272"/>
              <a:gd name="connsiteX22" fmla="*/ 11023 w 99463"/>
              <a:gd name="connsiteY22" fmla="*/ 295060 h 5519272"/>
              <a:gd name="connsiteX23" fmla="*/ 7521 w 99463"/>
              <a:gd name="connsiteY23" fmla="*/ 311666 h 5519272"/>
              <a:gd name="connsiteX24" fmla="*/ 12579 w 99463"/>
              <a:gd name="connsiteY24" fmla="*/ 334064 h 5519272"/>
              <a:gd name="connsiteX25" fmla="*/ 26973 w 99463"/>
              <a:gd name="connsiteY25" fmla="*/ 348690 h 5519272"/>
              <a:gd name="connsiteX26" fmla="*/ 49408 w 99463"/>
              <a:gd name="connsiteY26" fmla="*/ 353871 h 5519272"/>
              <a:gd name="connsiteX27" fmla="*/ 72361 w 99463"/>
              <a:gd name="connsiteY27" fmla="*/ 348690 h 5519272"/>
              <a:gd name="connsiteX28" fmla="*/ 87144 w 99463"/>
              <a:gd name="connsiteY28" fmla="*/ 334064 h 5519272"/>
              <a:gd name="connsiteX29" fmla="*/ 92331 w 99463"/>
              <a:gd name="connsiteY29" fmla="*/ 311666 h 5519272"/>
              <a:gd name="connsiteX30" fmla="*/ 89089 w 99463"/>
              <a:gd name="connsiteY30" fmla="*/ 294907 h 5519272"/>
              <a:gd name="connsiteX31" fmla="*/ 79493 w 99463"/>
              <a:gd name="connsiteY31" fmla="*/ 281499 h 5519272"/>
              <a:gd name="connsiteX32" fmla="*/ 84032 w 99463"/>
              <a:gd name="connsiteY32" fmla="*/ 274644 h 5519272"/>
              <a:gd name="connsiteX33" fmla="*/ 95444 w 99463"/>
              <a:gd name="connsiteY33" fmla="*/ 290337 h 5519272"/>
              <a:gd name="connsiteX34" fmla="*/ 99464 w 99463"/>
              <a:gd name="connsiteY34" fmla="*/ 311515 h 5519272"/>
              <a:gd name="connsiteX35" fmla="*/ 2204 w 99463"/>
              <a:gd name="connsiteY35" fmla="*/ 569719 h 5519272"/>
              <a:gd name="connsiteX36" fmla="*/ 97648 w 99463"/>
              <a:gd name="connsiteY36" fmla="*/ 569719 h 5519272"/>
              <a:gd name="connsiteX37" fmla="*/ 97648 w 99463"/>
              <a:gd name="connsiteY37" fmla="*/ 578555 h 5519272"/>
              <a:gd name="connsiteX38" fmla="*/ 2204 w 99463"/>
              <a:gd name="connsiteY38" fmla="*/ 578555 h 5519272"/>
              <a:gd name="connsiteX39" fmla="*/ 97648 w 99463"/>
              <a:gd name="connsiteY39" fmla="*/ 849538 h 5519272"/>
              <a:gd name="connsiteX40" fmla="*/ 2204 w 99463"/>
              <a:gd name="connsiteY40" fmla="*/ 849538 h 5519272"/>
              <a:gd name="connsiteX41" fmla="*/ 2204 w 99463"/>
              <a:gd name="connsiteY41" fmla="*/ 783567 h 5519272"/>
              <a:gd name="connsiteX42" fmla="*/ 9337 w 99463"/>
              <a:gd name="connsiteY42" fmla="*/ 783567 h 5519272"/>
              <a:gd name="connsiteX43" fmla="*/ 9337 w 99463"/>
              <a:gd name="connsiteY43" fmla="*/ 840701 h 5519272"/>
              <a:gd name="connsiteX44" fmla="*/ 46165 w 99463"/>
              <a:gd name="connsiteY44" fmla="*/ 840701 h 5519272"/>
              <a:gd name="connsiteX45" fmla="*/ 46165 w 99463"/>
              <a:gd name="connsiteY45" fmla="*/ 787681 h 5519272"/>
              <a:gd name="connsiteX46" fmla="*/ 53298 w 99463"/>
              <a:gd name="connsiteY46" fmla="*/ 787681 h 5519272"/>
              <a:gd name="connsiteX47" fmla="*/ 53298 w 99463"/>
              <a:gd name="connsiteY47" fmla="*/ 840701 h 5519272"/>
              <a:gd name="connsiteX48" fmla="*/ 97648 w 99463"/>
              <a:gd name="connsiteY48" fmla="*/ 840701 h 5519272"/>
              <a:gd name="connsiteX49" fmla="*/ 53298 w 99463"/>
              <a:gd name="connsiteY49" fmla="*/ 1111685 h 5519272"/>
              <a:gd name="connsiteX50" fmla="*/ 97648 w 99463"/>
              <a:gd name="connsiteY50" fmla="*/ 1111685 h 5519272"/>
              <a:gd name="connsiteX51" fmla="*/ 97648 w 99463"/>
              <a:gd name="connsiteY51" fmla="*/ 1120522 h 5519272"/>
              <a:gd name="connsiteX52" fmla="*/ 2204 w 99463"/>
              <a:gd name="connsiteY52" fmla="*/ 1120522 h 5519272"/>
              <a:gd name="connsiteX53" fmla="*/ 2204 w 99463"/>
              <a:gd name="connsiteY53" fmla="*/ 1054551 h 5519272"/>
              <a:gd name="connsiteX54" fmla="*/ 9337 w 99463"/>
              <a:gd name="connsiteY54" fmla="*/ 1054551 h 5519272"/>
              <a:gd name="connsiteX55" fmla="*/ 9337 w 99463"/>
              <a:gd name="connsiteY55" fmla="*/ 1111685 h 5519272"/>
              <a:gd name="connsiteX56" fmla="*/ 46165 w 99463"/>
              <a:gd name="connsiteY56" fmla="*/ 1111685 h 5519272"/>
              <a:gd name="connsiteX57" fmla="*/ 46165 w 99463"/>
              <a:gd name="connsiteY57" fmla="*/ 1058665 h 5519272"/>
              <a:gd name="connsiteX58" fmla="*/ 53298 w 99463"/>
              <a:gd name="connsiteY58" fmla="*/ 1058665 h 5519272"/>
              <a:gd name="connsiteX59" fmla="*/ 76251 w 99463"/>
              <a:gd name="connsiteY59" fmla="*/ 1420907 h 5519272"/>
              <a:gd name="connsiteX60" fmla="*/ 49926 w 99463"/>
              <a:gd name="connsiteY60" fmla="*/ 1427001 h 5519272"/>
              <a:gd name="connsiteX61" fmla="*/ 23731 w 99463"/>
              <a:gd name="connsiteY61" fmla="*/ 1420907 h 5519272"/>
              <a:gd name="connsiteX62" fmla="*/ 6484 w 99463"/>
              <a:gd name="connsiteY62" fmla="*/ 1403386 h 5519272"/>
              <a:gd name="connsiteX63" fmla="*/ 389 w 99463"/>
              <a:gd name="connsiteY63" fmla="*/ 1377180 h 5519272"/>
              <a:gd name="connsiteX64" fmla="*/ 6484 w 99463"/>
              <a:gd name="connsiteY64" fmla="*/ 1350975 h 5519272"/>
              <a:gd name="connsiteX65" fmla="*/ 23731 w 99463"/>
              <a:gd name="connsiteY65" fmla="*/ 1333454 h 5519272"/>
              <a:gd name="connsiteX66" fmla="*/ 49926 w 99463"/>
              <a:gd name="connsiteY66" fmla="*/ 1327207 h 5519272"/>
              <a:gd name="connsiteX67" fmla="*/ 76121 w 99463"/>
              <a:gd name="connsiteY67" fmla="*/ 1333454 h 5519272"/>
              <a:gd name="connsiteX68" fmla="*/ 93369 w 99463"/>
              <a:gd name="connsiteY68" fmla="*/ 1350975 h 5519272"/>
              <a:gd name="connsiteX69" fmla="*/ 99464 w 99463"/>
              <a:gd name="connsiteY69" fmla="*/ 1377180 h 5519272"/>
              <a:gd name="connsiteX70" fmla="*/ 93498 w 99463"/>
              <a:gd name="connsiteY70" fmla="*/ 1403386 h 5519272"/>
              <a:gd name="connsiteX71" fmla="*/ 76251 w 99463"/>
              <a:gd name="connsiteY71" fmla="*/ 1420907 h 5519272"/>
              <a:gd name="connsiteX72" fmla="*/ 72490 w 99463"/>
              <a:gd name="connsiteY72" fmla="*/ 1341529 h 5519272"/>
              <a:gd name="connsiteX73" fmla="*/ 49926 w 99463"/>
              <a:gd name="connsiteY73" fmla="*/ 1336348 h 5519272"/>
              <a:gd name="connsiteX74" fmla="*/ 27362 w 99463"/>
              <a:gd name="connsiteY74" fmla="*/ 1341529 h 5519272"/>
              <a:gd name="connsiteX75" fmla="*/ 12709 w 99463"/>
              <a:gd name="connsiteY75" fmla="*/ 1355850 h 5519272"/>
              <a:gd name="connsiteX76" fmla="*/ 7521 w 99463"/>
              <a:gd name="connsiteY76" fmla="*/ 1377180 h 5519272"/>
              <a:gd name="connsiteX77" fmla="*/ 12709 w 99463"/>
              <a:gd name="connsiteY77" fmla="*/ 1398663 h 5519272"/>
              <a:gd name="connsiteX78" fmla="*/ 27362 w 99463"/>
              <a:gd name="connsiteY78" fmla="*/ 1412984 h 5519272"/>
              <a:gd name="connsiteX79" fmla="*/ 49926 w 99463"/>
              <a:gd name="connsiteY79" fmla="*/ 1418012 h 5519272"/>
              <a:gd name="connsiteX80" fmla="*/ 72490 w 99463"/>
              <a:gd name="connsiteY80" fmla="*/ 1412984 h 5519272"/>
              <a:gd name="connsiteX81" fmla="*/ 87274 w 99463"/>
              <a:gd name="connsiteY81" fmla="*/ 1398663 h 5519272"/>
              <a:gd name="connsiteX82" fmla="*/ 92331 w 99463"/>
              <a:gd name="connsiteY82" fmla="*/ 1377180 h 5519272"/>
              <a:gd name="connsiteX83" fmla="*/ 87274 w 99463"/>
              <a:gd name="connsiteY83" fmla="*/ 1355850 h 5519272"/>
              <a:gd name="connsiteX84" fmla="*/ 72490 w 99463"/>
              <a:gd name="connsiteY84" fmla="*/ 1341529 h 5519272"/>
              <a:gd name="connsiteX85" fmla="*/ 99075 w 99463"/>
              <a:gd name="connsiteY85" fmla="*/ 1897610 h 5519272"/>
              <a:gd name="connsiteX86" fmla="*/ 94665 w 99463"/>
              <a:gd name="connsiteY86" fmla="*/ 1920159 h 5519272"/>
              <a:gd name="connsiteX87" fmla="*/ 82346 w 99463"/>
              <a:gd name="connsiteY87" fmla="*/ 1936766 h 5519272"/>
              <a:gd name="connsiteX88" fmla="*/ 78326 w 99463"/>
              <a:gd name="connsiteY88" fmla="*/ 1929452 h 5519272"/>
              <a:gd name="connsiteX89" fmla="*/ 88700 w 99463"/>
              <a:gd name="connsiteY89" fmla="*/ 1915740 h 5519272"/>
              <a:gd name="connsiteX90" fmla="*/ 92201 w 99463"/>
              <a:gd name="connsiteY90" fmla="*/ 1897457 h 5519272"/>
              <a:gd name="connsiteX91" fmla="*/ 89867 w 99463"/>
              <a:gd name="connsiteY91" fmla="*/ 1882069 h 5519272"/>
              <a:gd name="connsiteX92" fmla="*/ 83254 w 99463"/>
              <a:gd name="connsiteY92" fmla="*/ 1871404 h 5519272"/>
              <a:gd name="connsiteX93" fmla="*/ 73657 w 99463"/>
              <a:gd name="connsiteY93" fmla="*/ 1867443 h 5519272"/>
              <a:gd name="connsiteX94" fmla="*/ 64450 w 99463"/>
              <a:gd name="connsiteY94" fmla="*/ 1870642 h 5519272"/>
              <a:gd name="connsiteX95" fmla="*/ 57966 w 99463"/>
              <a:gd name="connsiteY95" fmla="*/ 1880698 h 5519272"/>
              <a:gd name="connsiteX96" fmla="*/ 52390 w 99463"/>
              <a:gd name="connsiteY96" fmla="*/ 1899133 h 5519272"/>
              <a:gd name="connsiteX97" fmla="*/ 46944 w 99463"/>
              <a:gd name="connsiteY97" fmla="*/ 1917721 h 5519272"/>
              <a:gd name="connsiteX98" fmla="*/ 39033 w 99463"/>
              <a:gd name="connsiteY98" fmla="*/ 1929757 h 5519272"/>
              <a:gd name="connsiteX99" fmla="*/ 25806 w 99463"/>
              <a:gd name="connsiteY99" fmla="*/ 1934480 h 5519272"/>
              <a:gd name="connsiteX100" fmla="*/ 12449 w 99463"/>
              <a:gd name="connsiteY100" fmla="*/ 1929757 h 5519272"/>
              <a:gd name="connsiteX101" fmla="*/ 3372 w 99463"/>
              <a:gd name="connsiteY101" fmla="*/ 1916350 h 5519272"/>
              <a:gd name="connsiteX102" fmla="*/ 0 w 99463"/>
              <a:gd name="connsiteY102" fmla="*/ 1896391 h 5519272"/>
              <a:gd name="connsiteX103" fmla="*/ 4020 w 99463"/>
              <a:gd name="connsiteY103" fmla="*/ 1875670 h 5519272"/>
              <a:gd name="connsiteX104" fmla="*/ 15302 w 99463"/>
              <a:gd name="connsiteY104" fmla="*/ 1860434 h 5519272"/>
              <a:gd name="connsiteX105" fmla="*/ 19452 w 99463"/>
              <a:gd name="connsiteY105" fmla="*/ 1867443 h 5519272"/>
              <a:gd name="connsiteX106" fmla="*/ 10245 w 99463"/>
              <a:gd name="connsiteY106" fmla="*/ 1880393 h 5519272"/>
              <a:gd name="connsiteX107" fmla="*/ 7003 w 99463"/>
              <a:gd name="connsiteY107" fmla="*/ 1896695 h 5519272"/>
              <a:gd name="connsiteX108" fmla="*/ 9467 w 99463"/>
              <a:gd name="connsiteY108" fmla="*/ 1911322 h 5519272"/>
              <a:gd name="connsiteX109" fmla="*/ 15950 w 99463"/>
              <a:gd name="connsiteY109" fmla="*/ 1921835 h 5519272"/>
              <a:gd name="connsiteX110" fmla="*/ 25158 w 99463"/>
              <a:gd name="connsiteY110" fmla="*/ 1925644 h 5519272"/>
              <a:gd name="connsiteX111" fmla="*/ 35273 w 99463"/>
              <a:gd name="connsiteY111" fmla="*/ 1921682 h 5519272"/>
              <a:gd name="connsiteX112" fmla="*/ 41497 w 99463"/>
              <a:gd name="connsiteY112" fmla="*/ 1911322 h 5519272"/>
              <a:gd name="connsiteX113" fmla="*/ 45906 w 99463"/>
              <a:gd name="connsiteY113" fmla="*/ 1895020 h 5519272"/>
              <a:gd name="connsiteX114" fmla="*/ 52131 w 99463"/>
              <a:gd name="connsiteY114" fmla="*/ 1874908 h 5519272"/>
              <a:gd name="connsiteX115" fmla="*/ 60560 w 99463"/>
              <a:gd name="connsiteY115" fmla="*/ 1862720 h 5519272"/>
              <a:gd name="connsiteX116" fmla="*/ 73009 w 99463"/>
              <a:gd name="connsiteY116" fmla="*/ 1858454 h 5519272"/>
              <a:gd name="connsiteX117" fmla="*/ 92201 w 99463"/>
              <a:gd name="connsiteY117" fmla="*/ 1868966 h 5519272"/>
              <a:gd name="connsiteX118" fmla="*/ 99075 w 99463"/>
              <a:gd name="connsiteY118" fmla="*/ 1897610 h 5519272"/>
              <a:gd name="connsiteX119" fmla="*/ 30863 w 99463"/>
              <a:gd name="connsiteY119" fmla="*/ 2132457 h 5519272"/>
              <a:gd name="connsiteX120" fmla="*/ 52131 w 99463"/>
              <a:gd name="connsiteY120" fmla="*/ 2143274 h 5519272"/>
              <a:gd name="connsiteX121" fmla="*/ 59393 w 99463"/>
              <a:gd name="connsiteY121" fmla="*/ 2174508 h 5519272"/>
              <a:gd name="connsiteX122" fmla="*/ 59393 w 99463"/>
              <a:gd name="connsiteY122" fmla="*/ 2199190 h 5519272"/>
              <a:gd name="connsiteX123" fmla="*/ 97648 w 99463"/>
              <a:gd name="connsiteY123" fmla="*/ 2199190 h 5519272"/>
              <a:gd name="connsiteX124" fmla="*/ 97648 w 99463"/>
              <a:gd name="connsiteY124" fmla="*/ 2208026 h 5519272"/>
              <a:gd name="connsiteX125" fmla="*/ 2204 w 99463"/>
              <a:gd name="connsiteY125" fmla="*/ 2208026 h 5519272"/>
              <a:gd name="connsiteX126" fmla="*/ 2204 w 99463"/>
              <a:gd name="connsiteY126" fmla="*/ 2175117 h 5519272"/>
              <a:gd name="connsiteX127" fmla="*/ 9596 w 99463"/>
              <a:gd name="connsiteY127" fmla="*/ 2143579 h 5519272"/>
              <a:gd name="connsiteX128" fmla="*/ 30863 w 99463"/>
              <a:gd name="connsiteY128" fmla="*/ 2132457 h 5519272"/>
              <a:gd name="connsiteX129" fmla="*/ 30863 w 99463"/>
              <a:gd name="connsiteY129" fmla="*/ 2141446 h 5519272"/>
              <a:gd name="connsiteX130" fmla="*/ 14783 w 99463"/>
              <a:gd name="connsiteY130" fmla="*/ 2150435 h 5519272"/>
              <a:gd name="connsiteX131" fmla="*/ 9337 w 99463"/>
              <a:gd name="connsiteY131" fmla="*/ 2176031 h 5519272"/>
              <a:gd name="connsiteX132" fmla="*/ 9337 w 99463"/>
              <a:gd name="connsiteY132" fmla="*/ 2199190 h 5519272"/>
              <a:gd name="connsiteX133" fmla="*/ 52390 w 99463"/>
              <a:gd name="connsiteY133" fmla="*/ 2199190 h 5519272"/>
              <a:gd name="connsiteX134" fmla="*/ 52390 w 99463"/>
              <a:gd name="connsiteY134" fmla="*/ 2176031 h 5519272"/>
              <a:gd name="connsiteX135" fmla="*/ 46943 w 99463"/>
              <a:gd name="connsiteY135" fmla="*/ 2150435 h 5519272"/>
              <a:gd name="connsiteX136" fmla="*/ 30863 w 99463"/>
              <a:gd name="connsiteY136" fmla="*/ 2141446 h 5519272"/>
              <a:gd name="connsiteX137" fmla="*/ 97648 w 99463"/>
              <a:gd name="connsiteY137" fmla="*/ 2516158 h 5519272"/>
              <a:gd name="connsiteX138" fmla="*/ 2204 w 99463"/>
              <a:gd name="connsiteY138" fmla="*/ 2547391 h 5519272"/>
              <a:gd name="connsiteX139" fmla="*/ 2204 w 99463"/>
              <a:gd name="connsiteY139" fmla="*/ 2537945 h 5519272"/>
              <a:gd name="connsiteX140" fmla="*/ 84161 w 99463"/>
              <a:gd name="connsiteY140" fmla="*/ 2511435 h 5519272"/>
              <a:gd name="connsiteX141" fmla="*/ 84161 w 99463"/>
              <a:gd name="connsiteY141" fmla="*/ 2510673 h 5519272"/>
              <a:gd name="connsiteX142" fmla="*/ 2204 w 99463"/>
              <a:gd name="connsiteY142" fmla="*/ 2482791 h 5519272"/>
              <a:gd name="connsiteX143" fmla="*/ 2204 w 99463"/>
              <a:gd name="connsiteY143" fmla="*/ 2473193 h 5519272"/>
              <a:gd name="connsiteX144" fmla="*/ 84161 w 99463"/>
              <a:gd name="connsiteY144" fmla="*/ 2445159 h 5519272"/>
              <a:gd name="connsiteX145" fmla="*/ 84161 w 99463"/>
              <a:gd name="connsiteY145" fmla="*/ 2444702 h 5519272"/>
              <a:gd name="connsiteX146" fmla="*/ 2204 w 99463"/>
              <a:gd name="connsiteY146" fmla="*/ 2417887 h 5519272"/>
              <a:gd name="connsiteX147" fmla="*/ 2204 w 99463"/>
              <a:gd name="connsiteY147" fmla="*/ 2408593 h 5519272"/>
              <a:gd name="connsiteX148" fmla="*/ 97648 w 99463"/>
              <a:gd name="connsiteY148" fmla="*/ 2439826 h 5519272"/>
              <a:gd name="connsiteX149" fmla="*/ 97648 w 99463"/>
              <a:gd name="connsiteY149" fmla="*/ 2449120 h 5519272"/>
              <a:gd name="connsiteX150" fmla="*/ 15042 w 99463"/>
              <a:gd name="connsiteY150" fmla="*/ 2477611 h 5519272"/>
              <a:gd name="connsiteX151" fmla="*/ 15042 w 99463"/>
              <a:gd name="connsiteY151" fmla="*/ 2478373 h 5519272"/>
              <a:gd name="connsiteX152" fmla="*/ 97648 w 99463"/>
              <a:gd name="connsiteY152" fmla="*/ 2506864 h 5519272"/>
              <a:gd name="connsiteX153" fmla="*/ 90515 w 99463"/>
              <a:gd name="connsiteY153" fmla="*/ 2971886 h 5519272"/>
              <a:gd name="connsiteX154" fmla="*/ 97648 w 99463"/>
              <a:gd name="connsiteY154" fmla="*/ 2971886 h 5519272"/>
              <a:gd name="connsiteX155" fmla="*/ 97648 w 99463"/>
              <a:gd name="connsiteY155" fmla="*/ 3041209 h 5519272"/>
              <a:gd name="connsiteX156" fmla="*/ 2204 w 99463"/>
              <a:gd name="connsiteY156" fmla="*/ 3041209 h 5519272"/>
              <a:gd name="connsiteX157" fmla="*/ 2204 w 99463"/>
              <a:gd name="connsiteY157" fmla="*/ 2973866 h 5519272"/>
              <a:gd name="connsiteX158" fmla="*/ 9337 w 99463"/>
              <a:gd name="connsiteY158" fmla="*/ 2973866 h 5519272"/>
              <a:gd name="connsiteX159" fmla="*/ 9337 w 99463"/>
              <a:gd name="connsiteY159" fmla="*/ 3032372 h 5519272"/>
              <a:gd name="connsiteX160" fmla="*/ 44350 w 99463"/>
              <a:gd name="connsiteY160" fmla="*/ 3032372 h 5519272"/>
              <a:gd name="connsiteX161" fmla="*/ 44350 w 99463"/>
              <a:gd name="connsiteY161" fmla="*/ 2977218 h 5519272"/>
              <a:gd name="connsiteX162" fmla="*/ 51352 w 99463"/>
              <a:gd name="connsiteY162" fmla="*/ 2977218 h 5519272"/>
              <a:gd name="connsiteX163" fmla="*/ 51352 w 99463"/>
              <a:gd name="connsiteY163" fmla="*/ 3032372 h 5519272"/>
              <a:gd name="connsiteX164" fmla="*/ 90515 w 99463"/>
              <a:gd name="connsiteY164" fmla="*/ 3032372 h 5519272"/>
              <a:gd name="connsiteX165" fmla="*/ 84032 w 99463"/>
              <a:gd name="connsiteY165" fmla="*/ 3246524 h 5519272"/>
              <a:gd name="connsiteX166" fmla="*/ 95444 w 99463"/>
              <a:gd name="connsiteY166" fmla="*/ 3262216 h 5519272"/>
              <a:gd name="connsiteX167" fmla="*/ 99464 w 99463"/>
              <a:gd name="connsiteY167" fmla="*/ 3283394 h 5519272"/>
              <a:gd name="connsiteX168" fmla="*/ 93498 w 99463"/>
              <a:gd name="connsiteY168" fmla="*/ 3310514 h 5519272"/>
              <a:gd name="connsiteX169" fmla="*/ 76121 w 99463"/>
              <a:gd name="connsiteY169" fmla="*/ 3328492 h 5519272"/>
              <a:gd name="connsiteX170" fmla="*/ 49408 w 99463"/>
              <a:gd name="connsiteY170" fmla="*/ 3334739 h 5519272"/>
              <a:gd name="connsiteX171" fmla="*/ 23342 w 99463"/>
              <a:gd name="connsiteY171" fmla="*/ 3328492 h 5519272"/>
              <a:gd name="connsiteX172" fmla="*/ 6354 w 99463"/>
              <a:gd name="connsiteY172" fmla="*/ 3310514 h 5519272"/>
              <a:gd name="connsiteX173" fmla="*/ 389 w 99463"/>
              <a:gd name="connsiteY173" fmla="*/ 3283394 h 5519272"/>
              <a:gd name="connsiteX174" fmla="*/ 4539 w 99463"/>
              <a:gd name="connsiteY174" fmla="*/ 3262521 h 5519272"/>
              <a:gd name="connsiteX175" fmla="*/ 15821 w 99463"/>
              <a:gd name="connsiteY175" fmla="*/ 3246371 h 5519272"/>
              <a:gd name="connsiteX176" fmla="*/ 20230 w 99463"/>
              <a:gd name="connsiteY176" fmla="*/ 3253380 h 5519272"/>
              <a:gd name="connsiteX177" fmla="*/ 11023 w 99463"/>
              <a:gd name="connsiteY177" fmla="*/ 3266940 h 5519272"/>
              <a:gd name="connsiteX178" fmla="*/ 7521 w 99463"/>
              <a:gd name="connsiteY178" fmla="*/ 3283547 h 5519272"/>
              <a:gd name="connsiteX179" fmla="*/ 12579 w 99463"/>
              <a:gd name="connsiteY179" fmla="*/ 3305943 h 5519272"/>
              <a:gd name="connsiteX180" fmla="*/ 26973 w 99463"/>
              <a:gd name="connsiteY180" fmla="*/ 3320570 h 5519272"/>
              <a:gd name="connsiteX181" fmla="*/ 49408 w 99463"/>
              <a:gd name="connsiteY181" fmla="*/ 3325750 h 5519272"/>
              <a:gd name="connsiteX182" fmla="*/ 72361 w 99463"/>
              <a:gd name="connsiteY182" fmla="*/ 3320570 h 5519272"/>
              <a:gd name="connsiteX183" fmla="*/ 87144 w 99463"/>
              <a:gd name="connsiteY183" fmla="*/ 3305943 h 5519272"/>
              <a:gd name="connsiteX184" fmla="*/ 92331 w 99463"/>
              <a:gd name="connsiteY184" fmla="*/ 3283547 h 5519272"/>
              <a:gd name="connsiteX185" fmla="*/ 89089 w 99463"/>
              <a:gd name="connsiteY185" fmla="*/ 3266787 h 5519272"/>
              <a:gd name="connsiteX186" fmla="*/ 79493 w 99463"/>
              <a:gd name="connsiteY186" fmla="*/ 3253380 h 5519272"/>
              <a:gd name="connsiteX187" fmla="*/ 97648 w 99463"/>
              <a:gd name="connsiteY187" fmla="*/ 3550440 h 5519272"/>
              <a:gd name="connsiteX188" fmla="*/ 2204 w 99463"/>
              <a:gd name="connsiteY188" fmla="*/ 3550440 h 5519272"/>
              <a:gd name="connsiteX189" fmla="*/ 2204 w 99463"/>
              <a:gd name="connsiteY189" fmla="*/ 3541603 h 5519272"/>
              <a:gd name="connsiteX190" fmla="*/ 97648 w 99463"/>
              <a:gd name="connsiteY190" fmla="*/ 3541603 h 5519272"/>
              <a:gd name="connsiteX191" fmla="*/ 53298 w 99463"/>
              <a:gd name="connsiteY191" fmla="*/ 3812584 h 5519272"/>
              <a:gd name="connsiteX192" fmla="*/ 97648 w 99463"/>
              <a:gd name="connsiteY192" fmla="*/ 3812584 h 5519272"/>
              <a:gd name="connsiteX193" fmla="*/ 97648 w 99463"/>
              <a:gd name="connsiteY193" fmla="*/ 3821421 h 5519272"/>
              <a:gd name="connsiteX194" fmla="*/ 2204 w 99463"/>
              <a:gd name="connsiteY194" fmla="*/ 3821421 h 5519272"/>
              <a:gd name="connsiteX195" fmla="*/ 2204 w 99463"/>
              <a:gd name="connsiteY195" fmla="*/ 3755450 h 5519272"/>
              <a:gd name="connsiteX196" fmla="*/ 9337 w 99463"/>
              <a:gd name="connsiteY196" fmla="*/ 3755450 h 5519272"/>
              <a:gd name="connsiteX197" fmla="*/ 9337 w 99463"/>
              <a:gd name="connsiteY197" fmla="*/ 3812584 h 5519272"/>
              <a:gd name="connsiteX198" fmla="*/ 46165 w 99463"/>
              <a:gd name="connsiteY198" fmla="*/ 3812584 h 5519272"/>
              <a:gd name="connsiteX199" fmla="*/ 46165 w 99463"/>
              <a:gd name="connsiteY199" fmla="*/ 3759563 h 5519272"/>
              <a:gd name="connsiteX200" fmla="*/ 53298 w 99463"/>
              <a:gd name="connsiteY200" fmla="*/ 3759563 h 5519272"/>
              <a:gd name="connsiteX201" fmla="*/ 97648 w 99463"/>
              <a:gd name="connsiteY201" fmla="*/ 4092402 h 5519272"/>
              <a:gd name="connsiteX202" fmla="*/ 2204 w 99463"/>
              <a:gd name="connsiteY202" fmla="*/ 4092402 h 5519272"/>
              <a:gd name="connsiteX203" fmla="*/ 2204 w 99463"/>
              <a:gd name="connsiteY203" fmla="*/ 4026431 h 5519272"/>
              <a:gd name="connsiteX204" fmla="*/ 9337 w 99463"/>
              <a:gd name="connsiteY204" fmla="*/ 4026431 h 5519272"/>
              <a:gd name="connsiteX205" fmla="*/ 9337 w 99463"/>
              <a:gd name="connsiteY205" fmla="*/ 4083566 h 5519272"/>
              <a:gd name="connsiteX206" fmla="*/ 46165 w 99463"/>
              <a:gd name="connsiteY206" fmla="*/ 4083566 h 5519272"/>
              <a:gd name="connsiteX207" fmla="*/ 46165 w 99463"/>
              <a:gd name="connsiteY207" fmla="*/ 4030545 h 5519272"/>
              <a:gd name="connsiteX208" fmla="*/ 53298 w 99463"/>
              <a:gd name="connsiteY208" fmla="*/ 4030545 h 5519272"/>
              <a:gd name="connsiteX209" fmla="*/ 53298 w 99463"/>
              <a:gd name="connsiteY209" fmla="*/ 4083566 h 5519272"/>
              <a:gd name="connsiteX210" fmla="*/ 97648 w 99463"/>
              <a:gd name="connsiteY210" fmla="*/ 4083566 h 5519272"/>
              <a:gd name="connsiteX211" fmla="*/ 99464 w 99463"/>
              <a:gd name="connsiteY211" fmla="*/ 4349062 h 5519272"/>
              <a:gd name="connsiteX212" fmla="*/ 93498 w 99463"/>
              <a:gd name="connsiteY212" fmla="*/ 4375268 h 5519272"/>
              <a:gd name="connsiteX213" fmla="*/ 76251 w 99463"/>
              <a:gd name="connsiteY213" fmla="*/ 4392789 h 5519272"/>
              <a:gd name="connsiteX214" fmla="*/ 49926 w 99463"/>
              <a:gd name="connsiteY214" fmla="*/ 4398883 h 5519272"/>
              <a:gd name="connsiteX215" fmla="*/ 23731 w 99463"/>
              <a:gd name="connsiteY215" fmla="*/ 4392789 h 5519272"/>
              <a:gd name="connsiteX216" fmla="*/ 6484 w 99463"/>
              <a:gd name="connsiteY216" fmla="*/ 4375268 h 5519272"/>
              <a:gd name="connsiteX217" fmla="*/ 389 w 99463"/>
              <a:gd name="connsiteY217" fmla="*/ 4349062 h 5519272"/>
              <a:gd name="connsiteX218" fmla="*/ 6484 w 99463"/>
              <a:gd name="connsiteY218" fmla="*/ 4322857 h 5519272"/>
              <a:gd name="connsiteX219" fmla="*/ 23731 w 99463"/>
              <a:gd name="connsiteY219" fmla="*/ 4305335 h 5519272"/>
              <a:gd name="connsiteX220" fmla="*/ 49926 w 99463"/>
              <a:gd name="connsiteY220" fmla="*/ 4299089 h 5519272"/>
              <a:gd name="connsiteX221" fmla="*/ 76121 w 99463"/>
              <a:gd name="connsiteY221" fmla="*/ 4305335 h 5519272"/>
              <a:gd name="connsiteX222" fmla="*/ 93369 w 99463"/>
              <a:gd name="connsiteY222" fmla="*/ 4322857 h 5519272"/>
              <a:gd name="connsiteX223" fmla="*/ 99464 w 99463"/>
              <a:gd name="connsiteY223" fmla="*/ 4349062 h 5519272"/>
              <a:gd name="connsiteX224" fmla="*/ 92331 w 99463"/>
              <a:gd name="connsiteY224" fmla="*/ 4349062 h 5519272"/>
              <a:gd name="connsiteX225" fmla="*/ 87274 w 99463"/>
              <a:gd name="connsiteY225" fmla="*/ 4327732 h 5519272"/>
              <a:gd name="connsiteX226" fmla="*/ 72490 w 99463"/>
              <a:gd name="connsiteY226" fmla="*/ 4313410 h 5519272"/>
              <a:gd name="connsiteX227" fmla="*/ 49926 w 99463"/>
              <a:gd name="connsiteY227" fmla="*/ 4308230 h 5519272"/>
              <a:gd name="connsiteX228" fmla="*/ 27362 w 99463"/>
              <a:gd name="connsiteY228" fmla="*/ 4313410 h 5519272"/>
              <a:gd name="connsiteX229" fmla="*/ 12709 w 99463"/>
              <a:gd name="connsiteY229" fmla="*/ 4327732 h 5519272"/>
              <a:gd name="connsiteX230" fmla="*/ 7521 w 99463"/>
              <a:gd name="connsiteY230" fmla="*/ 4349062 h 5519272"/>
              <a:gd name="connsiteX231" fmla="*/ 12709 w 99463"/>
              <a:gd name="connsiteY231" fmla="*/ 4370545 h 5519272"/>
              <a:gd name="connsiteX232" fmla="*/ 27362 w 99463"/>
              <a:gd name="connsiteY232" fmla="*/ 4384866 h 5519272"/>
              <a:gd name="connsiteX233" fmla="*/ 49926 w 99463"/>
              <a:gd name="connsiteY233" fmla="*/ 4389894 h 5519272"/>
              <a:gd name="connsiteX234" fmla="*/ 72490 w 99463"/>
              <a:gd name="connsiteY234" fmla="*/ 4384866 h 5519272"/>
              <a:gd name="connsiteX235" fmla="*/ 87274 w 99463"/>
              <a:gd name="connsiteY235" fmla="*/ 4370545 h 5519272"/>
              <a:gd name="connsiteX236" fmla="*/ 92331 w 99463"/>
              <a:gd name="connsiteY236" fmla="*/ 4349062 h 5519272"/>
              <a:gd name="connsiteX237" fmla="*/ 82346 w 99463"/>
              <a:gd name="connsiteY237" fmla="*/ 4908648 h 5519272"/>
              <a:gd name="connsiteX238" fmla="*/ 78326 w 99463"/>
              <a:gd name="connsiteY238" fmla="*/ 4901334 h 5519272"/>
              <a:gd name="connsiteX239" fmla="*/ 88700 w 99463"/>
              <a:gd name="connsiteY239" fmla="*/ 4887622 h 5519272"/>
              <a:gd name="connsiteX240" fmla="*/ 92201 w 99463"/>
              <a:gd name="connsiteY240" fmla="*/ 4869339 h 5519272"/>
              <a:gd name="connsiteX241" fmla="*/ 89867 w 99463"/>
              <a:gd name="connsiteY241" fmla="*/ 4853951 h 5519272"/>
              <a:gd name="connsiteX242" fmla="*/ 83254 w 99463"/>
              <a:gd name="connsiteY242" fmla="*/ 4843286 h 5519272"/>
              <a:gd name="connsiteX243" fmla="*/ 73657 w 99463"/>
              <a:gd name="connsiteY243" fmla="*/ 4839325 h 5519272"/>
              <a:gd name="connsiteX244" fmla="*/ 64450 w 99463"/>
              <a:gd name="connsiteY244" fmla="*/ 4842524 h 5519272"/>
              <a:gd name="connsiteX245" fmla="*/ 57966 w 99463"/>
              <a:gd name="connsiteY245" fmla="*/ 4852580 h 5519272"/>
              <a:gd name="connsiteX246" fmla="*/ 52390 w 99463"/>
              <a:gd name="connsiteY246" fmla="*/ 4871015 h 5519272"/>
              <a:gd name="connsiteX247" fmla="*/ 46944 w 99463"/>
              <a:gd name="connsiteY247" fmla="*/ 4889603 h 5519272"/>
              <a:gd name="connsiteX248" fmla="*/ 39033 w 99463"/>
              <a:gd name="connsiteY248" fmla="*/ 4901639 h 5519272"/>
              <a:gd name="connsiteX249" fmla="*/ 25806 w 99463"/>
              <a:gd name="connsiteY249" fmla="*/ 4906362 h 5519272"/>
              <a:gd name="connsiteX250" fmla="*/ 12449 w 99463"/>
              <a:gd name="connsiteY250" fmla="*/ 4901639 h 5519272"/>
              <a:gd name="connsiteX251" fmla="*/ 3372 w 99463"/>
              <a:gd name="connsiteY251" fmla="*/ 4888232 h 5519272"/>
              <a:gd name="connsiteX252" fmla="*/ 0 w 99463"/>
              <a:gd name="connsiteY252" fmla="*/ 4868273 h 5519272"/>
              <a:gd name="connsiteX253" fmla="*/ 4020 w 99463"/>
              <a:gd name="connsiteY253" fmla="*/ 4847552 h 5519272"/>
              <a:gd name="connsiteX254" fmla="*/ 15302 w 99463"/>
              <a:gd name="connsiteY254" fmla="*/ 4832316 h 5519272"/>
              <a:gd name="connsiteX255" fmla="*/ 19452 w 99463"/>
              <a:gd name="connsiteY255" fmla="*/ 4839325 h 5519272"/>
              <a:gd name="connsiteX256" fmla="*/ 10245 w 99463"/>
              <a:gd name="connsiteY256" fmla="*/ 4852275 h 5519272"/>
              <a:gd name="connsiteX257" fmla="*/ 7003 w 99463"/>
              <a:gd name="connsiteY257" fmla="*/ 4868577 h 5519272"/>
              <a:gd name="connsiteX258" fmla="*/ 9467 w 99463"/>
              <a:gd name="connsiteY258" fmla="*/ 4883204 h 5519272"/>
              <a:gd name="connsiteX259" fmla="*/ 15950 w 99463"/>
              <a:gd name="connsiteY259" fmla="*/ 4893716 h 5519272"/>
              <a:gd name="connsiteX260" fmla="*/ 25158 w 99463"/>
              <a:gd name="connsiteY260" fmla="*/ 4897525 h 5519272"/>
              <a:gd name="connsiteX261" fmla="*/ 35273 w 99463"/>
              <a:gd name="connsiteY261" fmla="*/ 4893564 h 5519272"/>
              <a:gd name="connsiteX262" fmla="*/ 41497 w 99463"/>
              <a:gd name="connsiteY262" fmla="*/ 4883204 h 5519272"/>
              <a:gd name="connsiteX263" fmla="*/ 45906 w 99463"/>
              <a:gd name="connsiteY263" fmla="*/ 4866901 h 5519272"/>
              <a:gd name="connsiteX264" fmla="*/ 52131 w 99463"/>
              <a:gd name="connsiteY264" fmla="*/ 4846790 h 5519272"/>
              <a:gd name="connsiteX265" fmla="*/ 60560 w 99463"/>
              <a:gd name="connsiteY265" fmla="*/ 4834602 h 5519272"/>
              <a:gd name="connsiteX266" fmla="*/ 73009 w 99463"/>
              <a:gd name="connsiteY266" fmla="*/ 4830336 h 5519272"/>
              <a:gd name="connsiteX267" fmla="*/ 92201 w 99463"/>
              <a:gd name="connsiteY267" fmla="*/ 4840848 h 5519272"/>
              <a:gd name="connsiteX268" fmla="*/ 99075 w 99463"/>
              <a:gd name="connsiteY268" fmla="*/ 4869491 h 5519272"/>
              <a:gd name="connsiteX269" fmla="*/ 94665 w 99463"/>
              <a:gd name="connsiteY269" fmla="*/ 4892040 h 5519272"/>
              <a:gd name="connsiteX270" fmla="*/ 82346 w 99463"/>
              <a:gd name="connsiteY270" fmla="*/ 4908648 h 5519272"/>
              <a:gd name="connsiteX271" fmla="*/ 2204 w 99463"/>
              <a:gd name="connsiteY271" fmla="*/ 5146999 h 5519272"/>
              <a:gd name="connsiteX272" fmla="*/ 9596 w 99463"/>
              <a:gd name="connsiteY272" fmla="*/ 5115461 h 5519272"/>
              <a:gd name="connsiteX273" fmla="*/ 30863 w 99463"/>
              <a:gd name="connsiteY273" fmla="*/ 5104339 h 5519272"/>
              <a:gd name="connsiteX274" fmla="*/ 52131 w 99463"/>
              <a:gd name="connsiteY274" fmla="*/ 5115156 h 5519272"/>
              <a:gd name="connsiteX275" fmla="*/ 59393 w 99463"/>
              <a:gd name="connsiteY275" fmla="*/ 5146389 h 5519272"/>
              <a:gd name="connsiteX276" fmla="*/ 59393 w 99463"/>
              <a:gd name="connsiteY276" fmla="*/ 5171071 h 5519272"/>
              <a:gd name="connsiteX277" fmla="*/ 97648 w 99463"/>
              <a:gd name="connsiteY277" fmla="*/ 5171071 h 5519272"/>
              <a:gd name="connsiteX278" fmla="*/ 97648 w 99463"/>
              <a:gd name="connsiteY278" fmla="*/ 5179908 h 5519272"/>
              <a:gd name="connsiteX279" fmla="*/ 2204 w 99463"/>
              <a:gd name="connsiteY279" fmla="*/ 5179908 h 5519272"/>
              <a:gd name="connsiteX280" fmla="*/ 52390 w 99463"/>
              <a:gd name="connsiteY280" fmla="*/ 5147913 h 5519272"/>
              <a:gd name="connsiteX281" fmla="*/ 46943 w 99463"/>
              <a:gd name="connsiteY281" fmla="*/ 5122317 h 5519272"/>
              <a:gd name="connsiteX282" fmla="*/ 30863 w 99463"/>
              <a:gd name="connsiteY282" fmla="*/ 5113328 h 5519272"/>
              <a:gd name="connsiteX283" fmla="*/ 14783 w 99463"/>
              <a:gd name="connsiteY283" fmla="*/ 5122317 h 5519272"/>
              <a:gd name="connsiteX284" fmla="*/ 9337 w 99463"/>
              <a:gd name="connsiteY284" fmla="*/ 5147913 h 5519272"/>
              <a:gd name="connsiteX285" fmla="*/ 9337 w 99463"/>
              <a:gd name="connsiteY285" fmla="*/ 5171071 h 5519272"/>
              <a:gd name="connsiteX286" fmla="*/ 52390 w 99463"/>
              <a:gd name="connsiteY286" fmla="*/ 5171071 h 5519272"/>
              <a:gd name="connsiteX287" fmla="*/ 2204 w 99463"/>
              <a:gd name="connsiteY287" fmla="*/ 5509826 h 5519272"/>
              <a:gd name="connsiteX288" fmla="*/ 84161 w 99463"/>
              <a:gd name="connsiteY288" fmla="*/ 5483316 h 5519272"/>
              <a:gd name="connsiteX289" fmla="*/ 84161 w 99463"/>
              <a:gd name="connsiteY289" fmla="*/ 5482555 h 5519272"/>
              <a:gd name="connsiteX290" fmla="*/ 2204 w 99463"/>
              <a:gd name="connsiteY290" fmla="*/ 5454673 h 5519272"/>
              <a:gd name="connsiteX291" fmla="*/ 2204 w 99463"/>
              <a:gd name="connsiteY291" fmla="*/ 5445075 h 5519272"/>
              <a:gd name="connsiteX292" fmla="*/ 84161 w 99463"/>
              <a:gd name="connsiteY292" fmla="*/ 5417041 h 5519272"/>
              <a:gd name="connsiteX293" fmla="*/ 84161 w 99463"/>
              <a:gd name="connsiteY293" fmla="*/ 5416583 h 5519272"/>
              <a:gd name="connsiteX294" fmla="*/ 2204 w 99463"/>
              <a:gd name="connsiteY294" fmla="*/ 5389768 h 5519272"/>
              <a:gd name="connsiteX295" fmla="*/ 2204 w 99463"/>
              <a:gd name="connsiteY295" fmla="*/ 5380475 h 5519272"/>
              <a:gd name="connsiteX296" fmla="*/ 97648 w 99463"/>
              <a:gd name="connsiteY296" fmla="*/ 5411708 h 5519272"/>
              <a:gd name="connsiteX297" fmla="*/ 97648 w 99463"/>
              <a:gd name="connsiteY297" fmla="*/ 5421002 h 5519272"/>
              <a:gd name="connsiteX298" fmla="*/ 15042 w 99463"/>
              <a:gd name="connsiteY298" fmla="*/ 5449493 h 5519272"/>
              <a:gd name="connsiteX299" fmla="*/ 15042 w 99463"/>
              <a:gd name="connsiteY299" fmla="*/ 5450255 h 5519272"/>
              <a:gd name="connsiteX300" fmla="*/ 97648 w 99463"/>
              <a:gd name="connsiteY300" fmla="*/ 5478745 h 5519272"/>
              <a:gd name="connsiteX301" fmla="*/ 97648 w 99463"/>
              <a:gd name="connsiteY301" fmla="*/ 5488039 h 5519272"/>
              <a:gd name="connsiteX302" fmla="*/ 2204 w 99463"/>
              <a:gd name="connsiteY302" fmla="*/ 5519273 h 551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</a:cxnLst>
            <a:rect l="l" t="t" r="r" b="b"/>
            <a:pathLst>
              <a:path w="99463" h="5519272">
                <a:moveTo>
                  <a:pt x="90515" y="0"/>
                </a:moveTo>
                <a:lnTo>
                  <a:pt x="97648" y="0"/>
                </a:lnTo>
                <a:lnTo>
                  <a:pt x="97648" y="69323"/>
                </a:lnTo>
                <a:lnTo>
                  <a:pt x="2204" y="69323"/>
                </a:lnTo>
                <a:lnTo>
                  <a:pt x="2204" y="1981"/>
                </a:lnTo>
                <a:lnTo>
                  <a:pt x="9337" y="1981"/>
                </a:lnTo>
                <a:lnTo>
                  <a:pt x="9337" y="60486"/>
                </a:lnTo>
                <a:lnTo>
                  <a:pt x="44350" y="60486"/>
                </a:lnTo>
                <a:lnTo>
                  <a:pt x="44350" y="5333"/>
                </a:lnTo>
                <a:lnTo>
                  <a:pt x="51352" y="5333"/>
                </a:lnTo>
                <a:lnTo>
                  <a:pt x="51352" y="60486"/>
                </a:lnTo>
                <a:lnTo>
                  <a:pt x="90515" y="60486"/>
                </a:lnTo>
                <a:close/>
                <a:moveTo>
                  <a:pt x="99464" y="311515"/>
                </a:moveTo>
                <a:cubicBezTo>
                  <a:pt x="99464" y="321875"/>
                  <a:pt x="97475" y="330914"/>
                  <a:pt x="93498" y="338633"/>
                </a:cubicBezTo>
                <a:cubicBezTo>
                  <a:pt x="89435" y="346353"/>
                  <a:pt x="83643" y="352347"/>
                  <a:pt x="76121" y="356613"/>
                </a:cubicBezTo>
                <a:cubicBezTo>
                  <a:pt x="68514" y="360777"/>
                  <a:pt x="59609" y="362860"/>
                  <a:pt x="49408" y="362860"/>
                </a:cubicBezTo>
                <a:cubicBezTo>
                  <a:pt x="39379" y="362860"/>
                  <a:pt x="30691" y="360777"/>
                  <a:pt x="23342" y="356613"/>
                </a:cubicBezTo>
                <a:cubicBezTo>
                  <a:pt x="15907" y="352347"/>
                  <a:pt x="10245" y="346353"/>
                  <a:pt x="6354" y="338633"/>
                </a:cubicBezTo>
                <a:cubicBezTo>
                  <a:pt x="2378" y="330914"/>
                  <a:pt x="389" y="321875"/>
                  <a:pt x="389" y="311515"/>
                </a:cubicBezTo>
                <a:cubicBezTo>
                  <a:pt x="389" y="304100"/>
                  <a:pt x="1772" y="297141"/>
                  <a:pt x="4539" y="290641"/>
                </a:cubicBezTo>
                <a:cubicBezTo>
                  <a:pt x="7219" y="284039"/>
                  <a:pt x="10980" y="278655"/>
                  <a:pt x="15821" y="274491"/>
                </a:cubicBezTo>
                <a:lnTo>
                  <a:pt x="20230" y="281499"/>
                </a:lnTo>
                <a:cubicBezTo>
                  <a:pt x="16340" y="284953"/>
                  <a:pt x="13271" y="289474"/>
                  <a:pt x="11023" y="295060"/>
                </a:cubicBezTo>
                <a:cubicBezTo>
                  <a:pt x="8689" y="300545"/>
                  <a:pt x="7521" y="306080"/>
                  <a:pt x="7521" y="311666"/>
                </a:cubicBezTo>
                <a:cubicBezTo>
                  <a:pt x="7521" y="320198"/>
                  <a:pt x="9207" y="327665"/>
                  <a:pt x="12579" y="334064"/>
                </a:cubicBezTo>
                <a:cubicBezTo>
                  <a:pt x="15864" y="340361"/>
                  <a:pt x="20662" y="345237"/>
                  <a:pt x="26973" y="348690"/>
                </a:cubicBezTo>
                <a:cubicBezTo>
                  <a:pt x="33284" y="352144"/>
                  <a:pt x="40762" y="353871"/>
                  <a:pt x="49408" y="353871"/>
                </a:cubicBezTo>
                <a:cubicBezTo>
                  <a:pt x="58226" y="353871"/>
                  <a:pt x="65877" y="352144"/>
                  <a:pt x="72361" y="348690"/>
                </a:cubicBezTo>
                <a:cubicBezTo>
                  <a:pt x="78758" y="345237"/>
                  <a:pt x="83686" y="340361"/>
                  <a:pt x="87144" y="334064"/>
                </a:cubicBezTo>
                <a:cubicBezTo>
                  <a:pt x="90602" y="327665"/>
                  <a:pt x="92331" y="320198"/>
                  <a:pt x="92331" y="311666"/>
                </a:cubicBezTo>
                <a:cubicBezTo>
                  <a:pt x="92331" y="305775"/>
                  <a:pt x="91251" y="300188"/>
                  <a:pt x="89089" y="294907"/>
                </a:cubicBezTo>
                <a:cubicBezTo>
                  <a:pt x="86842" y="289523"/>
                  <a:pt x="83643" y="285054"/>
                  <a:pt x="79493" y="281499"/>
                </a:cubicBezTo>
                <a:lnTo>
                  <a:pt x="84032" y="274644"/>
                </a:lnTo>
                <a:cubicBezTo>
                  <a:pt x="88873" y="278606"/>
                  <a:pt x="92677" y="283837"/>
                  <a:pt x="95444" y="290337"/>
                </a:cubicBezTo>
                <a:cubicBezTo>
                  <a:pt x="98124" y="296736"/>
                  <a:pt x="99464" y="303796"/>
                  <a:pt x="99464" y="311515"/>
                </a:cubicBezTo>
                <a:close/>
                <a:moveTo>
                  <a:pt x="2204" y="569719"/>
                </a:moveTo>
                <a:lnTo>
                  <a:pt x="97648" y="569719"/>
                </a:lnTo>
                <a:lnTo>
                  <a:pt x="97648" y="578555"/>
                </a:lnTo>
                <a:lnTo>
                  <a:pt x="2204" y="578555"/>
                </a:lnTo>
                <a:close/>
                <a:moveTo>
                  <a:pt x="97648" y="849538"/>
                </a:moveTo>
                <a:lnTo>
                  <a:pt x="2204" y="849538"/>
                </a:lnTo>
                <a:lnTo>
                  <a:pt x="2204" y="783567"/>
                </a:lnTo>
                <a:lnTo>
                  <a:pt x="9337" y="783567"/>
                </a:lnTo>
                <a:lnTo>
                  <a:pt x="9337" y="840701"/>
                </a:lnTo>
                <a:lnTo>
                  <a:pt x="46165" y="840701"/>
                </a:lnTo>
                <a:lnTo>
                  <a:pt x="46165" y="787681"/>
                </a:lnTo>
                <a:lnTo>
                  <a:pt x="53298" y="787681"/>
                </a:lnTo>
                <a:lnTo>
                  <a:pt x="53298" y="840701"/>
                </a:lnTo>
                <a:lnTo>
                  <a:pt x="97648" y="840701"/>
                </a:lnTo>
                <a:close/>
                <a:moveTo>
                  <a:pt x="53298" y="1111685"/>
                </a:moveTo>
                <a:lnTo>
                  <a:pt x="97648" y="1111685"/>
                </a:lnTo>
                <a:lnTo>
                  <a:pt x="97648" y="1120522"/>
                </a:lnTo>
                <a:lnTo>
                  <a:pt x="2204" y="1120522"/>
                </a:lnTo>
                <a:lnTo>
                  <a:pt x="2204" y="1054551"/>
                </a:lnTo>
                <a:lnTo>
                  <a:pt x="9337" y="1054551"/>
                </a:lnTo>
                <a:lnTo>
                  <a:pt x="9337" y="1111685"/>
                </a:lnTo>
                <a:lnTo>
                  <a:pt x="46165" y="1111685"/>
                </a:lnTo>
                <a:lnTo>
                  <a:pt x="46165" y="1058665"/>
                </a:lnTo>
                <a:lnTo>
                  <a:pt x="53298" y="1058665"/>
                </a:lnTo>
                <a:close/>
                <a:moveTo>
                  <a:pt x="76251" y="1420907"/>
                </a:moveTo>
                <a:cubicBezTo>
                  <a:pt x="68730" y="1424970"/>
                  <a:pt x="59955" y="1427001"/>
                  <a:pt x="49926" y="1427001"/>
                </a:cubicBezTo>
                <a:cubicBezTo>
                  <a:pt x="39898" y="1427001"/>
                  <a:pt x="31166" y="1424970"/>
                  <a:pt x="23731" y="1420907"/>
                </a:cubicBezTo>
                <a:cubicBezTo>
                  <a:pt x="16210" y="1416743"/>
                  <a:pt x="10461" y="1410902"/>
                  <a:pt x="6484" y="1403386"/>
                </a:cubicBezTo>
                <a:cubicBezTo>
                  <a:pt x="2421" y="1395870"/>
                  <a:pt x="389" y="1387134"/>
                  <a:pt x="389" y="1377180"/>
                </a:cubicBezTo>
                <a:cubicBezTo>
                  <a:pt x="389" y="1367226"/>
                  <a:pt x="2421" y="1358491"/>
                  <a:pt x="6484" y="1350975"/>
                </a:cubicBezTo>
                <a:cubicBezTo>
                  <a:pt x="10461" y="1343458"/>
                  <a:pt x="16210" y="1337618"/>
                  <a:pt x="23731" y="1333454"/>
                </a:cubicBezTo>
                <a:cubicBezTo>
                  <a:pt x="31166" y="1329289"/>
                  <a:pt x="39898" y="1327207"/>
                  <a:pt x="49926" y="1327207"/>
                </a:cubicBezTo>
                <a:cubicBezTo>
                  <a:pt x="59955" y="1327207"/>
                  <a:pt x="68687" y="1329289"/>
                  <a:pt x="76121" y="1333454"/>
                </a:cubicBezTo>
                <a:cubicBezTo>
                  <a:pt x="83556" y="1337618"/>
                  <a:pt x="89305" y="1343458"/>
                  <a:pt x="93369" y="1350975"/>
                </a:cubicBezTo>
                <a:cubicBezTo>
                  <a:pt x="97432" y="1358491"/>
                  <a:pt x="99464" y="1367226"/>
                  <a:pt x="99464" y="1377180"/>
                </a:cubicBezTo>
                <a:cubicBezTo>
                  <a:pt x="99464" y="1387134"/>
                  <a:pt x="97475" y="1395870"/>
                  <a:pt x="93498" y="1403386"/>
                </a:cubicBezTo>
                <a:cubicBezTo>
                  <a:pt x="89435" y="1410902"/>
                  <a:pt x="83686" y="1416743"/>
                  <a:pt x="76251" y="1420907"/>
                </a:cubicBezTo>
                <a:close/>
                <a:moveTo>
                  <a:pt x="72490" y="1341529"/>
                </a:moveTo>
                <a:cubicBezTo>
                  <a:pt x="66093" y="1338075"/>
                  <a:pt x="58572" y="1336348"/>
                  <a:pt x="49926" y="1336348"/>
                </a:cubicBezTo>
                <a:cubicBezTo>
                  <a:pt x="41281" y="1336348"/>
                  <a:pt x="33760" y="1338075"/>
                  <a:pt x="27362" y="1341529"/>
                </a:cubicBezTo>
                <a:cubicBezTo>
                  <a:pt x="20965" y="1344880"/>
                  <a:pt x="16080" y="1349654"/>
                  <a:pt x="12709" y="1355850"/>
                </a:cubicBezTo>
                <a:cubicBezTo>
                  <a:pt x="9251" y="1361944"/>
                  <a:pt x="7521" y="1369055"/>
                  <a:pt x="7521" y="1377180"/>
                </a:cubicBezTo>
                <a:cubicBezTo>
                  <a:pt x="7521" y="1385306"/>
                  <a:pt x="9251" y="1392467"/>
                  <a:pt x="12709" y="1398663"/>
                </a:cubicBezTo>
                <a:cubicBezTo>
                  <a:pt x="16080" y="1404757"/>
                  <a:pt x="20965" y="1409531"/>
                  <a:pt x="27362" y="1412984"/>
                </a:cubicBezTo>
                <a:cubicBezTo>
                  <a:pt x="33760" y="1416336"/>
                  <a:pt x="41281" y="1418012"/>
                  <a:pt x="49926" y="1418012"/>
                </a:cubicBezTo>
                <a:cubicBezTo>
                  <a:pt x="58572" y="1418012"/>
                  <a:pt x="66093" y="1416336"/>
                  <a:pt x="72490" y="1412984"/>
                </a:cubicBezTo>
                <a:cubicBezTo>
                  <a:pt x="78888" y="1409531"/>
                  <a:pt x="83816" y="1404757"/>
                  <a:pt x="87274" y="1398663"/>
                </a:cubicBezTo>
                <a:cubicBezTo>
                  <a:pt x="90645" y="1392467"/>
                  <a:pt x="92331" y="1385306"/>
                  <a:pt x="92331" y="1377180"/>
                </a:cubicBezTo>
                <a:cubicBezTo>
                  <a:pt x="92331" y="1369055"/>
                  <a:pt x="90645" y="1361944"/>
                  <a:pt x="87274" y="1355850"/>
                </a:cubicBezTo>
                <a:cubicBezTo>
                  <a:pt x="83816" y="1349654"/>
                  <a:pt x="78888" y="1344880"/>
                  <a:pt x="72490" y="1341529"/>
                </a:cubicBezTo>
                <a:close/>
                <a:moveTo>
                  <a:pt x="99075" y="1897610"/>
                </a:moveTo>
                <a:cubicBezTo>
                  <a:pt x="99075" y="1905735"/>
                  <a:pt x="97605" y="1913252"/>
                  <a:pt x="94665" y="1920159"/>
                </a:cubicBezTo>
                <a:cubicBezTo>
                  <a:pt x="91726" y="1927066"/>
                  <a:pt x="87619" y="1932601"/>
                  <a:pt x="82346" y="1936766"/>
                </a:cubicBezTo>
                <a:lnTo>
                  <a:pt x="78326" y="1929452"/>
                </a:lnTo>
                <a:cubicBezTo>
                  <a:pt x="82821" y="1925796"/>
                  <a:pt x="86279" y="1921225"/>
                  <a:pt x="88700" y="1915740"/>
                </a:cubicBezTo>
                <a:cubicBezTo>
                  <a:pt x="91034" y="1910154"/>
                  <a:pt x="92201" y="1904059"/>
                  <a:pt x="92201" y="1897457"/>
                </a:cubicBezTo>
                <a:cubicBezTo>
                  <a:pt x="92201" y="1891769"/>
                  <a:pt x="91423" y="1886640"/>
                  <a:pt x="89867" y="1882069"/>
                </a:cubicBezTo>
                <a:cubicBezTo>
                  <a:pt x="88225" y="1877498"/>
                  <a:pt x="86020" y="1873943"/>
                  <a:pt x="83254" y="1871404"/>
                </a:cubicBezTo>
                <a:cubicBezTo>
                  <a:pt x="80401" y="1868763"/>
                  <a:pt x="77202" y="1867443"/>
                  <a:pt x="73657" y="1867443"/>
                </a:cubicBezTo>
                <a:cubicBezTo>
                  <a:pt x="69940" y="1867443"/>
                  <a:pt x="66871" y="1868509"/>
                  <a:pt x="64450" y="1870642"/>
                </a:cubicBezTo>
                <a:cubicBezTo>
                  <a:pt x="61943" y="1872775"/>
                  <a:pt x="59782" y="1876127"/>
                  <a:pt x="57966" y="1880698"/>
                </a:cubicBezTo>
                <a:cubicBezTo>
                  <a:pt x="56151" y="1885167"/>
                  <a:pt x="54292" y="1891312"/>
                  <a:pt x="52390" y="1899133"/>
                </a:cubicBezTo>
                <a:cubicBezTo>
                  <a:pt x="50661" y="1906548"/>
                  <a:pt x="48846" y="1912744"/>
                  <a:pt x="46944" y="1917721"/>
                </a:cubicBezTo>
                <a:cubicBezTo>
                  <a:pt x="45042" y="1922596"/>
                  <a:pt x="42405" y="1926608"/>
                  <a:pt x="39033" y="1929757"/>
                </a:cubicBezTo>
                <a:cubicBezTo>
                  <a:pt x="35575" y="1932906"/>
                  <a:pt x="31166" y="1934480"/>
                  <a:pt x="25806" y="1934480"/>
                </a:cubicBezTo>
                <a:cubicBezTo>
                  <a:pt x="20792" y="1934480"/>
                  <a:pt x="16339" y="1932906"/>
                  <a:pt x="12449" y="1929757"/>
                </a:cubicBezTo>
                <a:cubicBezTo>
                  <a:pt x="8559" y="1926608"/>
                  <a:pt x="5533" y="1922139"/>
                  <a:pt x="3372" y="1916350"/>
                </a:cubicBezTo>
                <a:cubicBezTo>
                  <a:pt x="1124" y="1910560"/>
                  <a:pt x="0" y="1903907"/>
                  <a:pt x="0" y="1896391"/>
                </a:cubicBezTo>
                <a:cubicBezTo>
                  <a:pt x="0" y="1888671"/>
                  <a:pt x="1340" y="1881764"/>
                  <a:pt x="4020" y="1875670"/>
                </a:cubicBezTo>
                <a:cubicBezTo>
                  <a:pt x="6700" y="1869576"/>
                  <a:pt x="10461" y="1864497"/>
                  <a:pt x="15302" y="1860434"/>
                </a:cubicBezTo>
                <a:lnTo>
                  <a:pt x="19452" y="1867443"/>
                </a:lnTo>
                <a:cubicBezTo>
                  <a:pt x="15475" y="1870998"/>
                  <a:pt x="12406" y="1875315"/>
                  <a:pt x="10245" y="1880393"/>
                </a:cubicBezTo>
                <a:cubicBezTo>
                  <a:pt x="8083" y="1885472"/>
                  <a:pt x="7003" y="1890906"/>
                  <a:pt x="7003" y="1896695"/>
                </a:cubicBezTo>
                <a:cubicBezTo>
                  <a:pt x="7003" y="1901977"/>
                  <a:pt x="7824" y="1906853"/>
                  <a:pt x="9467" y="1911322"/>
                </a:cubicBezTo>
                <a:cubicBezTo>
                  <a:pt x="11023" y="1915689"/>
                  <a:pt x="13184" y="1919194"/>
                  <a:pt x="15950" y="1921835"/>
                </a:cubicBezTo>
                <a:cubicBezTo>
                  <a:pt x="18717" y="1924374"/>
                  <a:pt x="21786" y="1925644"/>
                  <a:pt x="25158" y="1925644"/>
                </a:cubicBezTo>
                <a:cubicBezTo>
                  <a:pt x="29307" y="1925644"/>
                  <a:pt x="32679" y="1924323"/>
                  <a:pt x="35273" y="1921682"/>
                </a:cubicBezTo>
                <a:cubicBezTo>
                  <a:pt x="37866" y="1918940"/>
                  <a:pt x="39941" y="1915486"/>
                  <a:pt x="41497" y="1911322"/>
                </a:cubicBezTo>
                <a:cubicBezTo>
                  <a:pt x="42967" y="1907056"/>
                  <a:pt x="44437" y="1901622"/>
                  <a:pt x="45906" y="1895020"/>
                </a:cubicBezTo>
                <a:cubicBezTo>
                  <a:pt x="47808" y="1886792"/>
                  <a:pt x="49883" y="1880088"/>
                  <a:pt x="52131" y="1874908"/>
                </a:cubicBezTo>
                <a:cubicBezTo>
                  <a:pt x="54379" y="1869627"/>
                  <a:pt x="57188" y="1865564"/>
                  <a:pt x="60560" y="1862720"/>
                </a:cubicBezTo>
                <a:cubicBezTo>
                  <a:pt x="63932" y="1859876"/>
                  <a:pt x="68081" y="1858454"/>
                  <a:pt x="73009" y="1858454"/>
                </a:cubicBezTo>
                <a:cubicBezTo>
                  <a:pt x="81136" y="1858454"/>
                  <a:pt x="87533" y="1861958"/>
                  <a:pt x="92201" y="1868966"/>
                </a:cubicBezTo>
                <a:cubicBezTo>
                  <a:pt x="96783" y="1875975"/>
                  <a:pt x="99075" y="1885523"/>
                  <a:pt x="99075" y="1897610"/>
                </a:cubicBezTo>
                <a:close/>
                <a:moveTo>
                  <a:pt x="30863" y="2132457"/>
                </a:moveTo>
                <a:cubicBezTo>
                  <a:pt x="40200" y="2132457"/>
                  <a:pt x="47289" y="2136063"/>
                  <a:pt x="52131" y="2143274"/>
                </a:cubicBezTo>
                <a:cubicBezTo>
                  <a:pt x="56972" y="2150486"/>
                  <a:pt x="59393" y="2160897"/>
                  <a:pt x="59393" y="2174508"/>
                </a:cubicBezTo>
                <a:lnTo>
                  <a:pt x="59393" y="2199190"/>
                </a:lnTo>
                <a:lnTo>
                  <a:pt x="97648" y="2199190"/>
                </a:lnTo>
                <a:lnTo>
                  <a:pt x="97648" y="2208026"/>
                </a:lnTo>
                <a:lnTo>
                  <a:pt x="2204" y="2208026"/>
                </a:lnTo>
                <a:lnTo>
                  <a:pt x="2204" y="2175117"/>
                </a:lnTo>
                <a:cubicBezTo>
                  <a:pt x="2204" y="2161405"/>
                  <a:pt x="4668" y="2150892"/>
                  <a:pt x="9596" y="2143579"/>
                </a:cubicBezTo>
                <a:cubicBezTo>
                  <a:pt x="14437" y="2136164"/>
                  <a:pt x="21526" y="2132457"/>
                  <a:pt x="30863" y="2132457"/>
                </a:cubicBezTo>
                <a:close/>
                <a:moveTo>
                  <a:pt x="30863" y="2141446"/>
                </a:moveTo>
                <a:cubicBezTo>
                  <a:pt x="23774" y="2141446"/>
                  <a:pt x="18414" y="2144442"/>
                  <a:pt x="14783" y="2150435"/>
                </a:cubicBezTo>
                <a:cubicBezTo>
                  <a:pt x="11152" y="2156326"/>
                  <a:pt x="9337" y="2164858"/>
                  <a:pt x="9337" y="2176031"/>
                </a:cubicBezTo>
                <a:lnTo>
                  <a:pt x="9337" y="2199190"/>
                </a:lnTo>
                <a:lnTo>
                  <a:pt x="52390" y="2199190"/>
                </a:lnTo>
                <a:lnTo>
                  <a:pt x="52390" y="2176031"/>
                </a:lnTo>
                <a:cubicBezTo>
                  <a:pt x="52390" y="2164858"/>
                  <a:pt x="50574" y="2156326"/>
                  <a:pt x="46943" y="2150435"/>
                </a:cubicBezTo>
                <a:cubicBezTo>
                  <a:pt x="43312" y="2144442"/>
                  <a:pt x="37952" y="2141446"/>
                  <a:pt x="30863" y="2141446"/>
                </a:cubicBezTo>
                <a:close/>
                <a:moveTo>
                  <a:pt x="97648" y="2516158"/>
                </a:moveTo>
                <a:lnTo>
                  <a:pt x="2204" y="2547391"/>
                </a:lnTo>
                <a:lnTo>
                  <a:pt x="2204" y="2537945"/>
                </a:lnTo>
                <a:lnTo>
                  <a:pt x="84161" y="2511435"/>
                </a:lnTo>
                <a:lnTo>
                  <a:pt x="84161" y="2510673"/>
                </a:lnTo>
                <a:lnTo>
                  <a:pt x="2204" y="2482791"/>
                </a:lnTo>
                <a:lnTo>
                  <a:pt x="2204" y="2473193"/>
                </a:lnTo>
                <a:lnTo>
                  <a:pt x="84161" y="2445159"/>
                </a:lnTo>
                <a:lnTo>
                  <a:pt x="84161" y="2444702"/>
                </a:lnTo>
                <a:lnTo>
                  <a:pt x="2204" y="2417887"/>
                </a:lnTo>
                <a:lnTo>
                  <a:pt x="2204" y="2408593"/>
                </a:lnTo>
                <a:lnTo>
                  <a:pt x="97648" y="2439826"/>
                </a:lnTo>
                <a:lnTo>
                  <a:pt x="97648" y="2449120"/>
                </a:lnTo>
                <a:lnTo>
                  <a:pt x="15042" y="2477611"/>
                </a:lnTo>
                <a:lnTo>
                  <a:pt x="15042" y="2478373"/>
                </a:lnTo>
                <a:lnTo>
                  <a:pt x="97648" y="2506864"/>
                </a:lnTo>
                <a:close/>
                <a:moveTo>
                  <a:pt x="90515" y="2971886"/>
                </a:moveTo>
                <a:lnTo>
                  <a:pt x="97648" y="2971886"/>
                </a:lnTo>
                <a:lnTo>
                  <a:pt x="97648" y="3041209"/>
                </a:lnTo>
                <a:lnTo>
                  <a:pt x="2204" y="3041209"/>
                </a:lnTo>
                <a:lnTo>
                  <a:pt x="2204" y="2973866"/>
                </a:lnTo>
                <a:lnTo>
                  <a:pt x="9337" y="2973866"/>
                </a:lnTo>
                <a:lnTo>
                  <a:pt x="9337" y="3032372"/>
                </a:lnTo>
                <a:lnTo>
                  <a:pt x="44350" y="3032372"/>
                </a:lnTo>
                <a:lnTo>
                  <a:pt x="44350" y="2977218"/>
                </a:lnTo>
                <a:lnTo>
                  <a:pt x="51352" y="2977218"/>
                </a:lnTo>
                <a:lnTo>
                  <a:pt x="51352" y="3032372"/>
                </a:lnTo>
                <a:lnTo>
                  <a:pt x="90515" y="3032372"/>
                </a:lnTo>
                <a:close/>
                <a:moveTo>
                  <a:pt x="84032" y="3246524"/>
                </a:moveTo>
                <a:cubicBezTo>
                  <a:pt x="88873" y="3250485"/>
                  <a:pt x="92677" y="3255716"/>
                  <a:pt x="95444" y="3262216"/>
                </a:cubicBezTo>
                <a:cubicBezTo>
                  <a:pt x="98124" y="3268615"/>
                  <a:pt x="99464" y="3275675"/>
                  <a:pt x="99464" y="3283394"/>
                </a:cubicBezTo>
                <a:cubicBezTo>
                  <a:pt x="99464" y="3293755"/>
                  <a:pt x="97475" y="3302795"/>
                  <a:pt x="93498" y="3310514"/>
                </a:cubicBezTo>
                <a:cubicBezTo>
                  <a:pt x="89435" y="3318234"/>
                  <a:pt x="83643" y="3324226"/>
                  <a:pt x="76121" y="3328492"/>
                </a:cubicBezTo>
                <a:cubicBezTo>
                  <a:pt x="68514" y="3332657"/>
                  <a:pt x="59609" y="3334739"/>
                  <a:pt x="49408" y="3334739"/>
                </a:cubicBezTo>
                <a:cubicBezTo>
                  <a:pt x="39379" y="3334739"/>
                  <a:pt x="30691" y="3332657"/>
                  <a:pt x="23342" y="3328492"/>
                </a:cubicBezTo>
                <a:cubicBezTo>
                  <a:pt x="15907" y="3324226"/>
                  <a:pt x="10245" y="3318234"/>
                  <a:pt x="6354" y="3310514"/>
                </a:cubicBezTo>
                <a:cubicBezTo>
                  <a:pt x="2378" y="3302795"/>
                  <a:pt x="389" y="3293755"/>
                  <a:pt x="389" y="3283394"/>
                </a:cubicBezTo>
                <a:cubicBezTo>
                  <a:pt x="389" y="3275980"/>
                  <a:pt x="1772" y="3269022"/>
                  <a:pt x="4539" y="3262521"/>
                </a:cubicBezTo>
                <a:cubicBezTo>
                  <a:pt x="7219" y="3255919"/>
                  <a:pt x="10980" y="3250536"/>
                  <a:pt x="15821" y="3246371"/>
                </a:cubicBezTo>
                <a:lnTo>
                  <a:pt x="20230" y="3253380"/>
                </a:lnTo>
                <a:cubicBezTo>
                  <a:pt x="16340" y="3256833"/>
                  <a:pt x="13271" y="3261353"/>
                  <a:pt x="11023" y="3266940"/>
                </a:cubicBezTo>
                <a:cubicBezTo>
                  <a:pt x="8689" y="3272425"/>
                  <a:pt x="7521" y="3277960"/>
                  <a:pt x="7521" y="3283547"/>
                </a:cubicBezTo>
                <a:cubicBezTo>
                  <a:pt x="7521" y="3292079"/>
                  <a:pt x="9207" y="3299544"/>
                  <a:pt x="12579" y="3305943"/>
                </a:cubicBezTo>
                <a:cubicBezTo>
                  <a:pt x="15864" y="3312241"/>
                  <a:pt x="20662" y="3317116"/>
                  <a:pt x="26973" y="3320570"/>
                </a:cubicBezTo>
                <a:cubicBezTo>
                  <a:pt x="33284" y="3324023"/>
                  <a:pt x="40762" y="3325750"/>
                  <a:pt x="49408" y="3325750"/>
                </a:cubicBezTo>
                <a:cubicBezTo>
                  <a:pt x="58226" y="3325750"/>
                  <a:pt x="65877" y="3324023"/>
                  <a:pt x="72361" y="3320570"/>
                </a:cubicBezTo>
                <a:cubicBezTo>
                  <a:pt x="78758" y="3317116"/>
                  <a:pt x="83686" y="3312241"/>
                  <a:pt x="87144" y="3305943"/>
                </a:cubicBezTo>
                <a:cubicBezTo>
                  <a:pt x="90602" y="3299544"/>
                  <a:pt x="92331" y="3292079"/>
                  <a:pt x="92331" y="3283547"/>
                </a:cubicBezTo>
                <a:cubicBezTo>
                  <a:pt x="92331" y="3277655"/>
                  <a:pt x="91251" y="3272069"/>
                  <a:pt x="89089" y="3266787"/>
                </a:cubicBezTo>
                <a:cubicBezTo>
                  <a:pt x="86842" y="3261404"/>
                  <a:pt x="83643" y="3256935"/>
                  <a:pt x="79493" y="3253380"/>
                </a:cubicBezTo>
                <a:close/>
                <a:moveTo>
                  <a:pt x="97648" y="3550440"/>
                </a:moveTo>
                <a:lnTo>
                  <a:pt x="2204" y="3550440"/>
                </a:lnTo>
                <a:lnTo>
                  <a:pt x="2204" y="3541603"/>
                </a:lnTo>
                <a:lnTo>
                  <a:pt x="97648" y="3541603"/>
                </a:lnTo>
                <a:close/>
                <a:moveTo>
                  <a:pt x="53298" y="3812584"/>
                </a:moveTo>
                <a:lnTo>
                  <a:pt x="97648" y="3812584"/>
                </a:lnTo>
                <a:lnTo>
                  <a:pt x="97648" y="3821421"/>
                </a:lnTo>
                <a:lnTo>
                  <a:pt x="2204" y="3821421"/>
                </a:lnTo>
                <a:lnTo>
                  <a:pt x="2204" y="3755450"/>
                </a:lnTo>
                <a:lnTo>
                  <a:pt x="9337" y="3755450"/>
                </a:lnTo>
                <a:lnTo>
                  <a:pt x="9337" y="3812584"/>
                </a:lnTo>
                <a:lnTo>
                  <a:pt x="46165" y="3812584"/>
                </a:lnTo>
                <a:lnTo>
                  <a:pt x="46165" y="3759563"/>
                </a:lnTo>
                <a:lnTo>
                  <a:pt x="53298" y="3759563"/>
                </a:lnTo>
                <a:close/>
                <a:moveTo>
                  <a:pt x="97648" y="4092402"/>
                </a:moveTo>
                <a:lnTo>
                  <a:pt x="2204" y="4092402"/>
                </a:lnTo>
                <a:lnTo>
                  <a:pt x="2204" y="4026431"/>
                </a:lnTo>
                <a:lnTo>
                  <a:pt x="9337" y="4026431"/>
                </a:lnTo>
                <a:lnTo>
                  <a:pt x="9337" y="4083566"/>
                </a:lnTo>
                <a:lnTo>
                  <a:pt x="46165" y="4083566"/>
                </a:lnTo>
                <a:lnTo>
                  <a:pt x="46165" y="4030545"/>
                </a:lnTo>
                <a:lnTo>
                  <a:pt x="53298" y="4030545"/>
                </a:lnTo>
                <a:lnTo>
                  <a:pt x="53298" y="4083566"/>
                </a:lnTo>
                <a:lnTo>
                  <a:pt x="97648" y="4083566"/>
                </a:lnTo>
                <a:close/>
                <a:moveTo>
                  <a:pt x="99464" y="4349062"/>
                </a:moveTo>
                <a:cubicBezTo>
                  <a:pt x="99464" y="4359016"/>
                  <a:pt x="97475" y="4367751"/>
                  <a:pt x="93498" y="4375268"/>
                </a:cubicBezTo>
                <a:cubicBezTo>
                  <a:pt x="89435" y="4382784"/>
                  <a:pt x="83686" y="4388624"/>
                  <a:pt x="76251" y="4392789"/>
                </a:cubicBezTo>
                <a:cubicBezTo>
                  <a:pt x="68730" y="4396852"/>
                  <a:pt x="59955" y="4398883"/>
                  <a:pt x="49926" y="4398883"/>
                </a:cubicBezTo>
                <a:cubicBezTo>
                  <a:pt x="39898" y="4398883"/>
                  <a:pt x="31166" y="4396852"/>
                  <a:pt x="23731" y="4392789"/>
                </a:cubicBezTo>
                <a:cubicBezTo>
                  <a:pt x="16210" y="4388624"/>
                  <a:pt x="10461" y="4382784"/>
                  <a:pt x="6484" y="4375268"/>
                </a:cubicBezTo>
                <a:cubicBezTo>
                  <a:pt x="2421" y="4367751"/>
                  <a:pt x="389" y="4359016"/>
                  <a:pt x="389" y="4349062"/>
                </a:cubicBezTo>
                <a:cubicBezTo>
                  <a:pt x="389" y="4339108"/>
                  <a:pt x="2421" y="4330373"/>
                  <a:pt x="6484" y="4322857"/>
                </a:cubicBezTo>
                <a:cubicBezTo>
                  <a:pt x="10461" y="4315340"/>
                  <a:pt x="16210" y="4309500"/>
                  <a:pt x="23731" y="4305335"/>
                </a:cubicBezTo>
                <a:cubicBezTo>
                  <a:pt x="31166" y="4301171"/>
                  <a:pt x="39898" y="4299089"/>
                  <a:pt x="49926" y="4299089"/>
                </a:cubicBezTo>
                <a:cubicBezTo>
                  <a:pt x="59955" y="4299089"/>
                  <a:pt x="68687" y="4301171"/>
                  <a:pt x="76121" y="4305335"/>
                </a:cubicBezTo>
                <a:cubicBezTo>
                  <a:pt x="83556" y="4309500"/>
                  <a:pt x="89305" y="4315340"/>
                  <a:pt x="93369" y="4322857"/>
                </a:cubicBezTo>
                <a:cubicBezTo>
                  <a:pt x="97432" y="4330373"/>
                  <a:pt x="99464" y="4339108"/>
                  <a:pt x="99464" y="4349062"/>
                </a:cubicBezTo>
                <a:close/>
                <a:moveTo>
                  <a:pt x="92331" y="4349062"/>
                </a:moveTo>
                <a:cubicBezTo>
                  <a:pt x="92331" y="4340936"/>
                  <a:pt x="90645" y="4333826"/>
                  <a:pt x="87274" y="4327732"/>
                </a:cubicBezTo>
                <a:cubicBezTo>
                  <a:pt x="83816" y="4321536"/>
                  <a:pt x="78888" y="4316762"/>
                  <a:pt x="72490" y="4313410"/>
                </a:cubicBezTo>
                <a:cubicBezTo>
                  <a:pt x="66093" y="4309957"/>
                  <a:pt x="58572" y="4308230"/>
                  <a:pt x="49926" y="4308230"/>
                </a:cubicBezTo>
                <a:cubicBezTo>
                  <a:pt x="41281" y="4308230"/>
                  <a:pt x="33760" y="4309957"/>
                  <a:pt x="27362" y="4313410"/>
                </a:cubicBezTo>
                <a:cubicBezTo>
                  <a:pt x="20965" y="4316762"/>
                  <a:pt x="16080" y="4321536"/>
                  <a:pt x="12709" y="4327732"/>
                </a:cubicBezTo>
                <a:cubicBezTo>
                  <a:pt x="9251" y="4333826"/>
                  <a:pt x="7521" y="4340936"/>
                  <a:pt x="7521" y="4349062"/>
                </a:cubicBezTo>
                <a:cubicBezTo>
                  <a:pt x="7521" y="4357188"/>
                  <a:pt x="9251" y="4364349"/>
                  <a:pt x="12709" y="4370545"/>
                </a:cubicBezTo>
                <a:cubicBezTo>
                  <a:pt x="16080" y="4376639"/>
                  <a:pt x="20965" y="4381413"/>
                  <a:pt x="27362" y="4384866"/>
                </a:cubicBezTo>
                <a:cubicBezTo>
                  <a:pt x="33760" y="4388218"/>
                  <a:pt x="41281" y="4389894"/>
                  <a:pt x="49926" y="4389894"/>
                </a:cubicBezTo>
                <a:cubicBezTo>
                  <a:pt x="58572" y="4389894"/>
                  <a:pt x="66093" y="4388218"/>
                  <a:pt x="72490" y="4384866"/>
                </a:cubicBezTo>
                <a:cubicBezTo>
                  <a:pt x="78888" y="4381413"/>
                  <a:pt x="83816" y="4376639"/>
                  <a:pt x="87274" y="4370545"/>
                </a:cubicBezTo>
                <a:cubicBezTo>
                  <a:pt x="90645" y="4364349"/>
                  <a:pt x="92331" y="4357188"/>
                  <a:pt x="92331" y="4349062"/>
                </a:cubicBezTo>
                <a:close/>
                <a:moveTo>
                  <a:pt x="82346" y="4908648"/>
                </a:moveTo>
                <a:lnTo>
                  <a:pt x="78326" y="4901334"/>
                </a:lnTo>
                <a:cubicBezTo>
                  <a:pt x="82821" y="4897678"/>
                  <a:pt x="86279" y="4893107"/>
                  <a:pt x="88700" y="4887622"/>
                </a:cubicBezTo>
                <a:cubicBezTo>
                  <a:pt x="91034" y="4882036"/>
                  <a:pt x="92201" y="4875941"/>
                  <a:pt x="92201" y="4869339"/>
                </a:cubicBezTo>
                <a:cubicBezTo>
                  <a:pt x="92201" y="4863651"/>
                  <a:pt x="91423" y="4858522"/>
                  <a:pt x="89867" y="4853951"/>
                </a:cubicBezTo>
                <a:cubicBezTo>
                  <a:pt x="88225" y="4849380"/>
                  <a:pt x="86020" y="4845825"/>
                  <a:pt x="83254" y="4843286"/>
                </a:cubicBezTo>
                <a:cubicBezTo>
                  <a:pt x="80401" y="4840645"/>
                  <a:pt x="77202" y="4839325"/>
                  <a:pt x="73657" y="4839325"/>
                </a:cubicBezTo>
                <a:cubicBezTo>
                  <a:pt x="69940" y="4839325"/>
                  <a:pt x="66871" y="4840391"/>
                  <a:pt x="64450" y="4842524"/>
                </a:cubicBezTo>
                <a:cubicBezTo>
                  <a:pt x="61943" y="4844657"/>
                  <a:pt x="59782" y="4848009"/>
                  <a:pt x="57966" y="4852580"/>
                </a:cubicBezTo>
                <a:cubicBezTo>
                  <a:pt x="56151" y="4857049"/>
                  <a:pt x="54292" y="4863194"/>
                  <a:pt x="52390" y="4871015"/>
                </a:cubicBezTo>
                <a:cubicBezTo>
                  <a:pt x="50661" y="4878430"/>
                  <a:pt x="48846" y="4884626"/>
                  <a:pt x="46944" y="4889603"/>
                </a:cubicBezTo>
                <a:cubicBezTo>
                  <a:pt x="45042" y="4894478"/>
                  <a:pt x="42405" y="4898490"/>
                  <a:pt x="39033" y="4901639"/>
                </a:cubicBezTo>
                <a:cubicBezTo>
                  <a:pt x="35575" y="4904788"/>
                  <a:pt x="31166" y="4906362"/>
                  <a:pt x="25806" y="4906362"/>
                </a:cubicBezTo>
                <a:cubicBezTo>
                  <a:pt x="20792" y="4906362"/>
                  <a:pt x="16339" y="4904788"/>
                  <a:pt x="12449" y="4901639"/>
                </a:cubicBezTo>
                <a:cubicBezTo>
                  <a:pt x="8559" y="4898490"/>
                  <a:pt x="5533" y="4894021"/>
                  <a:pt x="3372" y="4888232"/>
                </a:cubicBezTo>
                <a:cubicBezTo>
                  <a:pt x="1124" y="4882442"/>
                  <a:pt x="0" y="4875789"/>
                  <a:pt x="0" y="4868273"/>
                </a:cubicBezTo>
                <a:cubicBezTo>
                  <a:pt x="0" y="4860553"/>
                  <a:pt x="1340" y="4853646"/>
                  <a:pt x="4020" y="4847552"/>
                </a:cubicBezTo>
                <a:cubicBezTo>
                  <a:pt x="6700" y="4841458"/>
                  <a:pt x="10461" y="4836379"/>
                  <a:pt x="15302" y="4832316"/>
                </a:cubicBezTo>
                <a:lnTo>
                  <a:pt x="19452" y="4839325"/>
                </a:lnTo>
                <a:cubicBezTo>
                  <a:pt x="15475" y="4842880"/>
                  <a:pt x="12406" y="4847196"/>
                  <a:pt x="10245" y="4852275"/>
                </a:cubicBezTo>
                <a:cubicBezTo>
                  <a:pt x="8083" y="4857354"/>
                  <a:pt x="7003" y="4862788"/>
                  <a:pt x="7003" y="4868577"/>
                </a:cubicBezTo>
                <a:cubicBezTo>
                  <a:pt x="7003" y="4873859"/>
                  <a:pt x="7824" y="4878734"/>
                  <a:pt x="9467" y="4883204"/>
                </a:cubicBezTo>
                <a:cubicBezTo>
                  <a:pt x="11023" y="4887571"/>
                  <a:pt x="13184" y="4891076"/>
                  <a:pt x="15950" y="4893716"/>
                </a:cubicBezTo>
                <a:cubicBezTo>
                  <a:pt x="18717" y="4896256"/>
                  <a:pt x="21786" y="4897525"/>
                  <a:pt x="25158" y="4897525"/>
                </a:cubicBezTo>
                <a:cubicBezTo>
                  <a:pt x="29307" y="4897525"/>
                  <a:pt x="32679" y="4896205"/>
                  <a:pt x="35273" y="4893564"/>
                </a:cubicBezTo>
                <a:cubicBezTo>
                  <a:pt x="37866" y="4890822"/>
                  <a:pt x="39941" y="4887368"/>
                  <a:pt x="41497" y="4883204"/>
                </a:cubicBezTo>
                <a:cubicBezTo>
                  <a:pt x="42967" y="4878938"/>
                  <a:pt x="44437" y="4873504"/>
                  <a:pt x="45906" y="4866901"/>
                </a:cubicBezTo>
                <a:cubicBezTo>
                  <a:pt x="47808" y="4858674"/>
                  <a:pt x="49883" y="4851970"/>
                  <a:pt x="52131" y="4846790"/>
                </a:cubicBezTo>
                <a:cubicBezTo>
                  <a:pt x="54379" y="4841508"/>
                  <a:pt x="57188" y="4837446"/>
                  <a:pt x="60560" y="4834602"/>
                </a:cubicBezTo>
                <a:cubicBezTo>
                  <a:pt x="63932" y="4831758"/>
                  <a:pt x="68081" y="4830336"/>
                  <a:pt x="73009" y="4830336"/>
                </a:cubicBezTo>
                <a:cubicBezTo>
                  <a:pt x="81136" y="4830336"/>
                  <a:pt x="87533" y="4833840"/>
                  <a:pt x="92201" y="4840848"/>
                </a:cubicBezTo>
                <a:cubicBezTo>
                  <a:pt x="96783" y="4847857"/>
                  <a:pt x="99075" y="4857404"/>
                  <a:pt x="99075" y="4869491"/>
                </a:cubicBezTo>
                <a:cubicBezTo>
                  <a:pt x="99075" y="4877617"/>
                  <a:pt x="97605" y="4885134"/>
                  <a:pt x="94665" y="4892040"/>
                </a:cubicBezTo>
                <a:cubicBezTo>
                  <a:pt x="91726" y="4898947"/>
                  <a:pt x="87619" y="4904483"/>
                  <a:pt x="82346" y="4908648"/>
                </a:cubicBezTo>
                <a:close/>
                <a:moveTo>
                  <a:pt x="2204" y="5146999"/>
                </a:moveTo>
                <a:cubicBezTo>
                  <a:pt x="2204" y="5133287"/>
                  <a:pt x="4668" y="5122774"/>
                  <a:pt x="9596" y="5115461"/>
                </a:cubicBezTo>
                <a:cubicBezTo>
                  <a:pt x="14437" y="5108046"/>
                  <a:pt x="21526" y="5104339"/>
                  <a:pt x="30863" y="5104339"/>
                </a:cubicBezTo>
                <a:cubicBezTo>
                  <a:pt x="40200" y="5104339"/>
                  <a:pt x="47289" y="5107944"/>
                  <a:pt x="52131" y="5115156"/>
                </a:cubicBezTo>
                <a:cubicBezTo>
                  <a:pt x="56972" y="5122368"/>
                  <a:pt x="59393" y="5132779"/>
                  <a:pt x="59393" y="5146389"/>
                </a:cubicBezTo>
                <a:lnTo>
                  <a:pt x="59393" y="5171071"/>
                </a:lnTo>
                <a:lnTo>
                  <a:pt x="97648" y="5171071"/>
                </a:lnTo>
                <a:lnTo>
                  <a:pt x="97648" y="5179908"/>
                </a:lnTo>
                <a:lnTo>
                  <a:pt x="2204" y="5179908"/>
                </a:lnTo>
                <a:close/>
                <a:moveTo>
                  <a:pt x="52390" y="5147913"/>
                </a:moveTo>
                <a:cubicBezTo>
                  <a:pt x="52390" y="5136740"/>
                  <a:pt x="50574" y="5128208"/>
                  <a:pt x="46943" y="5122317"/>
                </a:cubicBezTo>
                <a:cubicBezTo>
                  <a:pt x="43312" y="5116324"/>
                  <a:pt x="37952" y="5113328"/>
                  <a:pt x="30863" y="5113328"/>
                </a:cubicBezTo>
                <a:cubicBezTo>
                  <a:pt x="23774" y="5113328"/>
                  <a:pt x="18414" y="5116324"/>
                  <a:pt x="14783" y="5122317"/>
                </a:cubicBezTo>
                <a:cubicBezTo>
                  <a:pt x="11152" y="5128208"/>
                  <a:pt x="9337" y="5136740"/>
                  <a:pt x="9337" y="5147913"/>
                </a:cubicBezTo>
                <a:lnTo>
                  <a:pt x="9337" y="5171071"/>
                </a:lnTo>
                <a:lnTo>
                  <a:pt x="52390" y="5171071"/>
                </a:lnTo>
                <a:close/>
                <a:moveTo>
                  <a:pt x="2204" y="5509826"/>
                </a:moveTo>
                <a:lnTo>
                  <a:pt x="84161" y="5483316"/>
                </a:lnTo>
                <a:lnTo>
                  <a:pt x="84161" y="5482555"/>
                </a:lnTo>
                <a:lnTo>
                  <a:pt x="2204" y="5454673"/>
                </a:lnTo>
                <a:lnTo>
                  <a:pt x="2204" y="5445075"/>
                </a:lnTo>
                <a:lnTo>
                  <a:pt x="84161" y="5417041"/>
                </a:lnTo>
                <a:lnTo>
                  <a:pt x="84161" y="5416583"/>
                </a:lnTo>
                <a:lnTo>
                  <a:pt x="2204" y="5389768"/>
                </a:lnTo>
                <a:lnTo>
                  <a:pt x="2204" y="5380475"/>
                </a:lnTo>
                <a:lnTo>
                  <a:pt x="97648" y="5411708"/>
                </a:lnTo>
                <a:lnTo>
                  <a:pt x="97648" y="5421002"/>
                </a:lnTo>
                <a:lnTo>
                  <a:pt x="15042" y="5449493"/>
                </a:lnTo>
                <a:lnTo>
                  <a:pt x="15042" y="5450255"/>
                </a:lnTo>
                <a:lnTo>
                  <a:pt x="97648" y="5478745"/>
                </a:lnTo>
                <a:lnTo>
                  <a:pt x="97648" y="5488039"/>
                </a:lnTo>
                <a:lnTo>
                  <a:pt x="2204" y="5519273"/>
                </a:lnTo>
                <a:close/>
              </a:path>
            </a:pathLst>
          </a:custGeom>
          <a:solidFill>
            <a:schemeClr val="accent1"/>
          </a:solidFill>
          <a:ln w="1039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6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838200" y="902335"/>
            <a:ext cx="10515600" cy="2428240"/>
          </a:xfrm>
        </p:spPr>
        <p:txBody>
          <a:bodyPr anchor="b" anchorCtr="0" wrap="square">
            <a:normAutofit/>
          </a:bodyPr>
          <a:lstStyle>
            <a:lvl1pPr algn="l">
              <a:lnSpc>
                <a:spcPct val="100000"/>
              </a:lnSpc>
              <a:defRPr b="0" sz="7000">
                <a:gradFill flip="none" rotWithShape="1">
                  <a:gsLst>
                    <a:gs pos="0">
                      <a:schemeClr val="accent1"/>
                    </a:gs>
                    <a:gs pos="9000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4" name="署名占位符 10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838198" y="3486039"/>
            <a:ext cx="10515602" cy="1524375"/>
          </a:xfrm>
        </p:spPr>
        <p:txBody>
          <a:bodyPr anchor="ctr" anchorCtr="0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/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Bg_#color_$dk2_$dk2_4-2092&amp;85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prstGeom prst="rect"/>
          <a:gradFill>
            <a:gsLst>
              <a:gs pos="0">
                <a:schemeClr val="bg2">
                  <a:lumMod val="75000"/>
                  <a:lumOff val="25000"/>
                </a:schemeClr>
              </a:gs>
              <a:gs pos="90000">
                <a:schemeClr val="bg2"/>
              </a:gs>
            </a:gsLst>
            <a:lin ang="9801806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zh-CN" lang="en-US"/>
          </a:p>
        </p:txBody>
      </p:sp>
      <p:sp>
        <p:nvSpPr>
          <p:cNvPr id="1048708" name="Vector 16_#color_$dk2_4_$dk2_4_#shadow_$dk1-2094&amp;1251"/>
          <p:cNvSpPr/>
          <p:nvPr userDrawn="1">
            <p:custDataLst>
              <p:tags r:id="rId2"/>
            </p:custDataLst>
          </p:nvPr>
        </p:nvSpPr>
        <p:spPr>
          <a:xfrm>
            <a:off x="7406640" y="0"/>
            <a:ext cx="4782312" cy="6858000"/>
          </a:xfrm>
          <a:custGeom>
            <a:avLst/>
            <a:ahLst/>
            <a:rect l="l" t="t" r="r" b="b"/>
            <a:pathLst>
              <a:path w="4782312" h="6858000">
                <a:moveTo>
                  <a:pt x="0" y="6858000"/>
                </a:moveTo>
                <a:lnTo>
                  <a:pt x="3538728" y="6858000"/>
                </a:lnTo>
                <a:lnTo>
                  <a:pt x="4782312" y="4818888"/>
                </a:lnTo>
                <a:lnTo>
                  <a:pt x="4782312" y="0"/>
                </a:lnTo>
                <a:lnTo>
                  <a:pt x="4425696" y="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  <a:alpha val="0"/>
                </a:schemeClr>
              </a:gs>
            </a:gsLst>
            <a:lin ang="3911819" scaled="0"/>
          </a:gradFill>
          <a:ln w="25400">
            <a:noFill/>
          </a:ln>
          <a:effectLst>
            <a:outerShdw algn="ctr" blurRad="254000" dir="5399999" dist="127000" rotWithShape="0">
              <a:schemeClr val="bg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lang="zh-CN"/>
          </a:p>
        </p:txBody>
      </p:sp>
      <p:sp>
        <p:nvSpPr>
          <p:cNvPr id="1048710" name="Vector 17_#color_$dk2_4_$dk2_4_#shadow_$dk1-2094&amp;1254"/>
          <p:cNvSpPr/>
          <p:nvPr userDrawn="1">
            <p:custDataLst>
              <p:tags r:id="rId3"/>
            </p:custDataLst>
          </p:nvPr>
        </p:nvSpPr>
        <p:spPr>
          <a:xfrm>
            <a:off x="8787384" y="1581912"/>
            <a:ext cx="3401568" cy="5276088"/>
          </a:xfrm>
          <a:custGeom>
            <a:avLst/>
            <a:ahLst/>
            <a:rect l="l" t="t" r="r" b="b"/>
            <a:pathLst>
              <a:path w="3401568" h="5276088">
                <a:moveTo>
                  <a:pt x="0" y="5276088"/>
                </a:moveTo>
                <a:lnTo>
                  <a:pt x="1453896" y="5276088"/>
                </a:lnTo>
                <a:lnTo>
                  <a:pt x="3401568" y="2093976"/>
                </a:lnTo>
                <a:lnTo>
                  <a:pt x="3401568" y="0"/>
                </a:lnTo>
                <a:lnTo>
                  <a:pt x="0" y="5276088"/>
                </a:lnTo>
              </a:path>
            </a:pathLst>
          </a:custGeom>
          <a:gradFill>
            <a:gsLst>
              <a:gs pos="11904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9138032" scaled="0"/>
          </a:gradFill>
          <a:ln w="25400">
            <a:noFill/>
          </a:ln>
          <a:effectLst>
            <a:outerShdw algn="ctr" blurRad="254000" dir="5399999" dist="127000" rotWithShape="0">
              <a:schemeClr val="bg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lang="zh-CN"/>
          </a:p>
        </p:txBody>
      </p:sp>
      <p:sp>
        <p:nvSpPr>
          <p:cNvPr id="1048712" name="Rectangle 18_#color_$accent1_$accent1_4-2092&amp;674"/>
          <p:cNvSpPr/>
          <p:nvPr userDrawn="1">
            <p:custDataLst>
              <p:tags r:id="rId4"/>
            </p:custDataLst>
          </p:nvPr>
        </p:nvSpPr>
        <p:spPr>
          <a:xfrm>
            <a:off x="786384" y="1078992"/>
            <a:ext cx="402336" cy="402336"/>
          </a:xfrm>
          <a:prstGeom prst="rect"/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lang="zh-CN"/>
          </a:p>
        </p:txBody>
      </p:sp>
      <p:sp>
        <p:nvSpPr>
          <p:cNvPr id="1048714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365504" y="747168"/>
            <a:ext cx="10242296" cy="1065984"/>
          </a:xfrm>
        </p:spPr>
        <p:txBody>
          <a:bodyPr anchor="ctr" wrap="square">
            <a:normAutofit/>
          </a:bodyPr>
          <a:lstStyle>
            <a:lvl1pPr>
              <a:defRPr b="0" sz="40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Bg_#color_$dk2_$dk2_4-2092&amp;857"/>
          <p:cNvSpPr/>
          <p:nvPr userDrawn="1">
            <p:custDataLst>
              <p:tags r:id="rId1"/>
            </p:custDataLst>
          </p:nvPr>
        </p:nvSpPr>
        <p:spPr>
          <a:xfrm>
            <a:off x="3048" y="0"/>
            <a:ext cx="12188952" cy="6858000"/>
          </a:xfrm>
          <a:prstGeom prst="rect"/>
          <a:gradFill>
            <a:gsLst>
              <a:gs pos="0">
                <a:schemeClr val="bg2">
                  <a:lumMod val="75000"/>
                  <a:lumOff val="25000"/>
                </a:schemeClr>
              </a:gs>
              <a:gs pos="90000">
                <a:schemeClr val="bg2"/>
              </a:gs>
            </a:gsLst>
            <a:lin ang="9801806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zh-CN" lang="en-US"/>
          </a:p>
        </p:txBody>
      </p:sp>
      <p:sp>
        <p:nvSpPr>
          <p:cNvPr id="1048724" name="Vector 18_#color_$dk2_4_$dk2_5-2094&amp;1235"/>
          <p:cNvSpPr/>
          <p:nvPr userDrawn="1">
            <p:custDataLst>
              <p:tags r:id="rId2"/>
            </p:custDataLst>
          </p:nvPr>
        </p:nvSpPr>
        <p:spPr>
          <a:xfrm>
            <a:off x="10378440" y="4050792"/>
            <a:ext cx="1810512" cy="2807208"/>
          </a:xfrm>
          <a:custGeom>
            <a:avLst/>
            <a:ahLst/>
            <a:rect l="l" t="t" r="r" b="b"/>
            <a:pathLst>
              <a:path w="1810512" h="2807208">
                <a:moveTo>
                  <a:pt x="1810512" y="0"/>
                </a:moveTo>
                <a:lnTo>
                  <a:pt x="1810512" y="2807208"/>
                </a:lnTo>
                <a:lnTo>
                  <a:pt x="0" y="2807208"/>
                </a:lnTo>
                <a:lnTo>
                  <a:pt x="1810512" y="0"/>
                </a:lnTo>
              </a:path>
            </a:pathLst>
          </a:cu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9147252" scaled="0"/>
          </a:gradFill>
          <a:ln w="25400">
            <a:noFill/>
          </a:ln>
          <a:effectLst>
            <a:outerShdw algn="bl" blurRad="546100" dir="8940000" dist="152400" rotWithShape="0">
              <a:schemeClr val="bg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lang="zh-CN"/>
          </a:p>
        </p:txBody>
      </p:sp>
      <p:sp>
        <p:nvSpPr>
          <p:cNvPr id="1048726" name="Union_#color_$accent1_3_$accent1_4_$accent1_4-2094&amp;1238"/>
          <p:cNvSpPr/>
          <p:nvPr userDrawn="1">
            <p:custDataLst>
              <p:tags r:id="rId3"/>
            </p:custDataLst>
          </p:nvPr>
        </p:nvSpPr>
        <p:spPr>
          <a:xfrm>
            <a:off x="10396728" y="4507992"/>
            <a:ext cx="1508760" cy="2350008"/>
          </a:xfrm>
          <a:custGeom>
            <a:avLst/>
            <a:ahLst/>
            <a:rect l="l" t="t" r="r" b="b"/>
            <a:pathLst>
              <a:path w="1508760" h="2350008">
                <a:moveTo>
                  <a:pt x="36576" y="2350008"/>
                </a:moveTo>
                <a:lnTo>
                  <a:pt x="0" y="2350008"/>
                </a:lnTo>
                <a:lnTo>
                  <a:pt x="36576" y="2295144"/>
                </a:lnTo>
                <a:lnTo>
                  <a:pt x="1508760" y="0"/>
                </a:lnTo>
                <a:lnTo>
                  <a:pt x="64008" y="2313432"/>
                </a:lnTo>
                <a:lnTo>
                  <a:pt x="36576" y="2350008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7224845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28" name="Vector 19_#color_$dk2_$dk2_5-2094&amp;124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901952" cy="2944368"/>
          </a:xfrm>
          <a:custGeom>
            <a:avLst/>
            <a:ahLst/>
            <a:rect l="l" t="t" r="r" b="b"/>
            <a:pathLst>
              <a:path w="1901952" h="2944368">
                <a:moveTo>
                  <a:pt x="1901952" y="0"/>
                </a:moveTo>
                <a:lnTo>
                  <a:pt x="0" y="0"/>
                </a:lnTo>
                <a:lnTo>
                  <a:pt x="0" y="2944368"/>
                </a:lnTo>
                <a:lnTo>
                  <a:pt x="1901952" y="0"/>
                </a:lnTo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9147252" scaled="0"/>
          </a:gradFill>
          <a:ln w="25400">
            <a:noFill/>
          </a:ln>
          <a:effectLst>
            <a:outerShdw algn="bl" blurRad="368300" dir="18900000" dist="38100" rotWithShape="0">
              <a:schemeClr val="bg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lang="zh-CN"/>
          </a:p>
        </p:txBody>
      </p:sp>
      <p:sp>
        <p:nvSpPr>
          <p:cNvPr id="1048730" name="Union_#color_$accent1_3_$accent1_4_$accent1_4-2094&amp;1244"/>
          <p:cNvSpPr/>
          <p:nvPr userDrawn="1">
            <p:custDataLst>
              <p:tags r:id="rId5"/>
            </p:custDataLst>
          </p:nvPr>
        </p:nvSpPr>
        <p:spPr>
          <a:xfrm>
            <a:off x="338328" y="0"/>
            <a:ext cx="1545336" cy="2423160"/>
          </a:xfrm>
          <a:custGeom>
            <a:avLst/>
            <a:ahLst/>
            <a:rect l="l" t="t" r="r" b="b"/>
            <a:pathLst>
              <a:path w="1545336" h="2423160">
                <a:moveTo>
                  <a:pt x="1545336" y="0"/>
                </a:moveTo>
                <a:lnTo>
                  <a:pt x="1472184" y="128016"/>
                </a:lnTo>
                <a:lnTo>
                  <a:pt x="0" y="2423160"/>
                </a:lnTo>
                <a:lnTo>
                  <a:pt x="1444752" y="109728"/>
                </a:lnTo>
                <a:lnTo>
                  <a:pt x="1517904" y="0"/>
                </a:lnTo>
                <a:lnTo>
                  <a:pt x="1545336" y="0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7224845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3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25524" y="3432480"/>
            <a:ext cx="9144000" cy="2663519"/>
          </a:xfrm>
        </p:spPr>
        <p:txBody>
          <a:bodyPr anchor="t" wrap="square">
            <a:normAutofit/>
          </a:bodyPr>
          <a:lstStyle>
            <a:lvl1pPr algn="ctr">
              <a:defRPr b="0" sz="5000">
                <a:gradFill flip="none" rotWithShape="1">
                  <a:gsLst>
                    <a:gs pos="0">
                      <a:schemeClr val="accent1"/>
                    </a:gs>
                    <a:gs pos="9000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节编号 3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5524" y="304799"/>
            <a:ext cx="9144000" cy="2758787"/>
          </a:xfrm>
        </p:spPr>
        <p:txBody>
          <a:bodyPr anchor="b" wrap="square">
            <a:normAutofit/>
          </a:bodyPr>
          <a:lstStyle>
            <a:lvl1pPr algn="ctr" indent="0" marL="0">
              <a:buNone/>
              <a:defRPr sz="7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8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Bg_#color_$dk2_$dk2_4-2092&amp;85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prstGeom prst="rect"/>
          <a:gradFill>
            <a:gsLst>
              <a:gs pos="0">
                <a:schemeClr val="bg2">
                  <a:lumMod val="75000"/>
                  <a:lumOff val="25000"/>
                </a:schemeClr>
              </a:gs>
              <a:gs pos="90000">
                <a:schemeClr val="bg2"/>
              </a:gs>
            </a:gsLst>
            <a:lin ang="9801806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zh-CN" lang="en-US"/>
          </a:p>
        </p:txBody>
      </p:sp>
      <p:sp>
        <p:nvSpPr>
          <p:cNvPr id="1048804" name="Vector 16_#color_$dk2_4_$dk2_5-2094&amp;1203"/>
          <p:cNvSpPr/>
          <p:nvPr userDrawn="1">
            <p:custDataLst>
              <p:tags r:id="rId2"/>
            </p:custDataLst>
          </p:nvPr>
        </p:nvSpPr>
        <p:spPr>
          <a:xfrm>
            <a:off x="5843016" y="0"/>
            <a:ext cx="6345936" cy="6858000"/>
          </a:xfrm>
          <a:custGeom>
            <a:avLst/>
            <a:ahLst/>
            <a:rect l="l" t="t" r="r" b="b"/>
            <a:pathLst>
              <a:path w="6345936" h="6858000">
                <a:moveTo>
                  <a:pt x="4425696" y="0"/>
                </a:moveTo>
                <a:lnTo>
                  <a:pt x="0" y="6858000"/>
                </a:lnTo>
                <a:lnTo>
                  <a:pt x="6345936" y="6858000"/>
                </a:lnTo>
                <a:lnTo>
                  <a:pt x="6345936" y="0"/>
                </a:lnTo>
                <a:lnTo>
                  <a:pt x="4425696" y="0"/>
                </a:lnTo>
              </a:path>
            </a:pathLst>
          </a:custGeom>
          <a:gradFill>
            <a:gsLst>
              <a:gs pos="44000">
                <a:schemeClr val="bg2">
                  <a:lumMod val="75000"/>
                  <a:lumOff val="25000"/>
                </a:schemeClr>
              </a:gs>
              <a:gs pos="66000">
                <a:schemeClr val="bg2">
                  <a:lumMod val="90000"/>
                  <a:lumOff val="10000"/>
                </a:schemeClr>
              </a:gs>
            </a:gsLst>
            <a:lin ang="3180000" scaled="0"/>
          </a:gradFill>
          <a:ln w="25400">
            <a:noFill/>
          </a:ln>
          <a:effectLst>
            <a:outerShdw algn="br" blurRad="914400" dir="18840000" rotWithShape="0">
              <a:schemeClr val="bg1">
                <a:lumMod val="85000"/>
                <a:lumOff val="15000"/>
                <a:alpha val="46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806" name="Vector 17_#color_$dk2_4_$dk2_5-2094&amp;1206"/>
          <p:cNvSpPr/>
          <p:nvPr userDrawn="1">
            <p:custDataLst>
              <p:tags r:id="rId3"/>
            </p:custDataLst>
          </p:nvPr>
        </p:nvSpPr>
        <p:spPr>
          <a:xfrm>
            <a:off x="6897624" y="0"/>
            <a:ext cx="5294376" cy="6858000"/>
          </a:xfrm>
          <a:custGeom>
            <a:avLst/>
            <a:ahLst/>
            <a:rect l="l" t="t" r="r" b="b"/>
            <a:pathLst>
              <a:path w="5294376" h="6858000">
                <a:moveTo>
                  <a:pt x="4425696" y="0"/>
                </a:moveTo>
                <a:lnTo>
                  <a:pt x="0" y="6858000"/>
                </a:lnTo>
                <a:lnTo>
                  <a:pt x="5294376" y="6858000"/>
                </a:lnTo>
                <a:lnTo>
                  <a:pt x="5294376" y="0"/>
                </a:lnTo>
                <a:lnTo>
                  <a:pt x="4425696" y="0"/>
                </a:lnTo>
              </a:path>
            </a:pathLst>
          </a:custGeom>
          <a:gradFill>
            <a:gsLst>
              <a:gs pos="44000">
                <a:schemeClr val="bg2">
                  <a:lumMod val="75000"/>
                  <a:lumOff val="25000"/>
                </a:schemeClr>
              </a:gs>
              <a:gs pos="66000">
                <a:schemeClr val="bg2">
                  <a:lumMod val="90000"/>
                  <a:lumOff val="10000"/>
                </a:schemeClr>
              </a:gs>
            </a:gsLst>
            <a:lin ang="3180000" scaled="0"/>
          </a:gradFill>
          <a:ln w="25400">
            <a:noFill/>
          </a:ln>
          <a:effectLst>
            <a:outerShdw algn="br" blurRad="914400" dir="18840000" rotWithShape="0">
              <a:schemeClr val="bg1">
                <a:lumMod val="85000"/>
                <a:lumOff val="15000"/>
                <a:alpha val="46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808" name="Vector 18_#color_$dk2_4_$dk2_5-2094&amp;1209"/>
          <p:cNvSpPr/>
          <p:nvPr userDrawn="1">
            <p:custDataLst>
              <p:tags r:id="rId4"/>
            </p:custDataLst>
          </p:nvPr>
        </p:nvSpPr>
        <p:spPr>
          <a:xfrm>
            <a:off x="7955280" y="292608"/>
            <a:ext cx="4233672" cy="6565392"/>
          </a:xfrm>
          <a:custGeom>
            <a:avLst/>
            <a:ahLst/>
            <a:rect l="l" t="t" r="r" b="b"/>
            <a:pathLst>
              <a:path w="4233672" h="6565392">
                <a:moveTo>
                  <a:pt x="4233672" y="0"/>
                </a:moveTo>
                <a:lnTo>
                  <a:pt x="0" y="6565392"/>
                </a:lnTo>
                <a:lnTo>
                  <a:pt x="4233672" y="6565392"/>
                </a:lnTo>
                <a:lnTo>
                  <a:pt x="4233672" y="0"/>
                </a:lnTo>
              </a:path>
            </a:pathLst>
          </a:cu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0800000" scaled="0"/>
          </a:gradFill>
          <a:ln w="25400">
            <a:noFill/>
          </a:ln>
          <a:effectLst>
            <a:outerShdw algn="br" blurRad="660400" dir="13500000" dist="469900" rotWithShape="0" sx="88000" sy="88000">
              <a:schemeClr val="bg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l" lvl="0">
              <a:buClrTx/>
              <a:buSzTx/>
              <a:buFontTx/>
            </a:pPr>
            <a:endParaRPr altLang="zh-CN" lang="en-US">
              <a:sym typeface="+mn-ea"/>
            </a:endParaRPr>
          </a:p>
          <a:p>
            <a:pPr algn="l" lvl="0">
              <a:buClrTx/>
              <a:buSzTx/>
              <a:buFontTx/>
            </a:pPr>
            <a:endParaRPr altLang="zh-CN" lang="en-US">
              <a:sym typeface="+mn-ea"/>
            </a:endParaRPr>
          </a:p>
        </p:txBody>
      </p:sp>
      <p:sp>
        <p:nvSpPr>
          <p:cNvPr id="1048810" name="Union_#color_$accent1_3_$accent1_4_$accent1_4-2094&amp;1212"/>
          <p:cNvSpPr/>
          <p:nvPr userDrawn="1">
            <p:custDataLst>
              <p:tags r:id="rId5"/>
            </p:custDataLst>
          </p:nvPr>
        </p:nvSpPr>
        <p:spPr>
          <a:xfrm>
            <a:off x="8567928" y="2084832"/>
            <a:ext cx="2468880" cy="3803904"/>
          </a:xfrm>
          <a:custGeom>
            <a:avLst/>
            <a:ahLst/>
            <a:rect l="l" t="t" r="r" b="b"/>
            <a:pathLst>
              <a:path w="2468880" h="3803904">
                <a:moveTo>
                  <a:pt x="1225296" y="1901952"/>
                </a:moveTo>
                <a:lnTo>
                  <a:pt x="0" y="3803904"/>
                </a:lnTo>
                <a:lnTo>
                  <a:pt x="1252728" y="1920240"/>
                </a:lnTo>
                <a:lnTo>
                  <a:pt x="2468880" y="0"/>
                </a:lnTo>
                <a:lnTo>
                  <a:pt x="1225296" y="1901952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64818" scaled="0"/>
          </a:gradFill>
          <a:ln w="25400">
            <a:noFill/>
          </a:ln>
          <a:effectLst>
            <a:outerShdw algn="tl" blurRad="254000" dir="2700000" dist="127000" rotWithShape="0">
              <a:schemeClr val="bg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12" name="Union_#color_$accent1_3_$accent1_4_$accent1_4-2094&amp;1215"/>
          <p:cNvSpPr/>
          <p:nvPr userDrawn="1">
            <p:custDataLst>
              <p:tags r:id="rId6"/>
            </p:custDataLst>
          </p:nvPr>
        </p:nvSpPr>
        <p:spPr>
          <a:xfrm>
            <a:off x="7735824" y="1005840"/>
            <a:ext cx="2926080" cy="4590288"/>
          </a:xfrm>
          <a:custGeom>
            <a:avLst/>
            <a:ahLst/>
            <a:rect l="l" t="t" r="r" b="b"/>
            <a:pathLst>
              <a:path w="2926080" h="4590288">
                <a:moveTo>
                  <a:pt x="1453896" y="2295144"/>
                </a:moveTo>
                <a:lnTo>
                  <a:pt x="0" y="4590288"/>
                </a:lnTo>
                <a:lnTo>
                  <a:pt x="1481328" y="2313432"/>
                </a:lnTo>
                <a:lnTo>
                  <a:pt x="2926080" y="0"/>
                </a:lnTo>
                <a:lnTo>
                  <a:pt x="1453896" y="2295144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584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14" name="Union_#color_$accent1_3_$accent1_4_$accent1_4-2094&amp;1218"/>
          <p:cNvSpPr/>
          <p:nvPr userDrawn="1">
            <p:custDataLst>
              <p:tags r:id="rId7"/>
            </p:custDataLst>
          </p:nvPr>
        </p:nvSpPr>
        <p:spPr>
          <a:xfrm>
            <a:off x="6867144" y="256032"/>
            <a:ext cx="3255264" cy="5029200"/>
          </a:xfrm>
          <a:custGeom>
            <a:avLst/>
            <a:ahLst/>
            <a:rect l="l" t="t" r="r" b="b"/>
            <a:pathLst>
              <a:path w="3255264" h="5029200">
                <a:moveTo>
                  <a:pt x="1618488" y="2514600"/>
                </a:moveTo>
                <a:lnTo>
                  <a:pt x="0" y="5029200"/>
                </a:lnTo>
                <a:lnTo>
                  <a:pt x="1645920" y="2532888"/>
                </a:lnTo>
                <a:lnTo>
                  <a:pt x="3255264" y="0"/>
                </a:lnTo>
                <a:lnTo>
                  <a:pt x="1618488" y="2514600"/>
                </a:lnTo>
              </a:path>
            </a:pathLst>
          </a:cu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51366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6967945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lang="zh-CN"/>
          </a:p>
        </p:txBody>
      </p:sp>
      <p:sp>
        <p:nvSpPr>
          <p:cNvPr id="1048816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836930" y="1298575"/>
            <a:ext cx="10514965" cy="2032000"/>
          </a:xfrm>
        </p:spPr>
        <p:txBody>
          <a:bodyPr anchor="b" anchorCtr="0" wrap="square">
            <a:normAutofit/>
          </a:bodyPr>
          <a:lstStyle>
            <a:lvl1pPr algn="l">
              <a:lnSpc>
                <a:spcPct val="100000"/>
              </a:lnSpc>
              <a:defRPr b="0" sz="7000">
                <a:latin typeface="+mj-ea"/>
                <a:ea typeface="+mj-ea"/>
              </a:defRPr>
            </a:lvl1pPr>
          </a:lstStyle>
          <a:p>
            <a:r>
              <a:rPr altLang="en-US" lang="zh-CN"/>
              <a:t>编辑母版标题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24" name="署名占位符 10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6976" y="3486320"/>
            <a:ext cx="10515000" cy="1465664"/>
          </a:xfrm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</a:t>
            </a:r>
            <a:endParaRPr>
              <a:sym typeface="+mn-ea"/>
            </a:endParaRPr>
          </a:p>
        </p:txBody>
      </p:sp>
      <p:sp>
        <p:nvSpPr>
          <p:cNvPr id="1048826" name="@svg_WPS OFFICE WPS OFFICE-2099&amp;4219" descr="preencoded.png"/>
          <p:cNvSpPr/>
          <p:nvPr userDrawn="1">
            <p:custDataLst>
              <p:tags r:id="rId13"/>
            </p:custDataLst>
          </p:nvPr>
        </p:nvSpPr>
        <p:spPr>
          <a:xfrm>
            <a:off x="11832209" y="678074"/>
            <a:ext cx="99463" cy="5519272"/>
          </a:xfrm>
          <a:custGeom>
            <a:avLst/>
            <a:gdLst>
              <a:gd name="connsiteX0" fmla="*/ 90515 w 99463"/>
              <a:gd name="connsiteY0" fmla="*/ 0 h 5519272"/>
              <a:gd name="connsiteX1" fmla="*/ 97648 w 99463"/>
              <a:gd name="connsiteY1" fmla="*/ 0 h 5519272"/>
              <a:gd name="connsiteX2" fmla="*/ 97648 w 99463"/>
              <a:gd name="connsiteY2" fmla="*/ 69323 h 5519272"/>
              <a:gd name="connsiteX3" fmla="*/ 2204 w 99463"/>
              <a:gd name="connsiteY3" fmla="*/ 69323 h 5519272"/>
              <a:gd name="connsiteX4" fmla="*/ 2204 w 99463"/>
              <a:gd name="connsiteY4" fmla="*/ 1981 h 5519272"/>
              <a:gd name="connsiteX5" fmla="*/ 9337 w 99463"/>
              <a:gd name="connsiteY5" fmla="*/ 1981 h 5519272"/>
              <a:gd name="connsiteX6" fmla="*/ 9337 w 99463"/>
              <a:gd name="connsiteY6" fmla="*/ 60486 h 5519272"/>
              <a:gd name="connsiteX7" fmla="*/ 44350 w 99463"/>
              <a:gd name="connsiteY7" fmla="*/ 60486 h 5519272"/>
              <a:gd name="connsiteX8" fmla="*/ 44350 w 99463"/>
              <a:gd name="connsiteY8" fmla="*/ 5333 h 5519272"/>
              <a:gd name="connsiteX9" fmla="*/ 51352 w 99463"/>
              <a:gd name="connsiteY9" fmla="*/ 5333 h 5519272"/>
              <a:gd name="connsiteX10" fmla="*/ 51352 w 99463"/>
              <a:gd name="connsiteY10" fmla="*/ 60486 h 5519272"/>
              <a:gd name="connsiteX11" fmla="*/ 90515 w 99463"/>
              <a:gd name="connsiteY11" fmla="*/ 60486 h 5519272"/>
              <a:gd name="connsiteX12" fmla="*/ 99464 w 99463"/>
              <a:gd name="connsiteY12" fmla="*/ 311515 h 5519272"/>
              <a:gd name="connsiteX13" fmla="*/ 93498 w 99463"/>
              <a:gd name="connsiteY13" fmla="*/ 338633 h 5519272"/>
              <a:gd name="connsiteX14" fmla="*/ 76121 w 99463"/>
              <a:gd name="connsiteY14" fmla="*/ 356613 h 5519272"/>
              <a:gd name="connsiteX15" fmla="*/ 49408 w 99463"/>
              <a:gd name="connsiteY15" fmla="*/ 362860 h 5519272"/>
              <a:gd name="connsiteX16" fmla="*/ 23342 w 99463"/>
              <a:gd name="connsiteY16" fmla="*/ 356613 h 5519272"/>
              <a:gd name="connsiteX17" fmla="*/ 6354 w 99463"/>
              <a:gd name="connsiteY17" fmla="*/ 338633 h 5519272"/>
              <a:gd name="connsiteX18" fmla="*/ 389 w 99463"/>
              <a:gd name="connsiteY18" fmla="*/ 311515 h 5519272"/>
              <a:gd name="connsiteX19" fmla="*/ 4539 w 99463"/>
              <a:gd name="connsiteY19" fmla="*/ 290641 h 5519272"/>
              <a:gd name="connsiteX20" fmla="*/ 15821 w 99463"/>
              <a:gd name="connsiteY20" fmla="*/ 274491 h 5519272"/>
              <a:gd name="connsiteX21" fmla="*/ 20230 w 99463"/>
              <a:gd name="connsiteY21" fmla="*/ 281499 h 5519272"/>
              <a:gd name="connsiteX22" fmla="*/ 11023 w 99463"/>
              <a:gd name="connsiteY22" fmla="*/ 295060 h 5519272"/>
              <a:gd name="connsiteX23" fmla="*/ 7521 w 99463"/>
              <a:gd name="connsiteY23" fmla="*/ 311666 h 5519272"/>
              <a:gd name="connsiteX24" fmla="*/ 12579 w 99463"/>
              <a:gd name="connsiteY24" fmla="*/ 334064 h 5519272"/>
              <a:gd name="connsiteX25" fmla="*/ 26973 w 99463"/>
              <a:gd name="connsiteY25" fmla="*/ 348690 h 5519272"/>
              <a:gd name="connsiteX26" fmla="*/ 49408 w 99463"/>
              <a:gd name="connsiteY26" fmla="*/ 353871 h 5519272"/>
              <a:gd name="connsiteX27" fmla="*/ 72361 w 99463"/>
              <a:gd name="connsiteY27" fmla="*/ 348690 h 5519272"/>
              <a:gd name="connsiteX28" fmla="*/ 87144 w 99463"/>
              <a:gd name="connsiteY28" fmla="*/ 334064 h 5519272"/>
              <a:gd name="connsiteX29" fmla="*/ 92331 w 99463"/>
              <a:gd name="connsiteY29" fmla="*/ 311666 h 5519272"/>
              <a:gd name="connsiteX30" fmla="*/ 89089 w 99463"/>
              <a:gd name="connsiteY30" fmla="*/ 294907 h 5519272"/>
              <a:gd name="connsiteX31" fmla="*/ 79493 w 99463"/>
              <a:gd name="connsiteY31" fmla="*/ 281499 h 5519272"/>
              <a:gd name="connsiteX32" fmla="*/ 84032 w 99463"/>
              <a:gd name="connsiteY32" fmla="*/ 274644 h 5519272"/>
              <a:gd name="connsiteX33" fmla="*/ 95444 w 99463"/>
              <a:gd name="connsiteY33" fmla="*/ 290337 h 5519272"/>
              <a:gd name="connsiteX34" fmla="*/ 99464 w 99463"/>
              <a:gd name="connsiteY34" fmla="*/ 311515 h 5519272"/>
              <a:gd name="connsiteX35" fmla="*/ 2204 w 99463"/>
              <a:gd name="connsiteY35" fmla="*/ 569719 h 5519272"/>
              <a:gd name="connsiteX36" fmla="*/ 97648 w 99463"/>
              <a:gd name="connsiteY36" fmla="*/ 569719 h 5519272"/>
              <a:gd name="connsiteX37" fmla="*/ 97648 w 99463"/>
              <a:gd name="connsiteY37" fmla="*/ 578555 h 5519272"/>
              <a:gd name="connsiteX38" fmla="*/ 2204 w 99463"/>
              <a:gd name="connsiteY38" fmla="*/ 578555 h 5519272"/>
              <a:gd name="connsiteX39" fmla="*/ 97648 w 99463"/>
              <a:gd name="connsiteY39" fmla="*/ 849538 h 5519272"/>
              <a:gd name="connsiteX40" fmla="*/ 2204 w 99463"/>
              <a:gd name="connsiteY40" fmla="*/ 849538 h 5519272"/>
              <a:gd name="connsiteX41" fmla="*/ 2204 w 99463"/>
              <a:gd name="connsiteY41" fmla="*/ 783567 h 5519272"/>
              <a:gd name="connsiteX42" fmla="*/ 9337 w 99463"/>
              <a:gd name="connsiteY42" fmla="*/ 783567 h 5519272"/>
              <a:gd name="connsiteX43" fmla="*/ 9337 w 99463"/>
              <a:gd name="connsiteY43" fmla="*/ 840701 h 5519272"/>
              <a:gd name="connsiteX44" fmla="*/ 46165 w 99463"/>
              <a:gd name="connsiteY44" fmla="*/ 840701 h 5519272"/>
              <a:gd name="connsiteX45" fmla="*/ 46165 w 99463"/>
              <a:gd name="connsiteY45" fmla="*/ 787681 h 5519272"/>
              <a:gd name="connsiteX46" fmla="*/ 53298 w 99463"/>
              <a:gd name="connsiteY46" fmla="*/ 787681 h 5519272"/>
              <a:gd name="connsiteX47" fmla="*/ 53298 w 99463"/>
              <a:gd name="connsiteY47" fmla="*/ 840701 h 5519272"/>
              <a:gd name="connsiteX48" fmla="*/ 97648 w 99463"/>
              <a:gd name="connsiteY48" fmla="*/ 840701 h 5519272"/>
              <a:gd name="connsiteX49" fmla="*/ 53298 w 99463"/>
              <a:gd name="connsiteY49" fmla="*/ 1111685 h 5519272"/>
              <a:gd name="connsiteX50" fmla="*/ 97648 w 99463"/>
              <a:gd name="connsiteY50" fmla="*/ 1111685 h 5519272"/>
              <a:gd name="connsiteX51" fmla="*/ 97648 w 99463"/>
              <a:gd name="connsiteY51" fmla="*/ 1120522 h 5519272"/>
              <a:gd name="connsiteX52" fmla="*/ 2204 w 99463"/>
              <a:gd name="connsiteY52" fmla="*/ 1120522 h 5519272"/>
              <a:gd name="connsiteX53" fmla="*/ 2204 w 99463"/>
              <a:gd name="connsiteY53" fmla="*/ 1054551 h 5519272"/>
              <a:gd name="connsiteX54" fmla="*/ 9337 w 99463"/>
              <a:gd name="connsiteY54" fmla="*/ 1054551 h 5519272"/>
              <a:gd name="connsiteX55" fmla="*/ 9337 w 99463"/>
              <a:gd name="connsiteY55" fmla="*/ 1111685 h 5519272"/>
              <a:gd name="connsiteX56" fmla="*/ 46165 w 99463"/>
              <a:gd name="connsiteY56" fmla="*/ 1111685 h 5519272"/>
              <a:gd name="connsiteX57" fmla="*/ 46165 w 99463"/>
              <a:gd name="connsiteY57" fmla="*/ 1058665 h 5519272"/>
              <a:gd name="connsiteX58" fmla="*/ 53298 w 99463"/>
              <a:gd name="connsiteY58" fmla="*/ 1058665 h 5519272"/>
              <a:gd name="connsiteX59" fmla="*/ 76251 w 99463"/>
              <a:gd name="connsiteY59" fmla="*/ 1420907 h 5519272"/>
              <a:gd name="connsiteX60" fmla="*/ 49926 w 99463"/>
              <a:gd name="connsiteY60" fmla="*/ 1427001 h 5519272"/>
              <a:gd name="connsiteX61" fmla="*/ 23731 w 99463"/>
              <a:gd name="connsiteY61" fmla="*/ 1420907 h 5519272"/>
              <a:gd name="connsiteX62" fmla="*/ 6484 w 99463"/>
              <a:gd name="connsiteY62" fmla="*/ 1403386 h 5519272"/>
              <a:gd name="connsiteX63" fmla="*/ 389 w 99463"/>
              <a:gd name="connsiteY63" fmla="*/ 1377180 h 5519272"/>
              <a:gd name="connsiteX64" fmla="*/ 6484 w 99463"/>
              <a:gd name="connsiteY64" fmla="*/ 1350975 h 5519272"/>
              <a:gd name="connsiteX65" fmla="*/ 23731 w 99463"/>
              <a:gd name="connsiteY65" fmla="*/ 1333454 h 5519272"/>
              <a:gd name="connsiteX66" fmla="*/ 49926 w 99463"/>
              <a:gd name="connsiteY66" fmla="*/ 1327207 h 5519272"/>
              <a:gd name="connsiteX67" fmla="*/ 76121 w 99463"/>
              <a:gd name="connsiteY67" fmla="*/ 1333454 h 5519272"/>
              <a:gd name="connsiteX68" fmla="*/ 93369 w 99463"/>
              <a:gd name="connsiteY68" fmla="*/ 1350975 h 5519272"/>
              <a:gd name="connsiteX69" fmla="*/ 99464 w 99463"/>
              <a:gd name="connsiteY69" fmla="*/ 1377180 h 5519272"/>
              <a:gd name="connsiteX70" fmla="*/ 93498 w 99463"/>
              <a:gd name="connsiteY70" fmla="*/ 1403386 h 5519272"/>
              <a:gd name="connsiteX71" fmla="*/ 76251 w 99463"/>
              <a:gd name="connsiteY71" fmla="*/ 1420907 h 5519272"/>
              <a:gd name="connsiteX72" fmla="*/ 72490 w 99463"/>
              <a:gd name="connsiteY72" fmla="*/ 1341529 h 5519272"/>
              <a:gd name="connsiteX73" fmla="*/ 49926 w 99463"/>
              <a:gd name="connsiteY73" fmla="*/ 1336348 h 5519272"/>
              <a:gd name="connsiteX74" fmla="*/ 27362 w 99463"/>
              <a:gd name="connsiteY74" fmla="*/ 1341529 h 5519272"/>
              <a:gd name="connsiteX75" fmla="*/ 12709 w 99463"/>
              <a:gd name="connsiteY75" fmla="*/ 1355850 h 5519272"/>
              <a:gd name="connsiteX76" fmla="*/ 7521 w 99463"/>
              <a:gd name="connsiteY76" fmla="*/ 1377180 h 5519272"/>
              <a:gd name="connsiteX77" fmla="*/ 12709 w 99463"/>
              <a:gd name="connsiteY77" fmla="*/ 1398663 h 5519272"/>
              <a:gd name="connsiteX78" fmla="*/ 27362 w 99463"/>
              <a:gd name="connsiteY78" fmla="*/ 1412984 h 5519272"/>
              <a:gd name="connsiteX79" fmla="*/ 49926 w 99463"/>
              <a:gd name="connsiteY79" fmla="*/ 1418012 h 5519272"/>
              <a:gd name="connsiteX80" fmla="*/ 72490 w 99463"/>
              <a:gd name="connsiteY80" fmla="*/ 1412984 h 5519272"/>
              <a:gd name="connsiteX81" fmla="*/ 87274 w 99463"/>
              <a:gd name="connsiteY81" fmla="*/ 1398663 h 5519272"/>
              <a:gd name="connsiteX82" fmla="*/ 92331 w 99463"/>
              <a:gd name="connsiteY82" fmla="*/ 1377180 h 5519272"/>
              <a:gd name="connsiteX83" fmla="*/ 87274 w 99463"/>
              <a:gd name="connsiteY83" fmla="*/ 1355850 h 5519272"/>
              <a:gd name="connsiteX84" fmla="*/ 72490 w 99463"/>
              <a:gd name="connsiteY84" fmla="*/ 1341529 h 5519272"/>
              <a:gd name="connsiteX85" fmla="*/ 99075 w 99463"/>
              <a:gd name="connsiteY85" fmla="*/ 1897610 h 5519272"/>
              <a:gd name="connsiteX86" fmla="*/ 94665 w 99463"/>
              <a:gd name="connsiteY86" fmla="*/ 1920159 h 5519272"/>
              <a:gd name="connsiteX87" fmla="*/ 82346 w 99463"/>
              <a:gd name="connsiteY87" fmla="*/ 1936766 h 5519272"/>
              <a:gd name="connsiteX88" fmla="*/ 78326 w 99463"/>
              <a:gd name="connsiteY88" fmla="*/ 1929452 h 5519272"/>
              <a:gd name="connsiteX89" fmla="*/ 88700 w 99463"/>
              <a:gd name="connsiteY89" fmla="*/ 1915740 h 5519272"/>
              <a:gd name="connsiteX90" fmla="*/ 92201 w 99463"/>
              <a:gd name="connsiteY90" fmla="*/ 1897457 h 5519272"/>
              <a:gd name="connsiteX91" fmla="*/ 89867 w 99463"/>
              <a:gd name="connsiteY91" fmla="*/ 1882069 h 5519272"/>
              <a:gd name="connsiteX92" fmla="*/ 83254 w 99463"/>
              <a:gd name="connsiteY92" fmla="*/ 1871404 h 5519272"/>
              <a:gd name="connsiteX93" fmla="*/ 73657 w 99463"/>
              <a:gd name="connsiteY93" fmla="*/ 1867443 h 5519272"/>
              <a:gd name="connsiteX94" fmla="*/ 64450 w 99463"/>
              <a:gd name="connsiteY94" fmla="*/ 1870642 h 5519272"/>
              <a:gd name="connsiteX95" fmla="*/ 57966 w 99463"/>
              <a:gd name="connsiteY95" fmla="*/ 1880698 h 5519272"/>
              <a:gd name="connsiteX96" fmla="*/ 52390 w 99463"/>
              <a:gd name="connsiteY96" fmla="*/ 1899133 h 5519272"/>
              <a:gd name="connsiteX97" fmla="*/ 46944 w 99463"/>
              <a:gd name="connsiteY97" fmla="*/ 1917721 h 5519272"/>
              <a:gd name="connsiteX98" fmla="*/ 39033 w 99463"/>
              <a:gd name="connsiteY98" fmla="*/ 1929757 h 5519272"/>
              <a:gd name="connsiteX99" fmla="*/ 25806 w 99463"/>
              <a:gd name="connsiteY99" fmla="*/ 1934480 h 5519272"/>
              <a:gd name="connsiteX100" fmla="*/ 12449 w 99463"/>
              <a:gd name="connsiteY100" fmla="*/ 1929757 h 5519272"/>
              <a:gd name="connsiteX101" fmla="*/ 3372 w 99463"/>
              <a:gd name="connsiteY101" fmla="*/ 1916350 h 5519272"/>
              <a:gd name="connsiteX102" fmla="*/ 0 w 99463"/>
              <a:gd name="connsiteY102" fmla="*/ 1896391 h 5519272"/>
              <a:gd name="connsiteX103" fmla="*/ 4020 w 99463"/>
              <a:gd name="connsiteY103" fmla="*/ 1875670 h 5519272"/>
              <a:gd name="connsiteX104" fmla="*/ 15302 w 99463"/>
              <a:gd name="connsiteY104" fmla="*/ 1860434 h 5519272"/>
              <a:gd name="connsiteX105" fmla="*/ 19452 w 99463"/>
              <a:gd name="connsiteY105" fmla="*/ 1867443 h 5519272"/>
              <a:gd name="connsiteX106" fmla="*/ 10245 w 99463"/>
              <a:gd name="connsiteY106" fmla="*/ 1880393 h 5519272"/>
              <a:gd name="connsiteX107" fmla="*/ 7003 w 99463"/>
              <a:gd name="connsiteY107" fmla="*/ 1896695 h 5519272"/>
              <a:gd name="connsiteX108" fmla="*/ 9467 w 99463"/>
              <a:gd name="connsiteY108" fmla="*/ 1911322 h 5519272"/>
              <a:gd name="connsiteX109" fmla="*/ 15950 w 99463"/>
              <a:gd name="connsiteY109" fmla="*/ 1921835 h 5519272"/>
              <a:gd name="connsiteX110" fmla="*/ 25158 w 99463"/>
              <a:gd name="connsiteY110" fmla="*/ 1925644 h 5519272"/>
              <a:gd name="connsiteX111" fmla="*/ 35273 w 99463"/>
              <a:gd name="connsiteY111" fmla="*/ 1921682 h 5519272"/>
              <a:gd name="connsiteX112" fmla="*/ 41497 w 99463"/>
              <a:gd name="connsiteY112" fmla="*/ 1911322 h 5519272"/>
              <a:gd name="connsiteX113" fmla="*/ 45906 w 99463"/>
              <a:gd name="connsiteY113" fmla="*/ 1895020 h 5519272"/>
              <a:gd name="connsiteX114" fmla="*/ 52131 w 99463"/>
              <a:gd name="connsiteY114" fmla="*/ 1874908 h 5519272"/>
              <a:gd name="connsiteX115" fmla="*/ 60560 w 99463"/>
              <a:gd name="connsiteY115" fmla="*/ 1862720 h 5519272"/>
              <a:gd name="connsiteX116" fmla="*/ 73009 w 99463"/>
              <a:gd name="connsiteY116" fmla="*/ 1858454 h 5519272"/>
              <a:gd name="connsiteX117" fmla="*/ 92201 w 99463"/>
              <a:gd name="connsiteY117" fmla="*/ 1868966 h 5519272"/>
              <a:gd name="connsiteX118" fmla="*/ 99075 w 99463"/>
              <a:gd name="connsiteY118" fmla="*/ 1897610 h 5519272"/>
              <a:gd name="connsiteX119" fmla="*/ 30863 w 99463"/>
              <a:gd name="connsiteY119" fmla="*/ 2132457 h 5519272"/>
              <a:gd name="connsiteX120" fmla="*/ 52131 w 99463"/>
              <a:gd name="connsiteY120" fmla="*/ 2143274 h 5519272"/>
              <a:gd name="connsiteX121" fmla="*/ 59393 w 99463"/>
              <a:gd name="connsiteY121" fmla="*/ 2174508 h 5519272"/>
              <a:gd name="connsiteX122" fmla="*/ 59393 w 99463"/>
              <a:gd name="connsiteY122" fmla="*/ 2199190 h 5519272"/>
              <a:gd name="connsiteX123" fmla="*/ 97648 w 99463"/>
              <a:gd name="connsiteY123" fmla="*/ 2199190 h 5519272"/>
              <a:gd name="connsiteX124" fmla="*/ 97648 w 99463"/>
              <a:gd name="connsiteY124" fmla="*/ 2208026 h 5519272"/>
              <a:gd name="connsiteX125" fmla="*/ 2204 w 99463"/>
              <a:gd name="connsiteY125" fmla="*/ 2208026 h 5519272"/>
              <a:gd name="connsiteX126" fmla="*/ 2204 w 99463"/>
              <a:gd name="connsiteY126" fmla="*/ 2175117 h 5519272"/>
              <a:gd name="connsiteX127" fmla="*/ 9596 w 99463"/>
              <a:gd name="connsiteY127" fmla="*/ 2143579 h 5519272"/>
              <a:gd name="connsiteX128" fmla="*/ 30863 w 99463"/>
              <a:gd name="connsiteY128" fmla="*/ 2132457 h 5519272"/>
              <a:gd name="connsiteX129" fmla="*/ 30863 w 99463"/>
              <a:gd name="connsiteY129" fmla="*/ 2141446 h 5519272"/>
              <a:gd name="connsiteX130" fmla="*/ 14783 w 99463"/>
              <a:gd name="connsiteY130" fmla="*/ 2150435 h 5519272"/>
              <a:gd name="connsiteX131" fmla="*/ 9337 w 99463"/>
              <a:gd name="connsiteY131" fmla="*/ 2176031 h 5519272"/>
              <a:gd name="connsiteX132" fmla="*/ 9337 w 99463"/>
              <a:gd name="connsiteY132" fmla="*/ 2199190 h 5519272"/>
              <a:gd name="connsiteX133" fmla="*/ 52390 w 99463"/>
              <a:gd name="connsiteY133" fmla="*/ 2199190 h 5519272"/>
              <a:gd name="connsiteX134" fmla="*/ 52390 w 99463"/>
              <a:gd name="connsiteY134" fmla="*/ 2176031 h 5519272"/>
              <a:gd name="connsiteX135" fmla="*/ 46943 w 99463"/>
              <a:gd name="connsiteY135" fmla="*/ 2150435 h 5519272"/>
              <a:gd name="connsiteX136" fmla="*/ 30863 w 99463"/>
              <a:gd name="connsiteY136" fmla="*/ 2141446 h 5519272"/>
              <a:gd name="connsiteX137" fmla="*/ 97648 w 99463"/>
              <a:gd name="connsiteY137" fmla="*/ 2516158 h 5519272"/>
              <a:gd name="connsiteX138" fmla="*/ 2204 w 99463"/>
              <a:gd name="connsiteY138" fmla="*/ 2547391 h 5519272"/>
              <a:gd name="connsiteX139" fmla="*/ 2204 w 99463"/>
              <a:gd name="connsiteY139" fmla="*/ 2537945 h 5519272"/>
              <a:gd name="connsiteX140" fmla="*/ 84161 w 99463"/>
              <a:gd name="connsiteY140" fmla="*/ 2511435 h 5519272"/>
              <a:gd name="connsiteX141" fmla="*/ 84161 w 99463"/>
              <a:gd name="connsiteY141" fmla="*/ 2510673 h 5519272"/>
              <a:gd name="connsiteX142" fmla="*/ 2204 w 99463"/>
              <a:gd name="connsiteY142" fmla="*/ 2482791 h 5519272"/>
              <a:gd name="connsiteX143" fmla="*/ 2204 w 99463"/>
              <a:gd name="connsiteY143" fmla="*/ 2473193 h 5519272"/>
              <a:gd name="connsiteX144" fmla="*/ 84161 w 99463"/>
              <a:gd name="connsiteY144" fmla="*/ 2445159 h 5519272"/>
              <a:gd name="connsiteX145" fmla="*/ 84161 w 99463"/>
              <a:gd name="connsiteY145" fmla="*/ 2444702 h 5519272"/>
              <a:gd name="connsiteX146" fmla="*/ 2204 w 99463"/>
              <a:gd name="connsiteY146" fmla="*/ 2417887 h 5519272"/>
              <a:gd name="connsiteX147" fmla="*/ 2204 w 99463"/>
              <a:gd name="connsiteY147" fmla="*/ 2408593 h 5519272"/>
              <a:gd name="connsiteX148" fmla="*/ 97648 w 99463"/>
              <a:gd name="connsiteY148" fmla="*/ 2439826 h 5519272"/>
              <a:gd name="connsiteX149" fmla="*/ 97648 w 99463"/>
              <a:gd name="connsiteY149" fmla="*/ 2449120 h 5519272"/>
              <a:gd name="connsiteX150" fmla="*/ 15042 w 99463"/>
              <a:gd name="connsiteY150" fmla="*/ 2477611 h 5519272"/>
              <a:gd name="connsiteX151" fmla="*/ 15042 w 99463"/>
              <a:gd name="connsiteY151" fmla="*/ 2478373 h 5519272"/>
              <a:gd name="connsiteX152" fmla="*/ 97648 w 99463"/>
              <a:gd name="connsiteY152" fmla="*/ 2506864 h 5519272"/>
              <a:gd name="connsiteX153" fmla="*/ 90515 w 99463"/>
              <a:gd name="connsiteY153" fmla="*/ 2971886 h 5519272"/>
              <a:gd name="connsiteX154" fmla="*/ 97648 w 99463"/>
              <a:gd name="connsiteY154" fmla="*/ 2971886 h 5519272"/>
              <a:gd name="connsiteX155" fmla="*/ 97648 w 99463"/>
              <a:gd name="connsiteY155" fmla="*/ 3041209 h 5519272"/>
              <a:gd name="connsiteX156" fmla="*/ 2204 w 99463"/>
              <a:gd name="connsiteY156" fmla="*/ 3041209 h 5519272"/>
              <a:gd name="connsiteX157" fmla="*/ 2204 w 99463"/>
              <a:gd name="connsiteY157" fmla="*/ 2973866 h 5519272"/>
              <a:gd name="connsiteX158" fmla="*/ 9337 w 99463"/>
              <a:gd name="connsiteY158" fmla="*/ 2973866 h 5519272"/>
              <a:gd name="connsiteX159" fmla="*/ 9337 w 99463"/>
              <a:gd name="connsiteY159" fmla="*/ 3032372 h 5519272"/>
              <a:gd name="connsiteX160" fmla="*/ 44350 w 99463"/>
              <a:gd name="connsiteY160" fmla="*/ 3032372 h 5519272"/>
              <a:gd name="connsiteX161" fmla="*/ 44350 w 99463"/>
              <a:gd name="connsiteY161" fmla="*/ 2977218 h 5519272"/>
              <a:gd name="connsiteX162" fmla="*/ 51352 w 99463"/>
              <a:gd name="connsiteY162" fmla="*/ 2977218 h 5519272"/>
              <a:gd name="connsiteX163" fmla="*/ 51352 w 99463"/>
              <a:gd name="connsiteY163" fmla="*/ 3032372 h 5519272"/>
              <a:gd name="connsiteX164" fmla="*/ 90515 w 99463"/>
              <a:gd name="connsiteY164" fmla="*/ 3032372 h 5519272"/>
              <a:gd name="connsiteX165" fmla="*/ 84032 w 99463"/>
              <a:gd name="connsiteY165" fmla="*/ 3246524 h 5519272"/>
              <a:gd name="connsiteX166" fmla="*/ 95444 w 99463"/>
              <a:gd name="connsiteY166" fmla="*/ 3262216 h 5519272"/>
              <a:gd name="connsiteX167" fmla="*/ 99464 w 99463"/>
              <a:gd name="connsiteY167" fmla="*/ 3283394 h 5519272"/>
              <a:gd name="connsiteX168" fmla="*/ 93498 w 99463"/>
              <a:gd name="connsiteY168" fmla="*/ 3310514 h 5519272"/>
              <a:gd name="connsiteX169" fmla="*/ 76121 w 99463"/>
              <a:gd name="connsiteY169" fmla="*/ 3328492 h 5519272"/>
              <a:gd name="connsiteX170" fmla="*/ 49408 w 99463"/>
              <a:gd name="connsiteY170" fmla="*/ 3334739 h 5519272"/>
              <a:gd name="connsiteX171" fmla="*/ 23342 w 99463"/>
              <a:gd name="connsiteY171" fmla="*/ 3328492 h 5519272"/>
              <a:gd name="connsiteX172" fmla="*/ 6354 w 99463"/>
              <a:gd name="connsiteY172" fmla="*/ 3310514 h 5519272"/>
              <a:gd name="connsiteX173" fmla="*/ 389 w 99463"/>
              <a:gd name="connsiteY173" fmla="*/ 3283394 h 5519272"/>
              <a:gd name="connsiteX174" fmla="*/ 4539 w 99463"/>
              <a:gd name="connsiteY174" fmla="*/ 3262521 h 5519272"/>
              <a:gd name="connsiteX175" fmla="*/ 15821 w 99463"/>
              <a:gd name="connsiteY175" fmla="*/ 3246371 h 5519272"/>
              <a:gd name="connsiteX176" fmla="*/ 20230 w 99463"/>
              <a:gd name="connsiteY176" fmla="*/ 3253380 h 5519272"/>
              <a:gd name="connsiteX177" fmla="*/ 11023 w 99463"/>
              <a:gd name="connsiteY177" fmla="*/ 3266940 h 5519272"/>
              <a:gd name="connsiteX178" fmla="*/ 7521 w 99463"/>
              <a:gd name="connsiteY178" fmla="*/ 3283547 h 5519272"/>
              <a:gd name="connsiteX179" fmla="*/ 12579 w 99463"/>
              <a:gd name="connsiteY179" fmla="*/ 3305943 h 5519272"/>
              <a:gd name="connsiteX180" fmla="*/ 26973 w 99463"/>
              <a:gd name="connsiteY180" fmla="*/ 3320570 h 5519272"/>
              <a:gd name="connsiteX181" fmla="*/ 49408 w 99463"/>
              <a:gd name="connsiteY181" fmla="*/ 3325750 h 5519272"/>
              <a:gd name="connsiteX182" fmla="*/ 72361 w 99463"/>
              <a:gd name="connsiteY182" fmla="*/ 3320570 h 5519272"/>
              <a:gd name="connsiteX183" fmla="*/ 87144 w 99463"/>
              <a:gd name="connsiteY183" fmla="*/ 3305943 h 5519272"/>
              <a:gd name="connsiteX184" fmla="*/ 92331 w 99463"/>
              <a:gd name="connsiteY184" fmla="*/ 3283547 h 5519272"/>
              <a:gd name="connsiteX185" fmla="*/ 89089 w 99463"/>
              <a:gd name="connsiteY185" fmla="*/ 3266787 h 5519272"/>
              <a:gd name="connsiteX186" fmla="*/ 79493 w 99463"/>
              <a:gd name="connsiteY186" fmla="*/ 3253380 h 5519272"/>
              <a:gd name="connsiteX187" fmla="*/ 97648 w 99463"/>
              <a:gd name="connsiteY187" fmla="*/ 3550440 h 5519272"/>
              <a:gd name="connsiteX188" fmla="*/ 2204 w 99463"/>
              <a:gd name="connsiteY188" fmla="*/ 3550440 h 5519272"/>
              <a:gd name="connsiteX189" fmla="*/ 2204 w 99463"/>
              <a:gd name="connsiteY189" fmla="*/ 3541603 h 5519272"/>
              <a:gd name="connsiteX190" fmla="*/ 97648 w 99463"/>
              <a:gd name="connsiteY190" fmla="*/ 3541603 h 5519272"/>
              <a:gd name="connsiteX191" fmla="*/ 53298 w 99463"/>
              <a:gd name="connsiteY191" fmla="*/ 3812584 h 5519272"/>
              <a:gd name="connsiteX192" fmla="*/ 97648 w 99463"/>
              <a:gd name="connsiteY192" fmla="*/ 3812584 h 5519272"/>
              <a:gd name="connsiteX193" fmla="*/ 97648 w 99463"/>
              <a:gd name="connsiteY193" fmla="*/ 3821421 h 5519272"/>
              <a:gd name="connsiteX194" fmla="*/ 2204 w 99463"/>
              <a:gd name="connsiteY194" fmla="*/ 3821421 h 5519272"/>
              <a:gd name="connsiteX195" fmla="*/ 2204 w 99463"/>
              <a:gd name="connsiteY195" fmla="*/ 3755450 h 5519272"/>
              <a:gd name="connsiteX196" fmla="*/ 9337 w 99463"/>
              <a:gd name="connsiteY196" fmla="*/ 3755450 h 5519272"/>
              <a:gd name="connsiteX197" fmla="*/ 9337 w 99463"/>
              <a:gd name="connsiteY197" fmla="*/ 3812584 h 5519272"/>
              <a:gd name="connsiteX198" fmla="*/ 46165 w 99463"/>
              <a:gd name="connsiteY198" fmla="*/ 3812584 h 5519272"/>
              <a:gd name="connsiteX199" fmla="*/ 46165 w 99463"/>
              <a:gd name="connsiteY199" fmla="*/ 3759563 h 5519272"/>
              <a:gd name="connsiteX200" fmla="*/ 53298 w 99463"/>
              <a:gd name="connsiteY200" fmla="*/ 3759563 h 5519272"/>
              <a:gd name="connsiteX201" fmla="*/ 97648 w 99463"/>
              <a:gd name="connsiteY201" fmla="*/ 4092402 h 5519272"/>
              <a:gd name="connsiteX202" fmla="*/ 2204 w 99463"/>
              <a:gd name="connsiteY202" fmla="*/ 4092402 h 5519272"/>
              <a:gd name="connsiteX203" fmla="*/ 2204 w 99463"/>
              <a:gd name="connsiteY203" fmla="*/ 4026431 h 5519272"/>
              <a:gd name="connsiteX204" fmla="*/ 9337 w 99463"/>
              <a:gd name="connsiteY204" fmla="*/ 4026431 h 5519272"/>
              <a:gd name="connsiteX205" fmla="*/ 9337 w 99463"/>
              <a:gd name="connsiteY205" fmla="*/ 4083566 h 5519272"/>
              <a:gd name="connsiteX206" fmla="*/ 46165 w 99463"/>
              <a:gd name="connsiteY206" fmla="*/ 4083566 h 5519272"/>
              <a:gd name="connsiteX207" fmla="*/ 46165 w 99463"/>
              <a:gd name="connsiteY207" fmla="*/ 4030545 h 5519272"/>
              <a:gd name="connsiteX208" fmla="*/ 53298 w 99463"/>
              <a:gd name="connsiteY208" fmla="*/ 4030545 h 5519272"/>
              <a:gd name="connsiteX209" fmla="*/ 53298 w 99463"/>
              <a:gd name="connsiteY209" fmla="*/ 4083566 h 5519272"/>
              <a:gd name="connsiteX210" fmla="*/ 97648 w 99463"/>
              <a:gd name="connsiteY210" fmla="*/ 4083566 h 5519272"/>
              <a:gd name="connsiteX211" fmla="*/ 99464 w 99463"/>
              <a:gd name="connsiteY211" fmla="*/ 4349062 h 5519272"/>
              <a:gd name="connsiteX212" fmla="*/ 93498 w 99463"/>
              <a:gd name="connsiteY212" fmla="*/ 4375268 h 5519272"/>
              <a:gd name="connsiteX213" fmla="*/ 76251 w 99463"/>
              <a:gd name="connsiteY213" fmla="*/ 4392789 h 5519272"/>
              <a:gd name="connsiteX214" fmla="*/ 49926 w 99463"/>
              <a:gd name="connsiteY214" fmla="*/ 4398883 h 5519272"/>
              <a:gd name="connsiteX215" fmla="*/ 23731 w 99463"/>
              <a:gd name="connsiteY215" fmla="*/ 4392789 h 5519272"/>
              <a:gd name="connsiteX216" fmla="*/ 6484 w 99463"/>
              <a:gd name="connsiteY216" fmla="*/ 4375268 h 5519272"/>
              <a:gd name="connsiteX217" fmla="*/ 389 w 99463"/>
              <a:gd name="connsiteY217" fmla="*/ 4349062 h 5519272"/>
              <a:gd name="connsiteX218" fmla="*/ 6484 w 99463"/>
              <a:gd name="connsiteY218" fmla="*/ 4322857 h 5519272"/>
              <a:gd name="connsiteX219" fmla="*/ 23731 w 99463"/>
              <a:gd name="connsiteY219" fmla="*/ 4305335 h 5519272"/>
              <a:gd name="connsiteX220" fmla="*/ 49926 w 99463"/>
              <a:gd name="connsiteY220" fmla="*/ 4299089 h 5519272"/>
              <a:gd name="connsiteX221" fmla="*/ 76121 w 99463"/>
              <a:gd name="connsiteY221" fmla="*/ 4305335 h 5519272"/>
              <a:gd name="connsiteX222" fmla="*/ 93369 w 99463"/>
              <a:gd name="connsiteY222" fmla="*/ 4322857 h 5519272"/>
              <a:gd name="connsiteX223" fmla="*/ 99464 w 99463"/>
              <a:gd name="connsiteY223" fmla="*/ 4349062 h 5519272"/>
              <a:gd name="connsiteX224" fmla="*/ 92331 w 99463"/>
              <a:gd name="connsiteY224" fmla="*/ 4349062 h 5519272"/>
              <a:gd name="connsiteX225" fmla="*/ 87274 w 99463"/>
              <a:gd name="connsiteY225" fmla="*/ 4327732 h 5519272"/>
              <a:gd name="connsiteX226" fmla="*/ 72490 w 99463"/>
              <a:gd name="connsiteY226" fmla="*/ 4313410 h 5519272"/>
              <a:gd name="connsiteX227" fmla="*/ 49926 w 99463"/>
              <a:gd name="connsiteY227" fmla="*/ 4308230 h 5519272"/>
              <a:gd name="connsiteX228" fmla="*/ 27362 w 99463"/>
              <a:gd name="connsiteY228" fmla="*/ 4313410 h 5519272"/>
              <a:gd name="connsiteX229" fmla="*/ 12709 w 99463"/>
              <a:gd name="connsiteY229" fmla="*/ 4327732 h 5519272"/>
              <a:gd name="connsiteX230" fmla="*/ 7521 w 99463"/>
              <a:gd name="connsiteY230" fmla="*/ 4349062 h 5519272"/>
              <a:gd name="connsiteX231" fmla="*/ 12709 w 99463"/>
              <a:gd name="connsiteY231" fmla="*/ 4370545 h 5519272"/>
              <a:gd name="connsiteX232" fmla="*/ 27362 w 99463"/>
              <a:gd name="connsiteY232" fmla="*/ 4384866 h 5519272"/>
              <a:gd name="connsiteX233" fmla="*/ 49926 w 99463"/>
              <a:gd name="connsiteY233" fmla="*/ 4389894 h 5519272"/>
              <a:gd name="connsiteX234" fmla="*/ 72490 w 99463"/>
              <a:gd name="connsiteY234" fmla="*/ 4384866 h 5519272"/>
              <a:gd name="connsiteX235" fmla="*/ 87274 w 99463"/>
              <a:gd name="connsiteY235" fmla="*/ 4370545 h 5519272"/>
              <a:gd name="connsiteX236" fmla="*/ 92331 w 99463"/>
              <a:gd name="connsiteY236" fmla="*/ 4349062 h 5519272"/>
              <a:gd name="connsiteX237" fmla="*/ 82346 w 99463"/>
              <a:gd name="connsiteY237" fmla="*/ 4908648 h 5519272"/>
              <a:gd name="connsiteX238" fmla="*/ 78326 w 99463"/>
              <a:gd name="connsiteY238" fmla="*/ 4901334 h 5519272"/>
              <a:gd name="connsiteX239" fmla="*/ 88700 w 99463"/>
              <a:gd name="connsiteY239" fmla="*/ 4887622 h 5519272"/>
              <a:gd name="connsiteX240" fmla="*/ 92201 w 99463"/>
              <a:gd name="connsiteY240" fmla="*/ 4869339 h 5519272"/>
              <a:gd name="connsiteX241" fmla="*/ 89867 w 99463"/>
              <a:gd name="connsiteY241" fmla="*/ 4853951 h 5519272"/>
              <a:gd name="connsiteX242" fmla="*/ 83254 w 99463"/>
              <a:gd name="connsiteY242" fmla="*/ 4843286 h 5519272"/>
              <a:gd name="connsiteX243" fmla="*/ 73657 w 99463"/>
              <a:gd name="connsiteY243" fmla="*/ 4839325 h 5519272"/>
              <a:gd name="connsiteX244" fmla="*/ 64450 w 99463"/>
              <a:gd name="connsiteY244" fmla="*/ 4842524 h 5519272"/>
              <a:gd name="connsiteX245" fmla="*/ 57966 w 99463"/>
              <a:gd name="connsiteY245" fmla="*/ 4852580 h 5519272"/>
              <a:gd name="connsiteX246" fmla="*/ 52390 w 99463"/>
              <a:gd name="connsiteY246" fmla="*/ 4871015 h 5519272"/>
              <a:gd name="connsiteX247" fmla="*/ 46944 w 99463"/>
              <a:gd name="connsiteY247" fmla="*/ 4889603 h 5519272"/>
              <a:gd name="connsiteX248" fmla="*/ 39033 w 99463"/>
              <a:gd name="connsiteY248" fmla="*/ 4901639 h 5519272"/>
              <a:gd name="connsiteX249" fmla="*/ 25806 w 99463"/>
              <a:gd name="connsiteY249" fmla="*/ 4906362 h 5519272"/>
              <a:gd name="connsiteX250" fmla="*/ 12449 w 99463"/>
              <a:gd name="connsiteY250" fmla="*/ 4901639 h 5519272"/>
              <a:gd name="connsiteX251" fmla="*/ 3372 w 99463"/>
              <a:gd name="connsiteY251" fmla="*/ 4888232 h 5519272"/>
              <a:gd name="connsiteX252" fmla="*/ 0 w 99463"/>
              <a:gd name="connsiteY252" fmla="*/ 4868273 h 5519272"/>
              <a:gd name="connsiteX253" fmla="*/ 4020 w 99463"/>
              <a:gd name="connsiteY253" fmla="*/ 4847552 h 5519272"/>
              <a:gd name="connsiteX254" fmla="*/ 15302 w 99463"/>
              <a:gd name="connsiteY254" fmla="*/ 4832316 h 5519272"/>
              <a:gd name="connsiteX255" fmla="*/ 19452 w 99463"/>
              <a:gd name="connsiteY255" fmla="*/ 4839325 h 5519272"/>
              <a:gd name="connsiteX256" fmla="*/ 10245 w 99463"/>
              <a:gd name="connsiteY256" fmla="*/ 4852275 h 5519272"/>
              <a:gd name="connsiteX257" fmla="*/ 7003 w 99463"/>
              <a:gd name="connsiteY257" fmla="*/ 4868577 h 5519272"/>
              <a:gd name="connsiteX258" fmla="*/ 9467 w 99463"/>
              <a:gd name="connsiteY258" fmla="*/ 4883204 h 5519272"/>
              <a:gd name="connsiteX259" fmla="*/ 15950 w 99463"/>
              <a:gd name="connsiteY259" fmla="*/ 4893716 h 5519272"/>
              <a:gd name="connsiteX260" fmla="*/ 25158 w 99463"/>
              <a:gd name="connsiteY260" fmla="*/ 4897525 h 5519272"/>
              <a:gd name="connsiteX261" fmla="*/ 35273 w 99463"/>
              <a:gd name="connsiteY261" fmla="*/ 4893564 h 5519272"/>
              <a:gd name="connsiteX262" fmla="*/ 41497 w 99463"/>
              <a:gd name="connsiteY262" fmla="*/ 4883204 h 5519272"/>
              <a:gd name="connsiteX263" fmla="*/ 45906 w 99463"/>
              <a:gd name="connsiteY263" fmla="*/ 4866901 h 5519272"/>
              <a:gd name="connsiteX264" fmla="*/ 52131 w 99463"/>
              <a:gd name="connsiteY264" fmla="*/ 4846790 h 5519272"/>
              <a:gd name="connsiteX265" fmla="*/ 60560 w 99463"/>
              <a:gd name="connsiteY265" fmla="*/ 4834602 h 5519272"/>
              <a:gd name="connsiteX266" fmla="*/ 73009 w 99463"/>
              <a:gd name="connsiteY266" fmla="*/ 4830336 h 5519272"/>
              <a:gd name="connsiteX267" fmla="*/ 92201 w 99463"/>
              <a:gd name="connsiteY267" fmla="*/ 4840848 h 5519272"/>
              <a:gd name="connsiteX268" fmla="*/ 99075 w 99463"/>
              <a:gd name="connsiteY268" fmla="*/ 4869491 h 5519272"/>
              <a:gd name="connsiteX269" fmla="*/ 94665 w 99463"/>
              <a:gd name="connsiteY269" fmla="*/ 4892040 h 5519272"/>
              <a:gd name="connsiteX270" fmla="*/ 82346 w 99463"/>
              <a:gd name="connsiteY270" fmla="*/ 4908648 h 5519272"/>
              <a:gd name="connsiteX271" fmla="*/ 2204 w 99463"/>
              <a:gd name="connsiteY271" fmla="*/ 5146999 h 5519272"/>
              <a:gd name="connsiteX272" fmla="*/ 9596 w 99463"/>
              <a:gd name="connsiteY272" fmla="*/ 5115461 h 5519272"/>
              <a:gd name="connsiteX273" fmla="*/ 30863 w 99463"/>
              <a:gd name="connsiteY273" fmla="*/ 5104339 h 5519272"/>
              <a:gd name="connsiteX274" fmla="*/ 52131 w 99463"/>
              <a:gd name="connsiteY274" fmla="*/ 5115156 h 5519272"/>
              <a:gd name="connsiteX275" fmla="*/ 59393 w 99463"/>
              <a:gd name="connsiteY275" fmla="*/ 5146389 h 5519272"/>
              <a:gd name="connsiteX276" fmla="*/ 59393 w 99463"/>
              <a:gd name="connsiteY276" fmla="*/ 5171071 h 5519272"/>
              <a:gd name="connsiteX277" fmla="*/ 97648 w 99463"/>
              <a:gd name="connsiteY277" fmla="*/ 5171071 h 5519272"/>
              <a:gd name="connsiteX278" fmla="*/ 97648 w 99463"/>
              <a:gd name="connsiteY278" fmla="*/ 5179908 h 5519272"/>
              <a:gd name="connsiteX279" fmla="*/ 2204 w 99463"/>
              <a:gd name="connsiteY279" fmla="*/ 5179908 h 5519272"/>
              <a:gd name="connsiteX280" fmla="*/ 52390 w 99463"/>
              <a:gd name="connsiteY280" fmla="*/ 5147913 h 5519272"/>
              <a:gd name="connsiteX281" fmla="*/ 46943 w 99463"/>
              <a:gd name="connsiteY281" fmla="*/ 5122317 h 5519272"/>
              <a:gd name="connsiteX282" fmla="*/ 30863 w 99463"/>
              <a:gd name="connsiteY282" fmla="*/ 5113328 h 5519272"/>
              <a:gd name="connsiteX283" fmla="*/ 14783 w 99463"/>
              <a:gd name="connsiteY283" fmla="*/ 5122317 h 5519272"/>
              <a:gd name="connsiteX284" fmla="*/ 9337 w 99463"/>
              <a:gd name="connsiteY284" fmla="*/ 5147913 h 5519272"/>
              <a:gd name="connsiteX285" fmla="*/ 9337 w 99463"/>
              <a:gd name="connsiteY285" fmla="*/ 5171071 h 5519272"/>
              <a:gd name="connsiteX286" fmla="*/ 52390 w 99463"/>
              <a:gd name="connsiteY286" fmla="*/ 5171071 h 5519272"/>
              <a:gd name="connsiteX287" fmla="*/ 2204 w 99463"/>
              <a:gd name="connsiteY287" fmla="*/ 5509826 h 5519272"/>
              <a:gd name="connsiteX288" fmla="*/ 84161 w 99463"/>
              <a:gd name="connsiteY288" fmla="*/ 5483316 h 5519272"/>
              <a:gd name="connsiteX289" fmla="*/ 84161 w 99463"/>
              <a:gd name="connsiteY289" fmla="*/ 5482555 h 5519272"/>
              <a:gd name="connsiteX290" fmla="*/ 2204 w 99463"/>
              <a:gd name="connsiteY290" fmla="*/ 5454673 h 5519272"/>
              <a:gd name="connsiteX291" fmla="*/ 2204 w 99463"/>
              <a:gd name="connsiteY291" fmla="*/ 5445075 h 5519272"/>
              <a:gd name="connsiteX292" fmla="*/ 84161 w 99463"/>
              <a:gd name="connsiteY292" fmla="*/ 5417041 h 5519272"/>
              <a:gd name="connsiteX293" fmla="*/ 84161 w 99463"/>
              <a:gd name="connsiteY293" fmla="*/ 5416583 h 5519272"/>
              <a:gd name="connsiteX294" fmla="*/ 2204 w 99463"/>
              <a:gd name="connsiteY294" fmla="*/ 5389768 h 5519272"/>
              <a:gd name="connsiteX295" fmla="*/ 2204 w 99463"/>
              <a:gd name="connsiteY295" fmla="*/ 5380475 h 5519272"/>
              <a:gd name="connsiteX296" fmla="*/ 97648 w 99463"/>
              <a:gd name="connsiteY296" fmla="*/ 5411708 h 5519272"/>
              <a:gd name="connsiteX297" fmla="*/ 97648 w 99463"/>
              <a:gd name="connsiteY297" fmla="*/ 5421002 h 5519272"/>
              <a:gd name="connsiteX298" fmla="*/ 15042 w 99463"/>
              <a:gd name="connsiteY298" fmla="*/ 5449493 h 5519272"/>
              <a:gd name="connsiteX299" fmla="*/ 15042 w 99463"/>
              <a:gd name="connsiteY299" fmla="*/ 5450255 h 5519272"/>
              <a:gd name="connsiteX300" fmla="*/ 97648 w 99463"/>
              <a:gd name="connsiteY300" fmla="*/ 5478745 h 5519272"/>
              <a:gd name="connsiteX301" fmla="*/ 97648 w 99463"/>
              <a:gd name="connsiteY301" fmla="*/ 5488039 h 5519272"/>
              <a:gd name="connsiteX302" fmla="*/ 2204 w 99463"/>
              <a:gd name="connsiteY302" fmla="*/ 5519273 h 551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</a:cxnLst>
            <a:rect l="l" t="t" r="r" b="b"/>
            <a:pathLst>
              <a:path w="99463" h="5519272">
                <a:moveTo>
                  <a:pt x="90515" y="0"/>
                </a:moveTo>
                <a:lnTo>
                  <a:pt x="97648" y="0"/>
                </a:lnTo>
                <a:lnTo>
                  <a:pt x="97648" y="69323"/>
                </a:lnTo>
                <a:lnTo>
                  <a:pt x="2204" y="69323"/>
                </a:lnTo>
                <a:lnTo>
                  <a:pt x="2204" y="1981"/>
                </a:lnTo>
                <a:lnTo>
                  <a:pt x="9337" y="1981"/>
                </a:lnTo>
                <a:lnTo>
                  <a:pt x="9337" y="60486"/>
                </a:lnTo>
                <a:lnTo>
                  <a:pt x="44350" y="60486"/>
                </a:lnTo>
                <a:lnTo>
                  <a:pt x="44350" y="5333"/>
                </a:lnTo>
                <a:lnTo>
                  <a:pt x="51352" y="5333"/>
                </a:lnTo>
                <a:lnTo>
                  <a:pt x="51352" y="60486"/>
                </a:lnTo>
                <a:lnTo>
                  <a:pt x="90515" y="60486"/>
                </a:lnTo>
                <a:close/>
                <a:moveTo>
                  <a:pt x="99464" y="311515"/>
                </a:moveTo>
                <a:cubicBezTo>
                  <a:pt x="99464" y="321875"/>
                  <a:pt x="97475" y="330914"/>
                  <a:pt x="93498" y="338633"/>
                </a:cubicBezTo>
                <a:cubicBezTo>
                  <a:pt x="89435" y="346353"/>
                  <a:pt x="83643" y="352347"/>
                  <a:pt x="76121" y="356613"/>
                </a:cubicBezTo>
                <a:cubicBezTo>
                  <a:pt x="68514" y="360777"/>
                  <a:pt x="59609" y="362860"/>
                  <a:pt x="49408" y="362860"/>
                </a:cubicBezTo>
                <a:cubicBezTo>
                  <a:pt x="39379" y="362860"/>
                  <a:pt x="30691" y="360777"/>
                  <a:pt x="23342" y="356613"/>
                </a:cubicBezTo>
                <a:cubicBezTo>
                  <a:pt x="15907" y="352347"/>
                  <a:pt x="10245" y="346353"/>
                  <a:pt x="6354" y="338633"/>
                </a:cubicBezTo>
                <a:cubicBezTo>
                  <a:pt x="2378" y="330914"/>
                  <a:pt x="389" y="321875"/>
                  <a:pt x="389" y="311515"/>
                </a:cubicBezTo>
                <a:cubicBezTo>
                  <a:pt x="389" y="304100"/>
                  <a:pt x="1772" y="297141"/>
                  <a:pt x="4539" y="290641"/>
                </a:cubicBezTo>
                <a:cubicBezTo>
                  <a:pt x="7219" y="284039"/>
                  <a:pt x="10980" y="278655"/>
                  <a:pt x="15821" y="274491"/>
                </a:cubicBezTo>
                <a:lnTo>
                  <a:pt x="20230" y="281499"/>
                </a:lnTo>
                <a:cubicBezTo>
                  <a:pt x="16340" y="284953"/>
                  <a:pt x="13271" y="289474"/>
                  <a:pt x="11023" y="295060"/>
                </a:cubicBezTo>
                <a:cubicBezTo>
                  <a:pt x="8689" y="300545"/>
                  <a:pt x="7521" y="306080"/>
                  <a:pt x="7521" y="311666"/>
                </a:cubicBezTo>
                <a:cubicBezTo>
                  <a:pt x="7521" y="320198"/>
                  <a:pt x="9207" y="327665"/>
                  <a:pt x="12579" y="334064"/>
                </a:cubicBezTo>
                <a:cubicBezTo>
                  <a:pt x="15864" y="340361"/>
                  <a:pt x="20662" y="345237"/>
                  <a:pt x="26973" y="348690"/>
                </a:cubicBezTo>
                <a:cubicBezTo>
                  <a:pt x="33284" y="352144"/>
                  <a:pt x="40762" y="353871"/>
                  <a:pt x="49408" y="353871"/>
                </a:cubicBezTo>
                <a:cubicBezTo>
                  <a:pt x="58226" y="353871"/>
                  <a:pt x="65877" y="352144"/>
                  <a:pt x="72361" y="348690"/>
                </a:cubicBezTo>
                <a:cubicBezTo>
                  <a:pt x="78758" y="345237"/>
                  <a:pt x="83686" y="340361"/>
                  <a:pt x="87144" y="334064"/>
                </a:cubicBezTo>
                <a:cubicBezTo>
                  <a:pt x="90602" y="327665"/>
                  <a:pt x="92331" y="320198"/>
                  <a:pt x="92331" y="311666"/>
                </a:cubicBezTo>
                <a:cubicBezTo>
                  <a:pt x="92331" y="305775"/>
                  <a:pt x="91251" y="300188"/>
                  <a:pt x="89089" y="294907"/>
                </a:cubicBezTo>
                <a:cubicBezTo>
                  <a:pt x="86842" y="289523"/>
                  <a:pt x="83643" y="285054"/>
                  <a:pt x="79493" y="281499"/>
                </a:cubicBezTo>
                <a:lnTo>
                  <a:pt x="84032" y="274644"/>
                </a:lnTo>
                <a:cubicBezTo>
                  <a:pt x="88873" y="278606"/>
                  <a:pt x="92677" y="283837"/>
                  <a:pt x="95444" y="290337"/>
                </a:cubicBezTo>
                <a:cubicBezTo>
                  <a:pt x="98124" y="296736"/>
                  <a:pt x="99464" y="303796"/>
                  <a:pt x="99464" y="311515"/>
                </a:cubicBezTo>
                <a:close/>
                <a:moveTo>
                  <a:pt x="2204" y="569719"/>
                </a:moveTo>
                <a:lnTo>
                  <a:pt x="97648" y="569719"/>
                </a:lnTo>
                <a:lnTo>
                  <a:pt x="97648" y="578555"/>
                </a:lnTo>
                <a:lnTo>
                  <a:pt x="2204" y="578555"/>
                </a:lnTo>
                <a:close/>
                <a:moveTo>
                  <a:pt x="97648" y="849538"/>
                </a:moveTo>
                <a:lnTo>
                  <a:pt x="2204" y="849538"/>
                </a:lnTo>
                <a:lnTo>
                  <a:pt x="2204" y="783567"/>
                </a:lnTo>
                <a:lnTo>
                  <a:pt x="9337" y="783567"/>
                </a:lnTo>
                <a:lnTo>
                  <a:pt x="9337" y="840701"/>
                </a:lnTo>
                <a:lnTo>
                  <a:pt x="46165" y="840701"/>
                </a:lnTo>
                <a:lnTo>
                  <a:pt x="46165" y="787681"/>
                </a:lnTo>
                <a:lnTo>
                  <a:pt x="53298" y="787681"/>
                </a:lnTo>
                <a:lnTo>
                  <a:pt x="53298" y="840701"/>
                </a:lnTo>
                <a:lnTo>
                  <a:pt x="97648" y="840701"/>
                </a:lnTo>
                <a:close/>
                <a:moveTo>
                  <a:pt x="53298" y="1111685"/>
                </a:moveTo>
                <a:lnTo>
                  <a:pt x="97648" y="1111685"/>
                </a:lnTo>
                <a:lnTo>
                  <a:pt x="97648" y="1120522"/>
                </a:lnTo>
                <a:lnTo>
                  <a:pt x="2204" y="1120522"/>
                </a:lnTo>
                <a:lnTo>
                  <a:pt x="2204" y="1054551"/>
                </a:lnTo>
                <a:lnTo>
                  <a:pt x="9337" y="1054551"/>
                </a:lnTo>
                <a:lnTo>
                  <a:pt x="9337" y="1111685"/>
                </a:lnTo>
                <a:lnTo>
                  <a:pt x="46165" y="1111685"/>
                </a:lnTo>
                <a:lnTo>
                  <a:pt x="46165" y="1058665"/>
                </a:lnTo>
                <a:lnTo>
                  <a:pt x="53298" y="1058665"/>
                </a:lnTo>
                <a:close/>
                <a:moveTo>
                  <a:pt x="76251" y="1420907"/>
                </a:moveTo>
                <a:cubicBezTo>
                  <a:pt x="68730" y="1424970"/>
                  <a:pt x="59955" y="1427001"/>
                  <a:pt x="49926" y="1427001"/>
                </a:cubicBezTo>
                <a:cubicBezTo>
                  <a:pt x="39898" y="1427001"/>
                  <a:pt x="31166" y="1424970"/>
                  <a:pt x="23731" y="1420907"/>
                </a:cubicBezTo>
                <a:cubicBezTo>
                  <a:pt x="16210" y="1416743"/>
                  <a:pt x="10461" y="1410902"/>
                  <a:pt x="6484" y="1403386"/>
                </a:cubicBezTo>
                <a:cubicBezTo>
                  <a:pt x="2421" y="1395870"/>
                  <a:pt x="389" y="1387134"/>
                  <a:pt x="389" y="1377180"/>
                </a:cubicBezTo>
                <a:cubicBezTo>
                  <a:pt x="389" y="1367226"/>
                  <a:pt x="2421" y="1358491"/>
                  <a:pt x="6484" y="1350975"/>
                </a:cubicBezTo>
                <a:cubicBezTo>
                  <a:pt x="10461" y="1343458"/>
                  <a:pt x="16210" y="1337618"/>
                  <a:pt x="23731" y="1333454"/>
                </a:cubicBezTo>
                <a:cubicBezTo>
                  <a:pt x="31166" y="1329289"/>
                  <a:pt x="39898" y="1327207"/>
                  <a:pt x="49926" y="1327207"/>
                </a:cubicBezTo>
                <a:cubicBezTo>
                  <a:pt x="59955" y="1327207"/>
                  <a:pt x="68687" y="1329289"/>
                  <a:pt x="76121" y="1333454"/>
                </a:cubicBezTo>
                <a:cubicBezTo>
                  <a:pt x="83556" y="1337618"/>
                  <a:pt x="89305" y="1343458"/>
                  <a:pt x="93369" y="1350975"/>
                </a:cubicBezTo>
                <a:cubicBezTo>
                  <a:pt x="97432" y="1358491"/>
                  <a:pt x="99464" y="1367226"/>
                  <a:pt x="99464" y="1377180"/>
                </a:cubicBezTo>
                <a:cubicBezTo>
                  <a:pt x="99464" y="1387134"/>
                  <a:pt x="97475" y="1395870"/>
                  <a:pt x="93498" y="1403386"/>
                </a:cubicBezTo>
                <a:cubicBezTo>
                  <a:pt x="89435" y="1410902"/>
                  <a:pt x="83686" y="1416743"/>
                  <a:pt x="76251" y="1420907"/>
                </a:cubicBezTo>
                <a:close/>
                <a:moveTo>
                  <a:pt x="72490" y="1341529"/>
                </a:moveTo>
                <a:cubicBezTo>
                  <a:pt x="66093" y="1338075"/>
                  <a:pt x="58572" y="1336348"/>
                  <a:pt x="49926" y="1336348"/>
                </a:cubicBezTo>
                <a:cubicBezTo>
                  <a:pt x="41281" y="1336348"/>
                  <a:pt x="33760" y="1338075"/>
                  <a:pt x="27362" y="1341529"/>
                </a:cubicBezTo>
                <a:cubicBezTo>
                  <a:pt x="20965" y="1344880"/>
                  <a:pt x="16080" y="1349654"/>
                  <a:pt x="12709" y="1355850"/>
                </a:cubicBezTo>
                <a:cubicBezTo>
                  <a:pt x="9251" y="1361944"/>
                  <a:pt x="7521" y="1369055"/>
                  <a:pt x="7521" y="1377180"/>
                </a:cubicBezTo>
                <a:cubicBezTo>
                  <a:pt x="7521" y="1385306"/>
                  <a:pt x="9251" y="1392467"/>
                  <a:pt x="12709" y="1398663"/>
                </a:cubicBezTo>
                <a:cubicBezTo>
                  <a:pt x="16080" y="1404757"/>
                  <a:pt x="20965" y="1409531"/>
                  <a:pt x="27362" y="1412984"/>
                </a:cubicBezTo>
                <a:cubicBezTo>
                  <a:pt x="33760" y="1416336"/>
                  <a:pt x="41281" y="1418012"/>
                  <a:pt x="49926" y="1418012"/>
                </a:cubicBezTo>
                <a:cubicBezTo>
                  <a:pt x="58572" y="1418012"/>
                  <a:pt x="66093" y="1416336"/>
                  <a:pt x="72490" y="1412984"/>
                </a:cubicBezTo>
                <a:cubicBezTo>
                  <a:pt x="78888" y="1409531"/>
                  <a:pt x="83816" y="1404757"/>
                  <a:pt x="87274" y="1398663"/>
                </a:cubicBezTo>
                <a:cubicBezTo>
                  <a:pt x="90645" y="1392467"/>
                  <a:pt x="92331" y="1385306"/>
                  <a:pt x="92331" y="1377180"/>
                </a:cubicBezTo>
                <a:cubicBezTo>
                  <a:pt x="92331" y="1369055"/>
                  <a:pt x="90645" y="1361944"/>
                  <a:pt x="87274" y="1355850"/>
                </a:cubicBezTo>
                <a:cubicBezTo>
                  <a:pt x="83816" y="1349654"/>
                  <a:pt x="78888" y="1344880"/>
                  <a:pt x="72490" y="1341529"/>
                </a:cubicBezTo>
                <a:close/>
                <a:moveTo>
                  <a:pt x="99075" y="1897610"/>
                </a:moveTo>
                <a:cubicBezTo>
                  <a:pt x="99075" y="1905735"/>
                  <a:pt x="97605" y="1913252"/>
                  <a:pt x="94665" y="1920159"/>
                </a:cubicBezTo>
                <a:cubicBezTo>
                  <a:pt x="91726" y="1927066"/>
                  <a:pt x="87619" y="1932601"/>
                  <a:pt x="82346" y="1936766"/>
                </a:cubicBezTo>
                <a:lnTo>
                  <a:pt x="78326" y="1929452"/>
                </a:lnTo>
                <a:cubicBezTo>
                  <a:pt x="82821" y="1925796"/>
                  <a:pt x="86279" y="1921225"/>
                  <a:pt x="88700" y="1915740"/>
                </a:cubicBezTo>
                <a:cubicBezTo>
                  <a:pt x="91034" y="1910154"/>
                  <a:pt x="92201" y="1904059"/>
                  <a:pt x="92201" y="1897457"/>
                </a:cubicBezTo>
                <a:cubicBezTo>
                  <a:pt x="92201" y="1891769"/>
                  <a:pt x="91423" y="1886640"/>
                  <a:pt x="89867" y="1882069"/>
                </a:cubicBezTo>
                <a:cubicBezTo>
                  <a:pt x="88225" y="1877498"/>
                  <a:pt x="86020" y="1873943"/>
                  <a:pt x="83254" y="1871404"/>
                </a:cubicBezTo>
                <a:cubicBezTo>
                  <a:pt x="80401" y="1868763"/>
                  <a:pt x="77202" y="1867443"/>
                  <a:pt x="73657" y="1867443"/>
                </a:cubicBezTo>
                <a:cubicBezTo>
                  <a:pt x="69940" y="1867443"/>
                  <a:pt x="66871" y="1868509"/>
                  <a:pt x="64450" y="1870642"/>
                </a:cubicBezTo>
                <a:cubicBezTo>
                  <a:pt x="61943" y="1872775"/>
                  <a:pt x="59782" y="1876127"/>
                  <a:pt x="57966" y="1880698"/>
                </a:cubicBezTo>
                <a:cubicBezTo>
                  <a:pt x="56151" y="1885167"/>
                  <a:pt x="54292" y="1891312"/>
                  <a:pt x="52390" y="1899133"/>
                </a:cubicBezTo>
                <a:cubicBezTo>
                  <a:pt x="50661" y="1906548"/>
                  <a:pt x="48846" y="1912744"/>
                  <a:pt x="46944" y="1917721"/>
                </a:cubicBezTo>
                <a:cubicBezTo>
                  <a:pt x="45042" y="1922596"/>
                  <a:pt x="42405" y="1926608"/>
                  <a:pt x="39033" y="1929757"/>
                </a:cubicBezTo>
                <a:cubicBezTo>
                  <a:pt x="35575" y="1932906"/>
                  <a:pt x="31166" y="1934480"/>
                  <a:pt x="25806" y="1934480"/>
                </a:cubicBezTo>
                <a:cubicBezTo>
                  <a:pt x="20792" y="1934480"/>
                  <a:pt x="16339" y="1932906"/>
                  <a:pt x="12449" y="1929757"/>
                </a:cubicBezTo>
                <a:cubicBezTo>
                  <a:pt x="8559" y="1926608"/>
                  <a:pt x="5533" y="1922139"/>
                  <a:pt x="3372" y="1916350"/>
                </a:cubicBezTo>
                <a:cubicBezTo>
                  <a:pt x="1124" y="1910560"/>
                  <a:pt x="0" y="1903907"/>
                  <a:pt x="0" y="1896391"/>
                </a:cubicBezTo>
                <a:cubicBezTo>
                  <a:pt x="0" y="1888671"/>
                  <a:pt x="1340" y="1881764"/>
                  <a:pt x="4020" y="1875670"/>
                </a:cubicBezTo>
                <a:cubicBezTo>
                  <a:pt x="6700" y="1869576"/>
                  <a:pt x="10461" y="1864497"/>
                  <a:pt x="15302" y="1860434"/>
                </a:cubicBezTo>
                <a:lnTo>
                  <a:pt x="19452" y="1867443"/>
                </a:lnTo>
                <a:cubicBezTo>
                  <a:pt x="15475" y="1870998"/>
                  <a:pt x="12406" y="1875315"/>
                  <a:pt x="10245" y="1880393"/>
                </a:cubicBezTo>
                <a:cubicBezTo>
                  <a:pt x="8083" y="1885472"/>
                  <a:pt x="7003" y="1890906"/>
                  <a:pt x="7003" y="1896695"/>
                </a:cubicBezTo>
                <a:cubicBezTo>
                  <a:pt x="7003" y="1901977"/>
                  <a:pt x="7824" y="1906853"/>
                  <a:pt x="9467" y="1911322"/>
                </a:cubicBezTo>
                <a:cubicBezTo>
                  <a:pt x="11023" y="1915689"/>
                  <a:pt x="13184" y="1919194"/>
                  <a:pt x="15950" y="1921835"/>
                </a:cubicBezTo>
                <a:cubicBezTo>
                  <a:pt x="18717" y="1924374"/>
                  <a:pt x="21786" y="1925644"/>
                  <a:pt x="25158" y="1925644"/>
                </a:cubicBezTo>
                <a:cubicBezTo>
                  <a:pt x="29307" y="1925644"/>
                  <a:pt x="32679" y="1924323"/>
                  <a:pt x="35273" y="1921682"/>
                </a:cubicBezTo>
                <a:cubicBezTo>
                  <a:pt x="37866" y="1918940"/>
                  <a:pt x="39941" y="1915486"/>
                  <a:pt x="41497" y="1911322"/>
                </a:cubicBezTo>
                <a:cubicBezTo>
                  <a:pt x="42967" y="1907056"/>
                  <a:pt x="44437" y="1901622"/>
                  <a:pt x="45906" y="1895020"/>
                </a:cubicBezTo>
                <a:cubicBezTo>
                  <a:pt x="47808" y="1886792"/>
                  <a:pt x="49883" y="1880088"/>
                  <a:pt x="52131" y="1874908"/>
                </a:cubicBezTo>
                <a:cubicBezTo>
                  <a:pt x="54379" y="1869627"/>
                  <a:pt x="57188" y="1865564"/>
                  <a:pt x="60560" y="1862720"/>
                </a:cubicBezTo>
                <a:cubicBezTo>
                  <a:pt x="63932" y="1859876"/>
                  <a:pt x="68081" y="1858454"/>
                  <a:pt x="73009" y="1858454"/>
                </a:cubicBezTo>
                <a:cubicBezTo>
                  <a:pt x="81136" y="1858454"/>
                  <a:pt x="87533" y="1861958"/>
                  <a:pt x="92201" y="1868966"/>
                </a:cubicBezTo>
                <a:cubicBezTo>
                  <a:pt x="96783" y="1875975"/>
                  <a:pt x="99075" y="1885523"/>
                  <a:pt x="99075" y="1897610"/>
                </a:cubicBezTo>
                <a:close/>
                <a:moveTo>
                  <a:pt x="30863" y="2132457"/>
                </a:moveTo>
                <a:cubicBezTo>
                  <a:pt x="40200" y="2132457"/>
                  <a:pt x="47289" y="2136063"/>
                  <a:pt x="52131" y="2143274"/>
                </a:cubicBezTo>
                <a:cubicBezTo>
                  <a:pt x="56972" y="2150486"/>
                  <a:pt x="59393" y="2160897"/>
                  <a:pt x="59393" y="2174508"/>
                </a:cubicBezTo>
                <a:lnTo>
                  <a:pt x="59393" y="2199190"/>
                </a:lnTo>
                <a:lnTo>
                  <a:pt x="97648" y="2199190"/>
                </a:lnTo>
                <a:lnTo>
                  <a:pt x="97648" y="2208026"/>
                </a:lnTo>
                <a:lnTo>
                  <a:pt x="2204" y="2208026"/>
                </a:lnTo>
                <a:lnTo>
                  <a:pt x="2204" y="2175117"/>
                </a:lnTo>
                <a:cubicBezTo>
                  <a:pt x="2204" y="2161405"/>
                  <a:pt x="4668" y="2150892"/>
                  <a:pt x="9596" y="2143579"/>
                </a:cubicBezTo>
                <a:cubicBezTo>
                  <a:pt x="14437" y="2136164"/>
                  <a:pt x="21526" y="2132457"/>
                  <a:pt x="30863" y="2132457"/>
                </a:cubicBezTo>
                <a:close/>
                <a:moveTo>
                  <a:pt x="30863" y="2141446"/>
                </a:moveTo>
                <a:cubicBezTo>
                  <a:pt x="23774" y="2141446"/>
                  <a:pt x="18414" y="2144442"/>
                  <a:pt x="14783" y="2150435"/>
                </a:cubicBezTo>
                <a:cubicBezTo>
                  <a:pt x="11152" y="2156326"/>
                  <a:pt x="9337" y="2164858"/>
                  <a:pt x="9337" y="2176031"/>
                </a:cubicBezTo>
                <a:lnTo>
                  <a:pt x="9337" y="2199190"/>
                </a:lnTo>
                <a:lnTo>
                  <a:pt x="52390" y="2199190"/>
                </a:lnTo>
                <a:lnTo>
                  <a:pt x="52390" y="2176031"/>
                </a:lnTo>
                <a:cubicBezTo>
                  <a:pt x="52390" y="2164858"/>
                  <a:pt x="50574" y="2156326"/>
                  <a:pt x="46943" y="2150435"/>
                </a:cubicBezTo>
                <a:cubicBezTo>
                  <a:pt x="43312" y="2144442"/>
                  <a:pt x="37952" y="2141446"/>
                  <a:pt x="30863" y="2141446"/>
                </a:cubicBezTo>
                <a:close/>
                <a:moveTo>
                  <a:pt x="97648" y="2516158"/>
                </a:moveTo>
                <a:lnTo>
                  <a:pt x="2204" y="2547391"/>
                </a:lnTo>
                <a:lnTo>
                  <a:pt x="2204" y="2537945"/>
                </a:lnTo>
                <a:lnTo>
                  <a:pt x="84161" y="2511435"/>
                </a:lnTo>
                <a:lnTo>
                  <a:pt x="84161" y="2510673"/>
                </a:lnTo>
                <a:lnTo>
                  <a:pt x="2204" y="2482791"/>
                </a:lnTo>
                <a:lnTo>
                  <a:pt x="2204" y="2473193"/>
                </a:lnTo>
                <a:lnTo>
                  <a:pt x="84161" y="2445159"/>
                </a:lnTo>
                <a:lnTo>
                  <a:pt x="84161" y="2444702"/>
                </a:lnTo>
                <a:lnTo>
                  <a:pt x="2204" y="2417887"/>
                </a:lnTo>
                <a:lnTo>
                  <a:pt x="2204" y="2408593"/>
                </a:lnTo>
                <a:lnTo>
                  <a:pt x="97648" y="2439826"/>
                </a:lnTo>
                <a:lnTo>
                  <a:pt x="97648" y="2449120"/>
                </a:lnTo>
                <a:lnTo>
                  <a:pt x="15042" y="2477611"/>
                </a:lnTo>
                <a:lnTo>
                  <a:pt x="15042" y="2478373"/>
                </a:lnTo>
                <a:lnTo>
                  <a:pt x="97648" y="2506864"/>
                </a:lnTo>
                <a:close/>
                <a:moveTo>
                  <a:pt x="90515" y="2971886"/>
                </a:moveTo>
                <a:lnTo>
                  <a:pt x="97648" y="2971886"/>
                </a:lnTo>
                <a:lnTo>
                  <a:pt x="97648" y="3041209"/>
                </a:lnTo>
                <a:lnTo>
                  <a:pt x="2204" y="3041209"/>
                </a:lnTo>
                <a:lnTo>
                  <a:pt x="2204" y="2973866"/>
                </a:lnTo>
                <a:lnTo>
                  <a:pt x="9337" y="2973866"/>
                </a:lnTo>
                <a:lnTo>
                  <a:pt x="9337" y="3032372"/>
                </a:lnTo>
                <a:lnTo>
                  <a:pt x="44350" y="3032372"/>
                </a:lnTo>
                <a:lnTo>
                  <a:pt x="44350" y="2977218"/>
                </a:lnTo>
                <a:lnTo>
                  <a:pt x="51352" y="2977218"/>
                </a:lnTo>
                <a:lnTo>
                  <a:pt x="51352" y="3032372"/>
                </a:lnTo>
                <a:lnTo>
                  <a:pt x="90515" y="3032372"/>
                </a:lnTo>
                <a:close/>
                <a:moveTo>
                  <a:pt x="84032" y="3246524"/>
                </a:moveTo>
                <a:cubicBezTo>
                  <a:pt x="88873" y="3250485"/>
                  <a:pt x="92677" y="3255716"/>
                  <a:pt x="95444" y="3262216"/>
                </a:cubicBezTo>
                <a:cubicBezTo>
                  <a:pt x="98124" y="3268615"/>
                  <a:pt x="99464" y="3275675"/>
                  <a:pt x="99464" y="3283394"/>
                </a:cubicBezTo>
                <a:cubicBezTo>
                  <a:pt x="99464" y="3293755"/>
                  <a:pt x="97475" y="3302795"/>
                  <a:pt x="93498" y="3310514"/>
                </a:cubicBezTo>
                <a:cubicBezTo>
                  <a:pt x="89435" y="3318234"/>
                  <a:pt x="83643" y="3324226"/>
                  <a:pt x="76121" y="3328492"/>
                </a:cubicBezTo>
                <a:cubicBezTo>
                  <a:pt x="68514" y="3332657"/>
                  <a:pt x="59609" y="3334739"/>
                  <a:pt x="49408" y="3334739"/>
                </a:cubicBezTo>
                <a:cubicBezTo>
                  <a:pt x="39379" y="3334739"/>
                  <a:pt x="30691" y="3332657"/>
                  <a:pt x="23342" y="3328492"/>
                </a:cubicBezTo>
                <a:cubicBezTo>
                  <a:pt x="15907" y="3324226"/>
                  <a:pt x="10245" y="3318234"/>
                  <a:pt x="6354" y="3310514"/>
                </a:cubicBezTo>
                <a:cubicBezTo>
                  <a:pt x="2378" y="3302795"/>
                  <a:pt x="389" y="3293755"/>
                  <a:pt x="389" y="3283394"/>
                </a:cubicBezTo>
                <a:cubicBezTo>
                  <a:pt x="389" y="3275980"/>
                  <a:pt x="1772" y="3269022"/>
                  <a:pt x="4539" y="3262521"/>
                </a:cubicBezTo>
                <a:cubicBezTo>
                  <a:pt x="7219" y="3255919"/>
                  <a:pt x="10980" y="3250536"/>
                  <a:pt x="15821" y="3246371"/>
                </a:cubicBezTo>
                <a:lnTo>
                  <a:pt x="20230" y="3253380"/>
                </a:lnTo>
                <a:cubicBezTo>
                  <a:pt x="16340" y="3256833"/>
                  <a:pt x="13271" y="3261353"/>
                  <a:pt x="11023" y="3266940"/>
                </a:cubicBezTo>
                <a:cubicBezTo>
                  <a:pt x="8689" y="3272425"/>
                  <a:pt x="7521" y="3277960"/>
                  <a:pt x="7521" y="3283547"/>
                </a:cubicBezTo>
                <a:cubicBezTo>
                  <a:pt x="7521" y="3292079"/>
                  <a:pt x="9207" y="3299544"/>
                  <a:pt x="12579" y="3305943"/>
                </a:cubicBezTo>
                <a:cubicBezTo>
                  <a:pt x="15864" y="3312241"/>
                  <a:pt x="20662" y="3317116"/>
                  <a:pt x="26973" y="3320570"/>
                </a:cubicBezTo>
                <a:cubicBezTo>
                  <a:pt x="33284" y="3324023"/>
                  <a:pt x="40762" y="3325750"/>
                  <a:pt x="49408" y="3325750"/>
                </a:cubicBezTo>
                <a:cubicBezTo>
                  <a:pt x="58226" y="3325750"/>
                  <a:pt x="65877" y="3324023"/>
                  <a:pt x="72361" y="3320570"/>
                </a:cubicBezTo>
                <a:cubicBezTo>
                  <a:pt x="78758" y="3317116"/>
                  <a:pt x="83686" y="3312241"/>
                  <a:pt x="87144" y="3305943"/>
                </a:cubicBezTo>
                <a:cubicBezTo>
                  <a:pt x="90602" y="3299544"/>
                  <a:pt x="92331" y="3292079"/>
                  <a:pt x="92331" y="3283547"/>
                </a:cubicBezTo>
                <a:cubicBezTo>
                  <a:pt x="92331" y="3277655"/>
                  <a:pt x="91251" y="3272069"/>
                  <a:pt x="89089" y="3266787"/>
                </a:cubicBezTo>
                <a:cubicBezTo>
                  <a:pt x="86842" y="3261404"/>
                  <a:pt x="83643" y="3256935"/>
                  <a:pt x="79493" y="3253380"/>
                </a:cubicBezTo>
                <a:close/>
                <a:moveTo>
                  <a:pt x="97648" y="3550440"/>
                </a:moveTo>
                <a:lnTo>
                  <a:pt x="2204" y="3550440"/>
                </a:lnTo>
                <a:lnTo>
                  <a:pt x="2204" y="3541603"/>
                </a:lnTo>
                <a:lnTo>
                  <a:pt x="97648" y="3541603"/>
                </a:lnTo>
                <a:close/>
                <a:moveTo>
                  <a:pt x="53298" y="3812584"/>
                </a:moveTo>
                <a:lnTo>
                  <a:pt x="97648" y="3812584"/>
                </a:lnTo>
                <a:lnTo>
                  <a:pt x="97648" y="3821421"/>
                </a:lnTo>
                <a:lnTo>
                  <a:pt x="2204" y="3821421"/>
                </a:lnTo>
                <a:lnTo>
                  <a:pt x="2204" y="3755450"/>
                </a:lnTo>
                <a:lnTo>
                  <a:pt x="9337" y="3755450"/>
                </a:lnTo>
                <a:lnTo>
                  <a:pt x="9337" y="3812584"/>
                </a:lnTo>
                <a:lnTo>
                  <a:pt x="46165" y="3812584"/>
                </a:lnTo>
                <a:lnTo>
                  <a:pt x="46165" y="3759563"/>
                </a:lnTo>
                <a:lnTo>
                  <a:pt x="53298" y="3759563"/>
                </a:lnTo>
                <a:close/>
                <a:moveTo>
                  <a:pt x="97648" y="4092402"/>
                </a:moveTo>
                <a:lnTo>
                  <a:pt x="2204" y="4092402"/>
                </a:lnTo>
                <a:lnTo>
                  <a:pt x="2204" y="4026431"/>
                </a:lnTo>
                <a:lnTo>
                  <a:pt x="9337" y="4026431"/>
                </a:lnTo>
                <a:lnTo>
                  <a:pt x="9337" y="4083566"/>
                </a:lnTo>
                <a:lnTo>
                  <a:pt x="46165" y="4083566"/>
                </a:lnTo>
                <a:lnTo>
                  <a:pt x="46165" y="4030545"/>
                </a:lnTo>
                <a:lnTo>
                  <a:pt x="53298" y="4030545"/>
                </a:lnTo>
                <a:lnTo>
                  <a:pt x="53298" y="4083566"/>
                </a:lnTo>
                <a:lnTo>
                  <a:pt x="97648" y="4083566"/>
                </a:lnTo>
                <a:close/>
                <a:moveTo>
                  <a:pt x="99464" y="4349062"/>
                </a:moveTo>
                <a:cubicBezTo>
                  <a:pt x="99464" y="4359016"/>
                  <a:pt x="97475" y="4367751"/>
                  <a:pt x="93498" y="4375268"/>
                </a:cubicBezTo>
                <a:cubicBezTo>
                  <a:pt x="89435" y="4382784"/>
                  <a:pt x="83686" y="4388624"/>
                  <a:pt x="76251" y="4392789"/>
                </a:cubicBezTo>
                <a:cubicBezTo>
                  <a:pt x="68730" y="4396852"/>
                  <a:pt x="59955" y="4398883"/>
                  <a:pt x="49926" y="4398883"/>
                </a:cubicBezTo>
                <a:cubicBezTo>
                  <a:pt x="39898" y="4398883"/>
                  <a:pt x="31166" y="4396852"/>
                  <a:pt x="23731" y="4392789"/>
                </a:cubicBezTo>
                <a:cubicBezTo>
                  <a:pt x="16210" y="4388624"/>
                  <a:pt x="10461" y="4382784"/>
                  <a:pt x="6484" y="4375268"/>
                </a:cubicBezTo>
                <a:cubicBezTo>
                  <a:pt x="2421" y="4367751"/>
                  <a:pt x="389" y="4359016"/>
                  <a:pt x="389" y="4349062"/>
                </a:cubicBezTo>
                <a:cubicBezTo>
                  <a:pt x="389" y="4339108"/>
                  <a:pt x="2421" y="4330373"/>
                  <a:pt x="6484" y="4322857"/>
                </a:cubicBezTo>
                <a:cubicBezTo>
                  <a:pt x="10461" y="4315340"/>
                  <a:pt x="16210" y="4309500"/>
                  <a:pt x="23731" y="4305335"/>
                </a:cubicBezTo>
                <a:cubicBezTo>
                  <a:pt x="31166" y="4301171"/>
                  <a:pt x="39898" y="4299089"/>
                  <a:pt x="49926" y="4299089"/>
                </a:cubicBezTo>
                <a:cubicBezTo>
                  <a:pt x="59955" y="4299089"/>
                  <a:pt x="68687" y="4301171"/>
                  <a:pt x="76121" y="4305335"/>
                </a:cubicBezTo>
                <a:cubicBezTo>
                  <a:pt x="83556" y="4309500"/>
                  <a:pt x="89305" y="4315340"/>
                  <a:pt x="93369" y="4322857"/>
                </a:cubicBezTo>
                <a:cubicBezTo>
                  <a:pt x="97432" y="4330373"/>
                  <a:pt x="99464" y="4339108"/>
                  <a:pt x="99464" y="4349062"/>
                </a:cubicBezTo>
                <a:close/>
                <a:moveTo>
                  <a:pt x="92331" y="4349062"/>
                </a:moveTo>
                <a:cubicBezTo>
                  <a:pt x="92331" y="4340936"/>
                  <a:pt x="90645" y="4333826"/>
                  <a:pt x="87274" y="4327732"/>
                </a:cubicBezTo>
                <a:cubicBezTo>
                  <a:pt x="83816" y="4321536"/>
                  <a:pt x="78888" y="4316762"/>
                  <a:pt x="72490" y="4313410"/>
                </a:cubicBezTo>
                <a:cubicBezTo>
                  <a:pt x="66093" y="4309957"/>
                  <a:pt x="58572" y="4308230"/>
                  <a:pt x="49926" y="4308230"/>
                </a:cubicBezTo>
                <a:cubicBezTo>
                  <a:pt x="41281" y="4308230"/>
                  <a:pt x="33760" y="4309957"/>
                  <a:pt x="27362" y="4313410"/>
                </a:cubicBezTo>
                <a:cubicBezTo>
                  <a:pt x="20965" y="4316762"/>
                  <a:pt x="16080" y="4321536"/>
                  <a:pt x="12709" y="4327732"/>
                </a:cubicBezTo>
                <a:cubicBezTo>
                  <a:pt x="9251" y="4333826"/>
                  <a:pt x="7521" y="4340936"/>
                  <a:pt x="7521" y="4349062"/>
                </a:cubicBezTo>
                <a:cubicBezTo>
                  <a:pt x="7521" y="4357188"/>
                  <a:pt x="9251" y="4364349"/>
                  <a:pt x="12709" y="4370545"/>
                </a:cubicBezTo>
                <a:cubicBezTo>
                  <a:pt x="16080" y="4376639"/>
                  <a:pt x="20965" y="4381413"/>
                  <a:pt x="27362" y="4384866"/>
                </a:cubicBezTo>
                <a:cubicBezTo>
                  <a:pt x="33760" y="4388218"/>
                  <a:pt x="41281" y="4389894"/>
                  <a:pt x="49926" y="4389894"/>
                </a:cubicBezTo>
                <a:cubicBezTo>
                  <a:pt x="58572" y="4389894"/>
                  <a:pt x="66093" y="4388218"/>
                  <a:pt x="72490" y="4384866"/>
                </a:cubicBezTo>
                <a:cubicBezTo>
                  <a:pt x="78888" y="4381413"/>
                  <a:pt x="83816" y="4376639"/>
                  <a:pt x="87274" y="4370545"/>
                </a:cubicBezTo>
                <a:cubicBezTo>
                  <a:pt x="90645" y="4364349"/>
                  <a:pt x="92331" y="4357188"/>
                  <a:pt x="92331" y="4349062"/>
                </a:cubicBezTo>
                <a:close/>
                <a:moveTo>
                  <a:pt x="82346" y="4908648"/>
                </a:moveTo>
                <a:lnTo>
                  <a:pt x="78326" y="4901334"/>
                </a:lnTo>
                <a:cubicBezTo>
                  <a:pt x="82821" y="4897678"/>
                  <a:pt x="86279" y="4893107"/>
                  <a:pt x="88700" y="4887622"/>
                </a:cubicBezTo>
                <a:cubicBezTo>
                  <a:pt x="91034" y="4882036"/>
                  <a:pt x="92201" y="4875941"/>
                  <a:pt x="92201" y="4869339"/>
                </a:cubicBezTo>
                <a:cubicBezTo>
                  <a:pt x="92201" y="4863651"/>
                  <a:pt x="91423" y="4858522"/>
                  <a:pt x="89867" y="4853951"/>
                </a:cubicBezTo>
                <a:cubicBezTo>
                  <a:pt x="88225" y="4849380"/>
                  <a:pt x="86020" y="4845825"/>
                  <a:pt x="83254" y="4843286"/>
                </a:cubicBezTo>
                <a:cubicBezTo>
                  <a:pt x="80401" y="4840645"/>
                  <a:pt x="77202" y="4839325"/>
                  <a:pt x="73657" y="4839325"/>
                </a:cubicBezTo>
                <a:cubicBezTo>
                  <a:pt x="69940" y="4839325"/>
                  <a:pt x="66871" y="4840391"/>
                  <a:pt x="64450" y="4842524"/>
                </a:cubicBezTo>
                <a:cubicBezTo>
                  <a:pt x="61943" y="4844657"/>
                  <a:pt x="59782" y="4848009"/>
                  <a:pt x="57966" y="4852580"/>
                </a:cubicBezTo>
                <a:cubicBezTo>
                  <a:pt x="56151" y="4857049"/>
                  <a:pt x="54292" y="4863194"/>
                  <a:pt x="52390" y="4871015"/>
                </a:cubicBezTo>
                <a:cubicBezTo>
                  <a:pt x="50661" y="4878430"/>
                  <a:pt x="48846" y="4884626"/>
                  <a:pt x="46944" y="4889603"/>
                </a:cubicBezTo>
                <a:cubicBezTo>
                  <a:pt x="45042" y="4894478"/>
                  <a:pt x="42405" y="4898490"/>
                  <a:pt x="39033" y="4901639"/>
                </a:cubicBezTo>
                <a:cubicBezTo>
                  <a:pt x="35575" y="4904788"/>
                  <a:pt x="31166" y="4906362"/>
                  <a:pt x="25806" y="4906362"/>
                </a:cubicBezTo>
                <a:cubicBezTo>
                  <a:pt x="20792" y="4906362"/>
                  <a:pt x="16339" y="4904788"/>
                  <a:pt x="12449" y="4901639"/>
                </a:cubicBezTo>
                <a:cubicBezTo>
                  <a:pt x="8559" y="4898490"/>
                  <a:pt x="5533" y="4894021"/>
                  <a:pt x="3372" y="4888232"/>
                </a:cubicBezTo>
                <a:cubicBezTo>
                  <a:pt x="1124" y="4882442"/>
                  <a:pt x="0" y="4875789"/>
                  <a:pt x="0" y="4868273"/>
                </a:cubicBezTo>
                <a:cubicBezTo>
                  <a:pt x="0" y="4860553"/>
                  <a:pt x="1340" y="4853646"/>
                  <a:pt x="4020" y="4847552"/>
                </a:cubicBezTo>
                <a:cubicBezTo>
                  <a:pt x="6700" y="4841458"/>
                  <a:pt x="10461" y="4836379"/>
                  <a:pt x="15302" y="4832316"/>
                </a:cubicBezTo>
                <a:lnTo>
                  <a:pt x="19452" y="4839325"/>
                </a:lnTo>
                <a:cubicBezTo>
                  <a:pt x="15475" y="4842880"/>
                  <a:pt x="12406" y="4847196"/>
                  <a:pt x="10245" y="4852275"/>
                </a:cubicBezTo>
                <a:cubicBezTo>
                  <a:pt x="8083" y="4857354"/>
                  <a:pt x="7003" y="4862788"/>
                  <a:pt x="7003" y="4868577"/>
                </a:cubicBezTo>
                <a:cubicBezTo>
                  <a:pt x="7003" y="4873859"/>
                  <a:pt x="7824" y="4878734"/>
                  <a:pt x="9467" y="4883204"/>
                </a:cubicBezTo>
                <a:cubicBezTo>
                  <a:pt x="11023" y="4887571"/>
                  <a:pt x="13184" y="4891076"/>
                  <a:pt x="15950" y="4893716"/>
                </a:cubicBezTo>
                <a:cubicBezTo>
                  <a:pt x="18717" y="4896256"/>
                  <a:pt x="21786" y="4897525"/>
                  <a:pt x="25158" y="4897525"/>
                </a:cubicBezTo>
                <a:cubicBezTo>
                  <a:pt x="29307" y="4897525"/>
                  <a:pt x="32679" y="4896205"/>
                  <a:pt x="35273" y="4893564"/>
                </a:cubicBezTo>
                <a:cubicBezTo>
                  <a:pt x="37866" y="4890822"/>
                  <a:pt x="39941" y="4887368"/>
                  <a:pt x="41497" y="4883204"/>
                </a:cubicBezTo>
                <a:cubicBezTo>
                  <a:pt x="42967" y="4878938"/>
                  <a:pt x="44437" y="4873504"/>
                  <a:pt x="45906" y="4866901"/>
                </a:cubicBezTo>
                <a:cubicBezTo>
                  <a:pt x="47808" y="4858674"/>
                  <a:pt x="49883" y="4851970"/>
                  <a:pt x="52131" y="4846790"/>
                </a:cubicBezTo>
                <a:cubicBezTo>
                  <a:pt x="54379" y="4841508"/>
                  <a:pt x="57188" y="4837446"/>
                  <a:pt x="60560" y="4834602"/>
                </a:cubicBezTo>
                <a:cubicBezTo>
                  <a:pt x="63932" y="4831758"/>
                  <a:pt x="68081" y="4830336"/>
                  <a:pt x="73009" y="4830336"/>
                </a:cubicBezTo>
                <a:cubicBezTo>
                  <a:pt x="81136" y="4830336"/>
                  <a:pt x="87533" y="4833840"/>
                  <a:pt x="92201" y="4840848"/>
                </a:cubicBezTo>
                <a:cubicBezTo>
                  <a:pt x="96783" y="4847857"/>
                  <a:pt x="99075" y="4857404"/>
                  <a:pt x="99075" y="4869491"/>
                </a:cubicBezTo>
                <a:cubicBezTo>
                  <a:pt x="99075" y="4877617"/>
                  <a:pt x="97605" y="4885134"/>
                  <a:pt x="94665" y="4892040"/>
                </a:cubicBezTo>
                <a:cubicBezTo>
                  <a:pt x="91726" y="4898947"/>
                  <a:pt x="87619" y="4904483"/>
                  <a:pt x="82346" y="4908648"/>
                </a:cubicBezTo>
                <a:close/>
                <a:moveTo>
                  <a:pt x="2204" y="5146999"/>
                </a:moveTo>
                <a:cubicBezTo>
                  <a:pt x="2204" y="5133287"/>
                  <a:pt x="4668" y="5122774"/>
                  <a:pt x="9596" y="5115461"/>
                </a:cubicBezTo>
                <a:cubicBezTo>
                  <a:pt x="14437" y="5108046"/>
                  <a:pt x="21526" y="5104339"/>
                  <a:pt x="30863" y="5104339"/>
                </a:cubicBezTo>
                <a:cubicBezTo>
                  <a:pt x="40200" y="5104339"/>
                  <a:pt x="47289" y="5107944"/>
                  <a:pt x="52131" y="5115156"/>
                </a:cubicBezTo>
                <a:cubicBezTo>
                  <a:pt x="56972" y="5122368"/>
                  <a:pt x="59393" y="5132779"/>
                  <a:pt x="59393" y="5146389"/>
                </a:cubicBezTo>
                <a:lnTo>
                  <a:pt x="59393" y="5171071"/>
                </a:lnTo>
                <a:lnTo>
                  <a:pt x="97648" y="5171071"/>
                </a:lnTo>
                <a:lnTo>
                  <a:pt x="97648" y="5179908"/>
                </a:lnTo>
                <a:lnTo>
                  <a:pt x="2204" y="5179908"/>
                </a:lnTo>
                <a:close/>
                <a:moveTo>
                  <a:pt x="52390" y="5147913"/>
                </a:moveTo>
                <a:cubicBezTo>
                  <a:pt x="52390" y="5136740"/>
                  <a:pt x="50574" y="5128208"/>
                  <a:pt x="46943" y="5122317"/>
                </a:cubicBezTo>
                <a:cubicBezTo>
                  <a:pt x="43312" y="5116324"/>
                  <a:pt x="37952" y="5113328"/>
                  <a:pt x="30863" y="5113328"/>
                </a:cubicBezTo>
                <a:cubicBezTo>
                  <a:pt x="23774" y="5113328"/>
                  <a:pt x="18414" y="5116324"/>
                  <a:pt x="14783" y="5122317"/>
                </a:cubicBezTo>
                <a:cubicBezTo>
                  <a:pt x="11152" y="5128208"/>
                  <a:pt x="9337" y="5136740"/>
                  <a:pt x="9337" y="5147913"/>
                </a:cubicBezTo>
                <a:lnTo>
                  <a:pt x="9337" y="5171071"/>
                </a:lnTo>
                <a:lnTo>
                  <a:pt x="52390" y="5171071"/>
                </a:lnTo>
                <a:close/>
                <a:moveTo>
                  <a:pt x="2204" y="5509826"/>
                </a:moveTo>
                <a:lnTo>
                  <a:pt x="84161" y="5483316"/>
                </a:lnTo>
                <a:lnTo>
                  <a:pt x="84161" y="5482555"/>
                </a:lnTo>
                <a:lnTo>
                  <a:pt x="2204" y="5454673"/>
                </a:lnTo>
                <a:lnTo>
                  <a:pt x="2204" y="5445075"/>
                </a:lnTo>
                <a:lnTo>
                  <a:pt x="84161" y="5417041"/>
                </a:lnTo>
                <a:lnTo>
                  <a:pt x="84161" y="5416583"/>
                </a:lnTo>
                <a:lnTo>
                  <a:pt x="2204" y="5389768"/>
                </a:lnTo>
                <a:lnTo>
                  <a:pt x="2204" y="5380475"/>
                </a:lnTo>
                <a:lnTo>
                  <a:pt x="97648" y="5411708"/>
                </a:lnTo>
                <a:lnTo>
                  <a:pt x="97648" y="5421002"/>
                </a:lnTo>
                <a:lnTo>
                  <a:pt x="15042" y="5449493"/>
                </a:lnTo>
                <a:lnTo>
                  <a:pt x="15042" y="5450255"/>
                </a:lnTo>
                <a:lnTo>
                  <a:pt x="97648" y="5478745"/>
                </a:lnTo>
                <a:lnTo>
                  <a:pt x="97648" y="5488039"/>
                </a:lnTo>
                <a:lnTo>
                  <a:pt x="2204" y="5519273"/>
                </a:lnTo>
                <a:close/>
              </a:path>
            </a:pathLst>
          </a:custGeom>
          <a:solidFill>
            <a:schemeClr val="accent1"/>
          </a:solidFill>
          <a:ln w="1039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20" Type="http://schemas.openxmlformats.org/officeDocument/2006/relationships/tags" Target="../tags/tag88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870" r:id="rId1"/>
    <p:sldLayoutId id="2147495871" r:id="rId2"/>
    <p:sldLayoutId id="2147495872" r:id="rId3"/>
    <p:sldLayoutId id="2147495873" r:id="rId4"/>
    <p:sldLayoutId id="2147495874" r:id="rId5"/>
    <p:sldLayoutId id="2147495875" r:id="rId6"/>
    <p:sldLayoutId id="2147495876" r:id="rId7"/>
    <p:sldLayoutId id="2147495877" r:id="rId8"/>
    <p:sldLayoutId id="2147495878" r:id="rId9"/>
    <p:sldLayoutId id="2147495879" r:id="rId10"/>
    <p:sldLayoutId id="214749588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Bg_#color_$dk2_$dk2_4-2092&amp;857"/>
          <p:cNvSpPr/>
          <p:nvPr userDrawn="1">
            <p:custDataLst>
              <p:tags r:id="rId12"/>
            </p:custDataLst>
          </p:nvPr>
        </p:nvSpPr>
        <p:spPr>
          <a:xfrm>
            <a:off x="3048" y="0"/>
            <a:ext cx="12188952" cy="6858000"/>
          </a:xfrm>
          <a:prstGeom prst="rect"/>
          <a:gradFill>
            <a:gsLst>
              <a:gs pos="0">
                <a:schemeClr val="bg2">
                  <a:lumMod val="75000"/>
                  <a:lumOff val="25000"/>
                </a:schemeClr>
              </a:gs>
              <a:gs pos="90000">
                <a:schemeClr val="bg2"/>
              </a:gs>
            </a:gsLst>
            <a:lin ang="9801806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zh-CN" lang="en-US"/>
          </a:p>
        </p:txBody>
      </p:sp>
      <p:sp>
        <p:nvSpPr>
          <p:cNvPr id="1048654" name="Vector 16_#color_$dk2_4_$dk2_4_#shadow_$dk1-2094&amp;1251"/>
          <p:cNvSpPr/>
          <p:nvPr userDrawn="1">
            <p:custDataLst>
              <p:tags r:id="rId13"/>
            </p:custDataLst>
          </p:nvPr>
        </p:nvSpPr>
        <p:spPr>
          <a:xfrm>
            <a:off x="7406640" y="0"/>
            <a:ext cx="4782312" cy="6858000"/>
          </a:xfrm>
          <a:custGeom>
            <a:avLst/>
            <a:ahLst/>
            <a:rect l="l" t="t" r="r" b="b"/>
            <a:pathLst>
              <a:path w="4782312" h="6858000">
                <a:moveTo>
                  <a:pt x="0" y="6858000"/>
                </a:moveTo>
                <a:lnTo>
                  <a:pt x="3538728" y="6858000"/>
                </a:lnTo>
                <a:lnTo>
                  <a:pt x="4782312" y="4818888"/>
                </a:lnTo>
                <a:lnTo>
                  <a:pt x="4782312" y="0"/>
                </a:lnTo>
                <a:lnTo>
                  <a:pt x="4425696" y="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  <a:alpha val="0"/>
                </a:schemeClr>
              </a:gs>
            </a:gsLst>
            <a:lin ang="3911819" scaled="0"/>
          </a:gradFill>
          <a:ln w="25400">
            <a:noFill/>
          </a:ln>
          <a:effectLst>
            <a:outerShdw algn="ctr" blurRad="254000" dir="5399999" dist="127000" rotWithShape="0">
              <a:schemeClr val="bg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656" name="Vector 17_#color_$dk2_4_$dk2_4_#shadow_$dk1-2094&amp;1254"/>
          <p:cNvSpPr/>
          <p:nvPr userDrawn="1">
            <p:custDataLst>
              <p:tags r:id="rId14"/>
            </p:custDataLst>
          </p:nvPr>
        </p:nvSpPr>
        <p:spPr>
          <a:xfrm>
            <a:off x="8787384" y="1581912"/>
            <a:ext cx="3401568" cy="5276088"/>
          </a:xfrm>
          <a:custGeom>
            <a:avLst/>
            <a:ahLst/>
            <a:rect l="l" t="t" r="r" b="b"/>
            <a:pathLst>
              <a:path w="3401568" h="5276088">
                <a:moveTo>
                  <a:pt x="0" y="5276088"/>
                </a:moveTo>
                <a:lnTo>
                  <a:pt x="1453896" y="5276088"/>
                </a:lnTo>
                <a:lnTo>
                  <a:pt x="3401568" y="2093976"/>
                </a:lnTo>
                <a:lnTo>
                  <a:pt x="3401568" y="0"/>
                </a:lnTo>
                <a:lnTo>
                  <a:pt x="0" y="5276088"/>
                </a:lnTo>
              </a:path>
            </a:pathLst>
          </a:custGeom>
          <a:gradFill>
            <a:gsLst>
              <a:gs pos="11904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9138032" scaled="0"/>
          </a:gradFill>
          <a:ln w="25400">
            <a:noFill/>
          </a:ln>
          <a:effectLst>
            <a:outerShdw algn="ctr" blurRad="254000" dir="5399999" dist="127000" rotWithShape="0">
              <a:schemeClr val="bg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136525"/>
            <a:ext cx="10515600" cy="1087475"/>
          </a:xfrm>
          <a:prstGeom prst="rect"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907" r:id="rId1"/>
    <p:sldLayoutId id="2147495908" r:id="rId2"/>
    <p:sldLayoutId id="2147495909" r:id="rId3"/>
    <p:sldLayoutId id="2147495910" r:id="rId4"/>
    <p:sldLayoutId id="2147495911" r:id="rId5"/>
    <p:sldLayoutId id="2147495912" r:id="rId6"/>
    <p:sldLayoutId id="2147495913" r:id="rId7"/>
    <p:sldLayoutId id="2147495914" r:id="rId8"/>
    <p:sldLayoutId id="2147495915" r:id="rId9"/>
    <p:sldLayoutId id="2147495916" r:id="rId10"/>
    <p:sldLayoutId id="214749591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gradFill>
            <a:gsLst>
              <a:gs pos="6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tags" Target="../tags/tag176.xml"/><Relationship Id="rId22" Type="http://schemas.openxmlformats.org/officeDocument/2006/relationships/tags" Target="../tags/tag177.xml"/><Relationship Id="rId23" Type="http://schemas.openxmlformats.org/officeDocument/2006/relationships/tags" Target="../tags/tag178.xml"/><Relationship Id="rId24" Type="http://schemas.openxmlformats.org/officeDocument/2006/relationships/tags" Target="../tags/tag179.xml"/><Relationship Id="rId25" Type="http://schemas.openxmlformats.org/officeDocument/2006/relationships/tags" Target="../tags/tag180.xml"/><Relationship Id="rId26" Type="http://schemas.openxmlformats.org/officeDocument/2006/relationships/tags" Target="../tags/tag181.xml"/><Relationship Id="rId27" Type="http://schemas.openxmlformats.org/officeDocument/2006/relationships/tags" Target="../tags/tag182.xml"/><Relationship Id="rId28" Type="http://schemas.openxmlformats.org/officeDocument/2006/relationships/tags" Target="../tags/tag183.xml"/><Relationship Id="rId29" Type="http://schemas.openxmlformats.org/officeDocument/2006/relationships/tags" Target="../tags/tag184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tags" Target="../tags/tag402.xml"/><Relationship Id="rId18" Type="http://schemas.openxmlformats.org/officeDocument/2006/relationships/tags" Target="../tags/tag403.xml"/><Relationship Id="rId19" Type="http://schemas.openxmlformats.org/officeDocument/2006/relationships/tags" Target="../tags/tag404.xml"/><Relationship Id="rId20" Type="http://schemas.openxmlformats.org/officeDocument/2006/relationships/tags" Target="../tags/tag405.xml"/><Relationship Id="rId21" Type="http://schemas.openxmlformats.org/officeDocument/2006/relationships/tags" Target="../tags/tag406.xml"/><Relationship Id="rId22" Type="http://schemas.openxmlformats.org/officeDocument/2006/relationships/tags" Target="../tags/tag407.xml"/><Relationship Id="rId23" Type="http://schemas.openxmlformats.org/officeDocument/2006/relationships/tags" Target="../tags/tag408.xml"/><Relationship Id="rId24" Type="http://schemas.openxmlformats.org/officeDocument/2006/relationships/tags" Target="../tags/tag409.xml"/><Relationship Id="rId25" Type="http://schemas.openxmlformats.org/officeDocument/2006/relationships/tags" Target="../tags/tag410.xml"/><Relationship Id="rId26" Type="http://schemas.openxmlformats.org/officeDocument/2006/relationships/tags" Target="../tags/tag411.xml"/><Relationship Id="rId27" Type="http://schemas.openxmlformats.org/officeDocument/2006/relationships/tags" Target="../tags/tag412.xml"/><Relationship Id="rId28" Type="http://schemas.openxmlformats.org/officeDocument/2006/relationships/tags" Target="../tags/tag413.xml"/><Relationship Id="rId29" Type="http://schemas.openxmlformats.org/officeDocument/2006/relationships/tags" Target="../tags/tag414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7" y="1872061"/>
            <a:ext cx="10515603" cy="1481299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2024年能源行业白色能源技术研发计划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98" y="3508899"/>
            <a:ext cx="10515602" cy="1524375"/>
          </a:xfrm>
        </p:spPr>
        <p:txBody>
          <a:bodyPr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65504" y="747168"/>
            <a:ext cx="10242296" cy="1065984"/>
          </a:xfrm>
        </p:spPr>
        <p:txBody>
          <a:bodyPr anchor="ctr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>
                <a:gradFill>
                  <a:gsLst>
                    <a:gs pos="600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0" scaled="0"/>
                </a:gradFill>
                <a:sym typeface="+mn-ea"/>
              </a:rPr>
              <a:t>目录</a:t>
            </a:r>
            <a:endParaRPr altLang="en-US" dirty="0" lang="zh-CN">
              <a:gradFill>
                <a:gsLst>
                  <a:gs pos="6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sym typeface="+mn-ea"/>
            </a:endParaRPr>
          </a:p>
        </p:txBody>
      </p:sp>
      <p:sp>
        <p:nvSpPr>
          <p:cNvPr id="1048856" name="Rectangle 19_#color_$dk2_4_$dk2_4_#shadow_$dk1-2092&amp;675"/>
          <p:cNvSpPr/>
          <p:nvPr>
            <p:custDataLst>
              <p:tags r:id="rId2"/>
            </p:custDataLst>
          </p:nvPr>
        </p:nvSpPr>
        <p:spPr>
          <a:xfrm>
            <a:off x="914400" y="2779776"/>
            <a:ext cx="1953125" cy="1956816"/>
          </a:xfrm>
          <a:prstGeom prst="rect"/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algn="t" blurRad="381000" dir="5400000" dist="50800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sz="1600" lang="zh-CN"/>
          </a:p>
        </p:txBody>
      </p:sp>
      <p:sp>
        <p:nvSpPr>
          <p:cNvPr id="1048858" name="Rectangle 20_#color_$accent1_$accent1_4-2092&amp;676"/>
          <p:cNvSpPr/>
          <p:nvPr>
            <p:custDataLst>
              <p:tags r:id="rId3"/>
            </p:custDataLst>
          </p:nvPr>
        </p:nvSpPr>
        <p:spPr>
          <a:xfrm>
            <a:off x="914400" y="2779776"/>
            <a:ext cx="1953125" cy="118872"/>
          </a:xfrm>
          <a:prstGeom prst="rect"/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sz="1600" lang="zh-CN"/>
          </a:p>
        </p:txBody>
      </p:sp>
      <p:sp>
        <p:nvSpPr>
          <p:cNvPr id="1048860" name="序号"/>
          <p:cNvSpPr txBox="1"/>
          <p:nvPr>
            <p:custDataLst>
              <p:tags r:id="rId4"/>
            </p:custDataLst>
          </p:nvPr>
        </p:nvSpPr>
        <p:spPr>
          <a:xfrm>
            <a:off x="1513476" y="2898649"/>
            <a:ext cx="754975" cy="6816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32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01</a:t>
            </a:r>
            <a:endParaRPr b="1" dirty="0" sz="3200" lang="en-US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5"/>
            </p:custDataLst>
          </p:nvPr>
        </p:nvSpPr>
        <p:spPr>
          <a:xfrm>
            <a:off x="972228" y="3670598"/>
            <a:ext cx="1837468" cy="1065994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白色能源技术研发背景</a:t>
            </a:r>
            <a:endParaRPr altLang="en-US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64" name="Rectangle 19_#color_$dk2_4_$dk2_4_#shadow_$dk1-2092&amp;675"/>
          <p:cNvSpPr/>
          <p:nvPr>
            <p:custDataLst>
              <p:tags r:id="rId6"/>
            </p:custDataLst>
          </p:nvPr>
        </p:nvSpPr>
        <p:spPr>
          <a:xfrm>
            <a:off x="7469607" y="2779776"/>
            <a:ext cx="1953125" cy="1956816"/>
          </a:xfrm>
          <a:prstGeom prst="rect"/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algn="t" blurRad="381000" dir="5400000" dist="50800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sz="1600" lang="zh-CN"/>
          </a:p>
        </p:txBody>
      </p:sp>
      <p:sp>
        <p:nvSpPr>
          <p:cNvPr id="1048866" name="Rectangle 20_#color_$accent1_$accent1_4-2092&amp;676"/>
          <p:cNvSpPr/>
          <p:nvPr>
            <p:custDataLst>
              <p:tags r:id="rId7"/>
            </p:custDataLst>
          </p:nvPr>
        </p:nvSpPr>
        <p:spPr>
          <a:xfrm>
            <a:off x="7469607" y="2779776"/>
            <a:ext cx="1953125" cy="118872"/>
          </a:xfrm>
          <a:prstGeom prst="rect"/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sz="1600" lang="zh-CN"/>
          </a:p>
        </p:txBody>
      </p:sp>
      <p:sp>
        <p:nvSpPr>
          <p:cNvPr id="1048868" name="序号"/>
          <p:cNvSpPr txBox="1"/>
          <p:nvPr>
            <p:custDataLst>
              <p:tags r:id="rId8"/>
            </p:custDataLst>
          </p:nvPr>
        </p:nvSpPr>
        <p:spPr>
          <a:xfrm>
            <a:off x="8068683" y="2898649"/>
            <a:ext cx="754975" cy="6816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32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04</a:t>
            </a:r>
            <a:endParaRPr b="1" dirty="0" sz="3200" lang="en-US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9"/>
            </p:custDataLst>
          </p:nvPr>
        </p:nvSpPr>
        <p:spPr>
          <a:xfrm>
            <a:off x="7527435" y="3670598"/>
            <a:ext cx="1837468" cy="1065994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预期成果与影响</a:t>
            </a:r>
            <a:endParaRPr altLang="en-US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72" name="Rectangle 19_#color_$dk2_4_$dk2_4_#shadow_$dk1-2092&amp;675"/>
          <p:cNvSpPr/>
          <p:nvPr>
            <p:custDataLst>
              <p:tags r:id="rId10"/>
            </p:custDataLst>
          </p:nvPr>
        </p:nvSpPr>
        <p:spPr>
          <a:xfrm>
            <a:off x="3099469" y="2779776"/>
            <a:ext cx="1953125" cy="1956816"/>
          </a:xfrm>
          <a:prstGeom prst="rect"/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algn="t" blurRad="381000" dir="5400000" dist="50800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sz="1600" lang="zh-CN"/>
          </a:p>
        </p:txBody>
      </p:sp>
      <p:sp>
        <p:nvSpPr>
          <p:cNvPr id="1048874" name="Rectangle 20_#color_$accent1_$accent1_4-2092&amp;676"/>
          <p:cNvSpPr/>
          <p:nvPr>
            <p:custDataLst>
              <p:tags r:id="rId11"/>
            </p:custDataLst>
          </p:nvPr>
        </p:nvSpPr>
        <p:spPr>
          <a:xfrm>
            <a:off x="3099469" y="2779776"/>
            <a:ext cx="1953125" cy="118872"/>
          </a:xfrm>
          <a:prstGeom prst="rect"/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sz="1600" lang="zh-CN"/>
          </a:p>
        </p:txBody>
      </p:sp>
      <p:sp>
        <p:nvSpPr>
          <p:cNvPr id="1048876" name="序号"/>
          <p:cNvSpPr txBox="1"/>
          <p:nvPr>
            <p:custDataLst>
              <p:tags r:id="rId12"/>
            </p:custDataLst>
          </p:nvPr>
        </p:nvSpPr>
        <p:spPr>
          <a:xfrm>
            <a:off x="3698545" y="2898649"/>
            <a:ext cx="754975" cy="6816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32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02</a:t>
            </a:r>
            <a:endParaRPr b="1" dirty="0" sz="3200" lang="en-US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8" name="项标题"/>
          <p:cNvSpPr txBox="1"/>
          <p:nvPr>
            <p:custDataLst>
              <p:tags r:id="rId13"/>
            </p:custDataLst>
          </p:nvPr>
        </p:nvSpPr>
        <p:spPr>
          <a:xfrm>
            <a:off x="3157297" y="3670598"/>
            <a:ext cx="1837468" cy="1065994"/>
          </a:xfrm>
          <a:prstGeom prst="rect"/>
          <a:noFill/>
        </p:spPr>
        <p:txBody>
          <a:bodyPr anchor="t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2024年技术研发目标与重点领域</a:t>
            </a:r>
            <a:endParaRPr altLang="en-US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80" name="Rectangle 19_#color_$dk2_4_$dk2_4_#shadow_$dk1-2092&amp;675"/>
          <p:cNvSpPr/>
          <p:nvPr>
            <p:custDataLst>
              <p:tags r:id="rId14"/>
            </p:custDataLst>
          </p:nvPr>
        </p:nvSpPr>
        <p:spPr>
          <a:xfrm>
            <a:off x="5284538" y="2779776"/>
            <a:ext cx="1953125" cy="1956816"/>
          </a:xfrm>
          <a:prstGeom prst="rect"/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algn="t" blurRad="381000" dir="5400000" dist="50800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sz="1600" lang="zh-CN"/>
          </a:p>
        </p:txBody>
      </p:sp>
      <p:sp>
        <p:nvSpPr>
          <p:cNvPr id="1048882" name="Rectangle 20_#color_$accent1_$accent1_4-2092&amp;676"/>
          <p:cNvSpPr/>
          <p:nvPr>
            <p:custDataLst>
              <p:tags r:id="rId15"/>
            </p:custDataLst>
          </p:nvPr>
        </p:nvSpPr>
        <p:spPr>
          <a:xfrm>
            <a:off x="5284538" y="2779776"/>
            <a:ext cx="1953125" cy="118872"/>
          </a:xfrm>
          <a:prstGeom prst="rect"/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sz="1600" lang="zh-CN"/>
          </a:p>
        </p:txBody>
      </p:sp>
      <p:sp>
        <p:nvSpPr>
          <p:cNvPr id="1048884" name="序号"/>
          <p:cNvSpPr txBox="1"/>
          <p:nvPr>
            <p:custDataLst>
              <p:tags r:id="rId16"/>
            </p:custDataLst>
          </p:nvPr>
        </p:nvSpPr>
        <p:spPr>
          <a:xfrm>
            <a:off x="5883614" y="2898649"/>
            <a:ext cx="754975" cy="6816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32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03</a:t>
            </a:r>
            <a:endParaRPr b="1" dirty="0" sz="3200" lang="en-US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6" name="项标题"/>
          <p:cNvSpPr txBox="1"/>
          <p:nvPr>
            <p:custDataLst>
              <p:tags r:id="rId17"/>
            </p:custDataLst>
          </p:nvPr>
        </p:nvSpPr>
        <p:spPr>
          <a:xfrm>
            <a:off x="5342366" y="3670598"/>
            <a:ext cx="1837468" cy="1065994"/>
          </a:xfrm>
          <a:prstGeom prst="rect"/>
          <a:noFill/>
        </p:spPr>
        <p:txBody>
          <a:bodyPr anchor="t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技术研发路线与实施计划</a:t>
            </a:r>
            <a:endParaRPr altLang="en-US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88" name="Rectangle 19_#color_$dk2_4_$dk2_4_#shadow_$dk1-2092&amp;675"/>
          <p:cNvSpPr/>
          <p:nvPr>
            <p:custDataLst>
              <p:tags r:id="rId18"/>
            </p:custDataLst>
          </p:nvPr>
        </p:nvSpPr>
        <p:spPr>
          <a:xfrm>
            <a:off x="9654675" y="2779776"/>
            <a:ext cx="1953125" cy="1956816"/>
          </a:xfrm>
          <a:prstGeom prst="rect"/>
          <a:gradFill>
            <a:gsLst>
              <a:gs pos="0">
                <a:schemeClr val="bg2">
                  <a:lumMod val="75000"/>
                  <a:lumOff val="25000"/>
                </a:schemeClr>
              </a:gs>
              <a:gs pos="100000">
                <a:schemeClr val="bg2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  <a:effectLst>
            <a:outerShdw algn="t" blurRad="381000" dir="5400000" dist="50800" rotWithShape="0">
              <a:schemeClr val="bg1">
                <a:lumMod val="85000"/>
                <a:lumOff val="1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sz="1600" lang="zh-CN"/>
          </a:p>
        </p:txBody>
      </p:sp>
      <p:sp>
        <p:nvSpPr>
          <p:cNvPr id="1048890" name="Rectangle 20_#color_$accent1_$accent1_4-2092&amp;676"/>
          <p:cNvSpPr/>
          <p:nvPr>
            <p:custDataLst>
              <p:tags r:id="rId19"/>
            </p:custDataLst>
          </p:nvPr>
        </p:nvSpPr>
        <p:spPr>
          <a:xfrm>
            <a:off x="9654675" y="2779776"/>
            <a:ext cx="1953125" cy="118872"/>
          </a:xfrm>
          <a:prstGeom prst="rect"/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altLang="en-US" sz="1600" lang="zh-CN"/>
          </a:p>
        </p:txBody>
      </p:sp>
      <p:sp>
        <p:nvSpPr>
          <p:cNvPr id="1048892" name="序号"/>
          <p:cNvSpPr txBox="1"/>
          <p:nvPr>
            <p:custDataLst>
              <p:tags r:id="rId20"/>
            </p:custDataLst>
          </p:nvPr>
        </p:nvSpPr>
        <p:spPr>
          <a:xfrm>
            <a:off x="10253751" y="2898649"/>
            <a:ext cx="754975" cy="6816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32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05</a:t>
            </a:r>
            <a:endParaRPr b="1" dirty="0" sz="3200" lang="en-US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94" name="项标题"/>
          <p:cNvSpPr txBox="1"/>
          <p:nvPr>
            <p:custDataLst>
              <p:tags r:id="rId21"/>
            </p:custDataLst>
          </p:nvPr>
        </p:nvSpPr>
        <p:spPr>
          <a:xfrm>
            <a:off x="9712503" y="3670598"/>
            <a:ext cx="1837468" cy="1065994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保障措施与建议</a:t>
            </a:r>
            <a:endParaRPr altLang="en-US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5524" y="3432480"/>
            <a:ext cx="9144000" cy="2663519"/>
          </a:xfrm>
        </p:spPr>
        <p:txBody>
          <a:bodyPr wrap="square">
            <a:normAutofit/>
          </a:bodyPr>
          <a:p>
            <a:r>
              <a:rPr altLang="en-US" dirty="0" lang="zh-CN"/>
              <a:t>白色能源技术研发背景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5524" y="304799"/>
            <a:ext cx="9144000" cy="2758787"/>
          </a:xfrm>
        </p:spPr>
        <p:txBody>
          <a:bodyPr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全球能源危机与环境问题</a:t>
            </a:r>
            <a:endParaRPr altLang="en-US" lang="zh-CN"/>
          </a:p>
        </p:txBody>
      </p:sp>
      <p:sp>
        <p:nvSpPr>
          <p:cNvPr id="10490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全球能源需求持续增长，传统能源资源面临枯竭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环境污染和气候变化问题日益严重，对人类生存和发展造成威胁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清洁能源技术不断发展，成为解决能源危机和环境问题的关键途径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政府和企业对清洁能源技术的投资和支持力度不断加大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白色能源的定义与优势</a:t>
            </a:r>
            <a:endParaRPr altLang="en-US" lang="zh-CN"/>
          </a:p>
        </p:txBody>
      </p:sp>
      <p:sp>
        <p:nvSpPr>
          <p:cNvPr id="1049074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白色能源定义：指在生产和使用过程中不产生有害物质、对环境友好的能源形式，如核能、水能、太阳能等。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优势：清洁环保、可再生、资源丰富、技术成熟等。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技术研发的必要性与紧迫性</a:t>
            </a:r>
            <a:endParaRPr altLang="en-US" lang="zh-CN"/>
          </a:p>
        </p:txBody>
      </p:sp>
      <p:sp>
        <p:nvSpPr>
          <p:cNvPr id="10491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提高能源安全性和稳定性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能源需求持续增长，传统能源资源有限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应对气候变化，减少温室气体排放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促进经济发展和就业机会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5524" y="3432480"/>
            <a:ext cx="9144000" cy="2663519"/>
          </a:xfrm>
        </p:spPr>
        <p:txBody>
          <a:bodyPr wrap="square">
            <a:normAutofit/>
          </a:bodyPr>
          <a:p>
            <a:r>
              <a:rPr altLang="en-US" dirty="0" lang="zh-CN"/>
              <a:t>2024年技术研发目标与重点领域</a:t>
            </a:r>
            <a:endParaRPr altLang="en-US" dirty="0" lang="zh-CN"/>
          </a:p>
        </p:txBody>
      </p:sp>
      <p:sp>
        <p:nvSpPr>
          <p:cNvPr id="10492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5524" y="304799"/>
            <a:ext cx="9144000" cy="2758787"/>
          </a:xfrm>
        </p:spPr>
        <p:txBody>
          <a:bodyPr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研发目标概述</a:t>
            </a:r>
            <a:endParaRPr altLang="en-US" lang="zh-CN"/>
          </a:p>
        </p:txBody>
      </p:sp>
      <p:sp>
        <p:nvSpPr>
          <p:cNvPr id="10492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提高白色能源转换效率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确保能源安全，促进可持续发展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推动技术进步，提升产业竞争力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降低生产成本，实现经济可行性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重点领域一：高效太阳能技术</a:t>
            </a:r>
            <a:endParaRPr altLang="en-US" lang="zh-CN"/>
          </a:p>
        </p:txBody>
      </p:sp>
      <p:sp>
        <p:nvSpPr>
          <p:cNvPr id="10493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简介：高效太阳能技术是2024年能源行业技术研发的重点领域之一，旨在提高太阳能的转换效率和降低成本，为未来的能源市场提供可持续的解决方案。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技术研发目标：研发高效硅基太阳能电池、钙钛矿太阳能电池等新型太阳能电池，提高光电转换效率，降低生产成本。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关键技术：研究新型光伏材料、优化光伏组件结构和制造工艺，提高太阳能电池的光电性能和稳定性。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预期成果：实现高效太阳能电池的商业化应用，降低光伏发电成本，提高其在全球能源市场的竞争力。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重点领域二：风能技术</a:t>
            </a:r>
            <a:endParaRPr altLang="en-US" lang="zh-CN"/>
          </a:p>
        </p:txBody>
      </p:sp>
      <p:sp>
        <p:nvSpPr>
          <p:cNvPr id="10494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技术研发目标：提高风能转换效率，降低风能发电成本，实现大规模商业化应用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重点领域：风能发电技术、风能储能技术、风能与其他可再生能源的联合发电技术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技术研发计划：加大研发投入，引进国际先进技术，建立产学研合作机制，推动风能技术创新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预期成果：在2024年实现风能发电成本降低20%，提高风能转换效率5%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重点领域三：水力发电技术</a:t>
            </a:r>
            <a:endParaRPr altLang="en-US" lang="zh-CN"/>
          </a:p>
        </p:txBody>
      </p:sp>
      <p:sp>
        <p:nvSpPr>
          <p:cNvPr id="10494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简介：水力发电技术是利用水流产生的能量进行发电的一种技术，具有清洁、可再生、可持续等优点。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技术研发目标：提高水力发电的效率和可靠性，降低建设和运营成本，同时减少对环境的影响。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技术研发重点：研究新型水轮机设计、优化水电站运行控制、提高水电站的储能和调度能力等。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未来发展：随着可再生能源需求的增加，水力发电技术在未来能源结构中的地位将越来越重要。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重点领域四：地热能技术</a:t>
            </a:r>
            <a:endParaRPr altLang="en-US" lang="zh-CN"/>
          </a:p>
        </p:txBody>
      </p:sp>
      <p:sp>
        <p:nvSpPr>
          <p:cNvPr id="10495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重点领域：研究新型地热能提取技术、地热能发电技术、地热能供暖技术等。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简介：地热能技术是一种利用地球内部的热能进行发电和供暖的技术，具有清洁、可再生的特点。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技术研发目标：提高地热能技术的效率和稳定性，降低成本，推广应用范围。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未来展望：随着技术的不断进步和应用范围的扩大，地热能技术有望成为未来能源领域的重要发展方向之一。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5524" y="3432480"/>
            <a:ext cx="9144000" cy="2663519"/>
          </a:xfrm>
        </p:spPr>
        <p:txBody>
          <a:bodyPr wrap="square">
            <a:normAutofit/>
          </a:bodyPr>
          <a:p>
            <a:r>
              <a:rPr altLang="en-US" dirty="0" lang="zh-CN"/>
              <a:t>技术研发路线与实施计划</a:t>
            </a:r>
            <a:endParaRPr altLang="en-US" dirty="0" lang="zh-CN"/>
          </a:p>
        </p:txBody>
      </p:sp>
      <p:sp>
        <p:nvSpPr>
          <p:cNvPr id="10496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5524" y="304799"/>
            <a:ext cx="9144000" cy="2758787"/>
          </a:xfrm>
        </p:spPr>
        <p:txBody>
          <a:bodyPr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技术研发路线图</a:t>
            </a:r>
            <a:endParaRPr altLang="en-US" lang="zh-CN"/>
          </a:p>
        </p:txBody>
      </p:sp>
      <p:sp>
        <p:nvSpPr>
          <p:cNvPr id="10496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研发目标：提高白色能源的效率和安全性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研发阶段：预研、可行性研究、技术验证、产业化等阶段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实施计划：制定年度研发计划，明确各阶段目标和时间节点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关键技术：高效能转换技术、储能技术、智能控制技术等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实施计划一：加大研发投入</a:t>
            </a:r>
            <a:endParaRPr altLang="en-US" lang="zh-CN"/>
          </a:p>
        </p:txBody>
      </p:sp>
      <p:sp>
        <p:nvSpPr>
          <p:cNvPr id="10497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投入资金：每年增加10%的研发经费，确保技术研发的持续推进。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研发团队：扩大研发团队规模，吸引更多优秀人才加入，提高研发能力。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合作与交流：加强与国内外相关企业和研究机构的合作与交流，共同推进技术研发。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成果转化：加强与产业界的合作，促进研发成果的转化和应用。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实施计划二：建立产学研合作机制</a:t>
            </a:r>
            <a:endParaRPr altLang="en-US" lang="zh-CN"/>
          </a:p>
        </p:txBody>
      </p:sp>
      <p:sp>
        <p:nvSpPr>
          <p:cNvPr id="10498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合作主体：高校、研究机构、企业等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合作目标：推动白色能源技术研发，提高技术水平和创新能力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合作内容：共同开展技术研发、人才培养、成果转化等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合作方式：建立产学研合作平台，加强信息交流与资源共享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实施计划三：培养与引进人才</a:t>
            </a:r>
            <a:endParaRPr altLang="en-US" lang="zh-CN"/>
          </a:p>
        </p:txBody>
      </p:sp>
      <p:sp>
        <p:nvSpPr>
          <p:cNvPr id="10498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培养技术人才：建立完善的培训体系，提高技术人员的专业水平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建立人才库：建立完善的人才数据库，为后续研发提供人才支持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激励措施：制定合理的激励机制，激发人才的创新积极性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引进高端人才：通过优惠政策吸引国内外优秀人才加入研发团队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实施计划四：推进国际合作与交流</a:t>
            </a:r>
            <a:endParaRPr altLang="en-US" lang="zh-CN"/>
          </a:p>
        </p:txBody>
      </p:sp>
      <p:sp>
        <p:nvSpPr>
          <p:cNvPr id="10499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建立与国际能源机构的合作关系，共同开展技术研发和项目合作。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加强与国际知名能源企业的交流与合作，共同推进白色能源技术创新和应用。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参与国际能源技术交流会议和展览，展示我国白色能源技术成果和产品，提高国际影响力。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引进国际先进技术和管理经验，提升我国白色能源产业的整体水平和竞争力。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5524" y="3432480"/>
            <a:ext cx="9144000" cy="2663519"/>
          </a:xfrm>
        </p:spPr>
        <p:txBody>
          <a:bodyPr wrap="square">
            <a:normAutofit/>
          </a:bodyPr>
          <a:p>
            <a:r>
              <a:rPr altLang="en-US" dirty="0" lang="zh-CN"/>
              <a:t>预期成果与影响</a:t>
            </a:r>
            <a:endParaRPr altLang="en-US" dirty="0" lang="zh-CN"/>
          </a:p>
        </p:txBody>
      </p:sp>
      <p:sp>
        <p:nvSpPr>
          <p:cNvPr id="10500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5524" y="304799"/>
            <a:ext cx="9144000" cy="2758787"/>
          </a:xfrm>
        </p:spPr>
        <p:txBody>
          <a:bodyPr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预期成果一：提高能源利用效率</a:t>
            </a:r>
            <a:endParaRPr altLang="en-US" lang="zh-CN"/>
          </a:p>
        </p:txBody>
      </p:sp>
      <p:sp>
        <p:nvSpPr>
          <p:cNvPr id="10500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简介：通过研发新型白色能源技术，提高能源利用效率，降低能源消耗成本，为能源行业带来显著的经济效益。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实现方式：研发高效能转换器，优化能源输送和分配网络，提高设备运行效率。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预期成果：预计在未来五年内，能源利用效率提高20%，减少能源浪费，降低碳排放。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影响：推动能源行业的可持续发展，增强国家能源安全保障能力，为全球能源环境改善做出贡献。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预期成果二：降低能源成本</a:t>
            </a:r>
            <a:endParaRPr altLang="en-US" lang="zh-CN"/>
          </a:p>
        </p:txBody>
      </p:sp>
      <p:sp>
        <p:nvSpPr>
          <p:cNvPr id="10501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降低白色能源的生产成本，提高能源效率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通过技术研发，降低使用白色能源的运行成本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促进能源行业的可持续发展，增强市场竞争力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降低能源成本将为企业和消费者带来更多的经济效益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预期成果三：推动产业升级与转型</a:t>
            </a:r>
            <a:endParaRPr altLang="en-US" lang="zh-CN"/>
          </a:p>
        </p:txBody>
      </p:sp>
      <p:sp>
        <p:nvSpPr>
          <p:cNvPr id="10502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提高能源行业的国际竞争力和市场占有率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为全球能源安全和气候变化做出贡献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促进能源行业的技术创新和产业升级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推动能源行业的绿色转型和可持续发展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对全球能源市场的影响</a:t>
            </a:r>
            <a:endParaRPr altLang="en-US" lang="zh-CN"/>
          </a:p>
        </p:txBody>
      </p:sp>
      <p:sp>
        <p:nvSpPr>
          <p:cNvPr id="10502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降低能源成本：白色能源技术的研发将有助于降低生产成本，使得更多人能够获得清洁、可负担的能源。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促进能源转型：技术的进步将加速全球能源结构的转变，减少对化石燃料的依赖，推动可持续发展。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创造就业机会：随着能源行业的转型，将产生大量的新工作岗位，促进全球经济的增长。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提高能源安全性：通过多元化的能源供应，降低对单一能源来源的依赖，提高能源安全性。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5524" y="3432480"/>
            <a:ext cx="9144000" cy="2663519"/>
          </a:xfrm>
        </p:spPr>
        <p:txBody>
          <a:bodyPr wrap="square">
            <a:normAutofit/>
          </a:bodyPr>
          <a:p>
            <a:r>
              <a:rPr altLang="en-US" dirty="0" lang="zh-CN"/>
              <a:t>保障措施与建议</a:t>
            </a:r>
            <a:endParaRPr altLang="en-US" dirty="0" lang="zh-CN"/>
          </a:p>
        </p:txBody>
      </p:sp>
      <p:sp>
        <p:nvSpPr>
          <p:cNvPr id="10503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5524" y="304799"/>
            <a:ext cx="9144000" cy="2758787"/>
          </a:xfrm>
        </p:spPr>
        <p:txBody>
          <a:bodyPr wrap="square"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加强政策引导与支持</a:t>
            </a:r>
            <a:endParaRPr altLang="en-US" lang="zh-CN"/>
          </a:p>
        </p:txBody>
      </p:sp>
      <p:sp>
        <p:nvSpPr>
          <p:cNvPr id="10503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设立专项资金，支持关键技术突破和产业化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制定优惠政策，鼓励企业加大研发投入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完善法律法规，保护知识产权，促进技术转移转化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加强国际合作，引进先进技术，提高整体水平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建立健全法律法规体系</a:t>
            </a:r>
            <a:endParaRPr altLang="en-US" lang="zh-CN"/>
          </a:p>
        </p:txBody>
      </p:sp>
      <p:sp>
        <p:nvSpPr>
          <p:cNvPr id="10504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加强执法力度，确保法律法规的有效实施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建立监管机制，对白色能源技术研发进行全程监管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制定相关法律法规，规范白色能源技术研发行为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完善知识产权保护制度，鼓励创新成果的转化和应用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强化知识产权保护</a:t>
            </a:r>
            <a:endParaRPr altLang="en-US" lang="zh-CN"/>
          </a:p>
        </p:txBody>
      </p:sp>
      <p:sp>
        <p:nvSpPr>
          <p:cNvPr id="10505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建立完善的知识产权保护制度，加强知识产权法律法规的宣传和普及。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加强国际合作，共同打击跨国侵权行为，保护全球创新成果。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鼓励企业加强自主创新，提高知识产权的创造和应用能力。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加强知识产权的审查和保护，加大对侵权行为的打击力度，维护市场秩序。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推广应用与宣传</a:t>
            </a:r>
            <a:endParaRPr altLang="en-US" lang="zh-CN"/>
          </a:p>
        </p:txBody>
      </p:sp>
      <p:sp>
        <p:nvSpPr>
          <p:cNvPr id="10506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建立示范项目，展示白色能源技术的优势和应用效果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加强宣传推广，提高公众对白色能源技术的认知度和接受度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制定优惠政策，鼓励企业加大对白色能源技术的研发和应用投入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加强国际合作，引进国外先进技术和管理经验，提升我国白色能源技术的国际竞争力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6930" y="1072515"/>
            <a:ext cx="10514965" cy="2258060"/>
          </a:xfrm>
        </p:spPr>
        <p:txBody>
          <a:bodyPr anchor="b" anchorCtr="0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>
                <a:gradFill flip="none" rotWithShape="1">
                  <a:gsLst>
                    <a:gs pos="0">
                      <a:schemeClr val="accent1"/>
                    </a:gs>
                    <a:gs pos="9000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sym typeface="+mn-ea"/>
              </a:rPr>
              <a:t>感谢你的指正</a:t>
            </a:r>
            <a:endParaRPr altLang="en-US" dirty="0" lang="zh-CN">
              <a:gradFill flip="none" rotWithShape="1">
                <a:gsLst>
                  <a:gs pos="0">
                    <a:schemeClr val="accent1"/>
                  </a:gs>
                  <a:gs pos="90000">
                    <a:schemeClr val="accent1">
                      <a:lumMod val="75000"/>
                    </a:schemeClr>
                  </a:gs>
                </a:gsLst>
                <a:lin ang="0" scaled="1"/>
              </a:gradFill>
              <a:sym typeface="+mn-ea"/>
            </a:endParaRPr>
          </a:p>
        </p:txBody>
      </p:sp>
      <p:sp>
        <p:nvSpPr>
          <p:cNvPr id="105066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6976" y="3486320"/>
            <a:ext cx="10515000" cy="1465664"/>
          </a:xfrm>
        </p:spPr>
        <p:txBody>
          <a:bodyPr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8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329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8"/>
  <p:tag name="KSO_WM_TEMPLATE_THUMBS_INDEX" val="1、9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98_1*a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PRESET_TEXT" val="添加文档标题"/>
</p:tagLst>
</file>

<file path=ppt/tags/tag9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98_1*f*4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PRESET_TEXT" val="汇报人：WPS"/>
</p:tagLst>
</file>

<file path=ppt/tags/tag91.xml><?xml version="1.0" encoding="utf-8"?>
<p:tagLst xmlns:p="http://schemas.openxmlformats.org/presentationml/2006/main">
  <p:tag name="KSO_WM_SLIDE_ID" val="custom2023329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98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a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l_h_i*1_1_1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UNIT_TYPE" val="l_h_i"/>
  <p:tag name="KSO_WM_UNIT_INDEX" val="1_1_1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l_h_i*1_1_2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UNIT_TYPE" val="l_h_i"/>
  <p:tag name="KSO_WM_UNIT_INDEX" val="1_1_2"/>
  <p:tag name="KSO_WM_DIAGRAM_GROUP_CODE" val="l1-1"/>
  <p:tag name="KSO_WM_DIAGRAM_VERSION" val="3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3"/>
  <p:tag name="KSO_WM_UNIT_ID" val="custom20233298_5*l_h_i*1_1_3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298_5*l_h_a*1_1_1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l_h_i*1_4_1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UNIT_TYPE" val="l_h_i"/>
  <p:tag name="KSO_WM_UNIT_INDEX" val="1_4_1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l_h_i*1_4_2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UNIT_TYPE" val="l_h_i"/>
  <p:tag name="KSO_WM_UNIT_INDEX" val="1_4_2"/>
  <p:tag name="KSO_WM_DIAGRAM_GROUP_CODE" val="l1-1"/>
  <p:tag name="KSO_WM_DIAGRAM_VERSION" val="3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3"/>
  <p:tag name="KSO_WM_UNIT_ID" val="custom20233298_5*l_h_i*1_4_3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98_5*l_h_a*1_4_1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l_h_i*1_2_1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UNIT_TYPE" val="l_h_i"/>
  <p:tag name="KSO_WM_UNIT_INDEX" val="1_2_1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l_h_i*1_2_2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UNIT_TYPE" val="l_h_i"/>
  <p:tag name="KSO_WM_UNIT_INDEX" val="1_2_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3"/>
  <p:tag name="KSO_WM_UNIT_ID" val="custom20233298_5*l_h_i*1_2_3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98_5*l_h_a*1_2_1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l_h_i*1_3_1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UNIT_TYPE" val="l_h_i"/>
  <p:tag name="KSO_WM_UNIT_INDEX" val="1_3_1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l_h_i*1_3_2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UNIT_TYPE" val="l_h_i"/>
  <p:tag name="KSO_WM_UNIT_INDEX" val="1_3_2"/>
  <p:tag name="KSO_WM_DIAGRAM_GROUP_CODE" val="l1-1"/>
  <p:tag name="KSO_WM_DIAGRAM_VERSION" val="3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3"/>
  <p:tag name="KSO_WM_UNIT_ID" val="custom20233298_5*l_h_i*1_3_3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98_5*l_h_a*1_3_1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l_h_i*1_5_1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UNIT_TYPE" val="l_h_i"/>
  <p:tag name="KSO_WM_UNIT_INDEX" val="1_5_1"/>
  <p:tag name="KSO_WM_DIAGRAM_GROUP_CODE" val="l1-1"/>
  <p:tag name="KSO_WM_DIAGRAM_VERSION" val="3"/>
  <p:tag name="KSO_WM_DIAGRAM_COLOR_TRICK" val="1"/>
  <p:tag name="KSO_WM_DIAGRAM_COLOR_TEXT_CAN_REMOVE" val="n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5*l_h_i*1_5_2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UNIT_TYPE" val="l_h_i"/>
  <p:tag name="KSO_WM_UNIT_INDEX" val="1_5_2"/>
  <p:tag name="KSO_WM_DIAGRAM_GROUP_CODE" val="l1-1"/>
  <p:tag name="KSO_WM_DIAGRAM_VERSION" val="3"/>
  <p:tag name="KSO_WM_DIAGRAM_COLOR_TRICK" val="1"/>
  <p:tag name="KSO_WM_DIAGRAM_COLOR_TEXT_CAN_REMOVE" val="n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3"/>
  <p:tag name="KSO_WM_UNIT_ID" val="custom20233298_5*l_h_i*1_5_3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298_5*l_h_a*1_5_1"/>
  <p:tag name="KSO_WM_TEMPLATE_CATEGORY" val="custom"/>
  <p:tag name="KSO_WM_TEMPLATE_INDEX" val="2023329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13.xml><?xml version="1.0" encoding="utf-8"?>
<p:tagLst xmlns:p="http://schemas.openxmlformats.org/presentationml/2006/main">
  <p:tag name="KSO_WM_SLIDE_ID" val="custom2023329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329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7*a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8_7*e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6.xml><?xml version="1.0" encoding="utf-8"?>
<p:tagLst xmlns:p="http://schemas.openxmlformats.org/presentationml/2006/main">
  <p:tag name="KSO_WM_SLIDE_ID" val="custom2023329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8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7*a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8_7*e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5.xml><?xml version="1.0" encoding="utf-8"?>
<p:tagLst xmlns:p="http://schemas.openxmlformats.org/presentationml/2006/main">
  <p:tag name="KSO_WM_SLIDE_ID" val="custom2023329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8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7*a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8_7*e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9.xml><?xml version="1.0" encoding="utf-8"?>
<p:tagLst xmlns:p="http://schemas.openxmlformats.org/presentationml/2006/main">
  <p:tag name="KSO_WM_SLIDE_ID" val="custom2023329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8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7*a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8_7*e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14.xml><?xml version="1.0" encoding="utf-8"?>
<p:tagLst xmlns:p="http://schemas.openxmlformats.org/presentationml/2006/main">
  <p:tag name="KSO_WM_SLIDE_ID" val="custom2023329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8"/>
  <p:tag name="KSO_WM_SLIDE_TYPE" val="sectionTitle"/>
  <p:tag name="KSO_WM_SLIDE_SUBTYPE" val="pureTxt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7*a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8_7*e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65.xml><?xml version="1.0" encoding="utf-8"?>
<p:tagLst xmlns:p="http://schemas.openxmlformats.org/presentationml/2006/main">
  <p:tag name="KSO_WM_SLIDE_ID" val="custom2023329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8"/>
  <p:tag name="KSO_WM_SLIDE_TYPE" val="sectionTitle"/>
  <p:tag name="KSO_WM_SLIDE_SUBTYPE" val="pureTxt"/>
  <p:tag name="KSO_WM_SLIDE_LAYOUT" val="a_e"/>
  <p:tag name="KSO_WM_SLIDE_LAYOUT_CNT" val="1_1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9*a*1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你的指正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8_9*f*4"/>
  <p:tag name="KSO_WM_TEMPLATE_CATEGORY" val="custom"/>
  <p:tag name="KSO_WM_TEMPLATE_INDEX" val="20233298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29.xml><?xml version="1.0" encoding="utf-8"?>
<p:tagLst xmlns:p="http://schemas.openxmlformats.org/presentationml/2006/main">
  <p:tag name="KSO_WM_SLIDE_ID" val="custom202332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9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03">
      <a:dk1>
        <a:srgbClr val="000000"/>
      </a:dk1>
      <a:lt1>
        <a:srgbClr val="FFFFFF"/>
      </a:lt1>
      <a:dk2>
        <a:srgbClr val="030303"/>
      </a:dk2>
      <a:lt2>
        <a:srgbClr val="FFFFFF"/>
      </a:lt2>
      <a:accent1>
        <a:srgbClr val="C7A582"/>
      </a:accent1>
      <a:accent2>
        <a:srgbClr val="C38B79"/>
      </a:accent2>
      <a:accent3>
        <a:srgbClr val="C78282"/>
      </a:accent3>
      <a:accent4>
        <a:srgbClr val="C7BC82"/>
      </a:accent4>
      <a:accent5>
        <a:srgbClr val="A0C782"/>
      </a:accent5>
      <a:accent6>
        <a:srgbClr val="82C7A2"/>
      </a:accent6>
      <a:hlink>
        <a:srgbClr val="658BD5"/>
      </a:hlink>
      <a:folHlink>
        <a:srgbClr val="A16AA5"/>
      </a:folHlink>
    </a:clrScheme>
    <a:fontScheme name="自定义 44">
      <a:majorFont>
        <a:latin typeface="MiSans Light"/>
        <a:ea typeface="微软雅黑"/>
        <a:cs typeface=""/>
      </a:majorFont>
      <a:minorFont>
        <a:latin typeface="MiSans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2024-01-05T09:35:00Z</dcterms:created>
  <dcterms:modified xsi:type="dcterms:W3CDTF">2024-01-05T09:35:00Z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e304d350fbdd466b9fa1e164ac8a8cd0_21</vt:lpwstr>
  </property>
</Properties>
</file>