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25" r:id="rId3"/>
  </p:sldMasterIdLst>
  <p:notesMasterIdLst>
    <p:notesMasterId r:id="rId6"/>
  </p:notesMasterIdLst>
  <p:sldIdLst>
    <p:sldId id="315" r:id="rId4"/>
    <p:sldId id="286" r:id="rId5"/>
    <p:sldId id="282" r:id="rId7"/>
    <p:sldId id="263" r:id="rId8"/>
    <p:sldId id="262" r:id="rId9"/>
    <p:sldId id="261" r:id="rId10"/>
    <p:sldId id="257" r:id="rId11"/>
    <p:sldId id="311" r:id="rId12"/>
    <p:sldId id="316" r:id="rId13"/>
    <p:sldId id="318" r:id="rId14"/>
    <p:sldId id="312" r:id="rId15"/>
    <p:sldId id="317" r:id="rId16"/>
    <p:sldId id="313" r:id="rId17"/>
    <p:sldId id="319" r:id="rId18"/>
    <p:sldId id="320" r:id="rId19"/>
    <p:sldId id="321" r:id="rId20"/>
    <p:sldId id="260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83B2"/>
    <a:srgbClr val="2652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938" y="690"/>
      </p:cViewPr>
      <p:guideLst>
        <p:guide orient="horz" pos="2160"/>
        <p:guide pos="38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50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24106-079D-4ECF-919F-47E95288B2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98762-771D-4307-9DB0-9BB9724FF49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248717" y="2241856"/>
            <a:ext cx="2483590" cy="2707263"/>
          </a:xfrm>
          <a:custGeom>
            <a:avLst/>
            <a:gdLst>
              <a:gd name="connsiteX0" fmla="*/ 0 w 2483590"/>
              <a:gd name="connsiteY0" fmla="*/ 0 h 2707263"/>
              <a:gd name="connsiteX1" fmla="*/ 2483590 w 2483590"/>
              <a:gd name="connsiteY1" fmla="*/ 0 h 2707263"/>
              <a:gd name="connsiteX2" fmla="*/ 2483590 w 2483590"/>
              <a:gd name="connsiteY2" fmla="*/ 2707263 h 2707263"/>
              <a:gd name="connsiteX3" fmla="*/ 0 w 2483590"/>
              <a:gd name="connsiteY3" fmla="*/ 2707263 h 270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3590" h="2707263">
                <a:moveTo>
                  <a:pt x="0" y="0"/>
                </a:moveTo>
                <a:lnTo>
                  <a:pt x="2483590" y="0"/>
                </a:lnTo>
                <a:lnTo>
                  <a:pt x="2483590" y="2707263"/>
                </a:lnTo>
                <a:lnTo>
                  <a:pt x="0" y="27072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5359029" y="2241856"/>
            <a:ext cx="2483590" cy="2707263"/>
          </a:xfrm>
          <a:custGeom>
            <a:avLst/>
            <a:gdLst>
              <a:gd name="connsiteX0" fmla="*/ 0 w 2483590"/>
              <a:gd name="connsiteY0" fmla="*/ 0 h 2707263"/>
              <a:gd name="connsiteX1" fmla="*/ 2483590 w 2483590"/>
              <a:gd name="connsiteY1" fmla="*/ 0 h 2707263"/>
              <a:gd name="connsiteX2" fmla="*/ 2483590 w 2483590"/>
              <a:gd name="connsiteY2" fmla="*/ 2707263 h 2707263"/>
              <a:gd name="connsiteX3" fmla="*/ 0 w 2483590"/>
              <a:gd name="connsiteY3" fmla="*/ 2707263 h 270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3590" h="2707263">
                <a:moveTo>
                  <a:pt x="0" y="0"/>
                </a:moveTo>
                <a:lnTo>
                  <a:pt x="2483590" y="0"/>
                </a:lnTo>
                <a:lnTo>
                  <a:pt x="2483590" y="2707263"/>
                </a:lnTo>
                <a:lnTo>
                  <a:pt x="0" y="27072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469342" y="2241856"/>
            <a:ext cx="2483590" cy="2707263"/>
          </a:xfrm>
          <a:custGeom>
            <a:avLst/>
            <a:gdLst>
              <a:gd name="connsiteX0" fmla="*/ 0 w 2483590"/>
              <a:gd name="connsiteY0" fmla="*/ 0 h 2707263"/>
              <a:gd name="connsiteX1" fmla="*/ 2483590 w 2483590"/>
              <a:gd name="connsiteY1" fmla="*/ 0 h 2707263"/>
              <a:gd name="connsiteX2" fmla="*/ 2483590 w 2483590"/>
              <a:gd name="connsiteY2" fmla="*/ 2707263 h 2707263"/>
              <a:gd name="connsiteX3" fmla="*/ 0 w 2483590"/>
              <a:gd name="connsiteY3" fmla="*/ 2707263 h 270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3590" h="2707263">
                <a:moveTo>
                  <a:pt x="0" y="0"/>
                </a:moveTo>
                <a:lnTo>
                  <a:pt x="2483590" y="0"/>
                </a:lnTo>
                <a:lnTo>
                  <a:pt x="2483590" y="2707263"/>
                </a:lnTo>
                <a:lnTo>
                  <a:pt x="0" y="27072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269647" y="1633063"/>
            <a:ext cx="2821967" cy="1764458"/>
          </a:xfrm>
          <a:custGeom>
            <a:avLst/>
            <a:gdLst>
              <a:gd name="connsiteX0" fmla="*/ 0 w 2821967"/>
              <a:gd name="connsiteY0" fmla="*/ 0 h 1764458"/>
              <a:gd name="connsiteX1" fmla="*/ 2821967 w 2821967"/>
              <a:gd name="connsiteY1" fmla="*/ 0 h 1764458"/>
              <a:gd name="connsiteX2" fmla="*/ 2821967 w 2821967"/>
              <a:gd name="connsiteY2" fmla="*/ 1764458 h 1764458"/>
              <a:gd name="connsiteX3" fmla="*/ 0 w 2821967"/>
              <a:gd name="connsiteY3" fmla="*/ 1764458 h 176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967" h="1764458">
                <a:moveTo>
                  <a:pt x="0" y="0"/>
                </a:moveTo>
                <a:lnTo>
                  <a:pt x="2821967" y="0"/>
                </a:lnTo>
                <a:lnTo>
                  <a:pt x="2821967" y="1764458"/>
                </a:lnTo>
                <a:lnTo>
                  <a:pt x="0" y="17644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5189842" y="1633063"/>
            <a:ext cx="2821967" cy="1764458"/>
          </a:xfrm>
          <a:custGeom>
            <a:avLst/>
            <a:gdLst>
              <a:gd name="connsiteX0" fmla="*/ 0 w 2821967"/>
              <a:gd name="connsiteY0" fmla="*/ 0 h 1764458"/>
              <a:gd name="connsiteX1" fmla="*/ 2821967 w 2821967"/>
              <a:gd name="connsiteY1" fmla="*/ 0 h 1764458"/>
              <a:gd name="connsiteX2" fmla="*/ 2821967 w 2821967"/>
              <a:gd name="connsiteY2" fmla="*/ 1764458 h 1764458"/>
              <a:gd name="connsiteX3" fmla="*/ 0 w 2821967"/>
              <a:gd name="connsiteY3" fmla="*/ 1764458 h 176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967" h="1764458">
                <a:moveTo>
                  <a:pt x="0" y="0"/>
                </a:moveTo>
                <a:lnTo>
                  <a:pt x="2821967" y="0"/>
                </a:lnTo>
                <a:lnTo>
                  <a:pt x="2821967" y="1764458"/>
                </a:lnTo>
                <a:lnTo>
                  <a:pt x="0" y="17644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110037" y="1633063"/>
            <a:ext cx="2821967" cy="1764458"/>
          </a:xfrm>
          <a:custGeom>
            <a:avLst/>
            <a:gdLst>
              <a:gd name="connsiteX0" fmla="*/ 0 w 2821967"/>
              <a:gd name="connsiteY0" fmla="*/ 0 h 1764458"/>
              <a:gd name="connsiteX1" fmla="*/ 2821967 w 2821967"/>
              <a:gd name="connsiteY1" fmla="*/ 0 h 1764458"/>
              <a:gd name="connsiteX2" fmla="*/ 2821967 w 2821967"/>
              <a:gd name="connsiteY2" fmla="*/ 1764458 h 1764458"/>
              <a:gd name="connsiteX3" fmla="*/ 0 w 2821967"/>
              <a:gd name="connsiteY3" fmla="*/ 1764458 h 176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967" h="1764458">
                <a:moveTo>
                  <a:pt x="0" y="0"/>
                </a:moveTo>
                <a:lnTo>
                  <a:pt x="2821967" y="0"/>
                </a:lnTo>
                <a:lnTo>
                  <a:pt x="2821967" y="1764458"/>
                </a:lnTo>
                <a:lnTo>
                  <a:pt x="0" y="17644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821197" y="1373315"/>
            <a:ext cx="4779628" cy="2509905"/>
          </a:xfrm>
          <a:custGeom>
            <a:avLst/>
            <a:gdLst>
              <a:gd name="connsiteX0" fmla="*/ 0 w 4779628"/>
              <a:gd name="connsiteY0" fmla="*/ 0 h 2509905"/>
              <a:gd name="connsiteX1" fmla="*/ 4779628 w 4779628"/>
              <a:gd name="connsiteY1" fmla="*/ 0 h 2509905"/>
              <a:gd name="connsiteX2" fmla="*/ 4779628 w 4779628"/>
              <a:gd name="connsiteY2" fmla="*/ 2509905 h 2509905"/>
              <a:gd name="connsiteX3" fmla="*/ 0 w 4779628"/>
              <a:gd name="connsiteY3" fmla="*/ 2509905 h 2509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9628" h="2509905">
                <a:moveTo>
                  <a:pt x="0" y="0"/>
                </a:moveTo>
                <a:lnTo>
                  <a:pt x="4779628" y="0"/>
                </a:lnTo>
                <a:lnTo>
                  <a:pt x="4779628" y="2509905"/>
                </a:lnTo>
                <a:lnTo>
                  <a:pt x="0" y="25099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703587" y="2717502"/>
            <a:ext cx="4788000" cy="2503786"/>
          </a:xfrm>
          <a:custGeom>
            <a:avLst/>
            <a:gdLst>
              <a:gd name="connsiteX0" fmla="*/ 0 w 4788000"/>
              <a:gd name="connsiteY0" fmla="*/ 0 h 2503786"/>
              <a:gd name="connsiteX1" fmla="*/ 4788000 w 4788000"/>
              <a:gd name="connsiteY1" fmla="*/ 0 h 2503786"/>
              <a:gd name="connsiteX2" fmla="*/ 4788000 w 4788000"/>
              <a:gd name="connsiteY2" fmla="*/ 2503786 h 2503786"/>
              <a:gd name="connsiteX3" fmla="*/ 0 w 4788000"/>
              <a:gd name="connsiteY3" fmla="*/ 2503786 h 2503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8000" h="2503786">
                <a:moveTo>
                  <a:pt x="0" y="0"/>
                </a:moveTo>
                <a:lnTo>
                  <a:pt x="4788000" y="0"/>
                </a:lnTo>
                <a:lnTo>
                  <a:pt x="4788000" y="2503786"/>
                </a:lnTo>
                <a:lnTo>
                  <a:pt x="0" y="25037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583663" y="1627318"/>
            <a:ext cx="3603310" cy="3602594"/>
          </a:xfrm>
          <a:custGeom>
            <a:avLst/>
            <a:gdLst>
              <a:gd name="connsiteX0" fmla="*/ 1801655 w 3603310"/>
              <a:gd name="connsiteY0" fmla="*/ 0 h 3602594"/>
              <a:gd name="connsiteX1" fmla="*/ 3603310 w 3603310"/>
              <a:gd name="connsiteY1" fmla="*/ 1801297 h 3602594"/>
              <a:gd name="connsiteX2" fmla="*/ 1801655 w 3603310"/>
              <a:gd name="connsiteY2" fmla="*/ 3602594 h 3602594"/>
              <a:gd name="connsiteX3" fmla="*/ 0 w 3603310"/>
              <a:gd name="connsiteY3" fmla="*/ 1801297 h 3602594"/>
              <a:gd name="connsiteX4" fmla="*/ 1801655 w 3603310"/>
              <a:gd name="connsiteY4" fmla="*/ 0 h 360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3310" h="3602594">
                <a:moveTo>
                  <a:pt x="1801655" y="0"/>
                </a:moveTo>
                <a:cubicBezTo>
                  <a:pt x="2796682" y="0"/>
                  <a:pt x="3603310" y="806468"/>
                  <a:pt x="3603310" y="1801297"/>
                </a:cubicBezTo>
                <a:cubicBezTo>
                  <a:pt x="3603310" y="2796126"/>
                  <a:pt x="2796682" y="3602594"/>
                  <a:pt x="1801655" y="3602594"/>
                </a:cubicBezTo>
                <a:cubicBezTo>
                  <a:pt x="806628" y="3602594"/>
                  <a:pt x="0" y="2796126"/>
                  <a:pt x="0" y="1801297"/>
                </a:cubicBezTo>
                <a:cubicBezTo>
                  <a:pt x="0" y="806468"/>
                  <a:pt x="806628" y="0"/>
                  <a:pt x="18016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770742" y="1335314"/>
            <a:ext cx="3730171" cy="3971472"/>
          </a:xfrm>
          <a:custGeom>
            <a:avLst/>
            <a:gdLst>
              <a:gd name="connsiteX0" fmla="*/ 0 w 3730171"/>
              <a:gd name="connsiteY0" fmla="*/ 0 h 3971472"/>
              <a:gd name="connsiteX1" fmla="*/ 3730171 w 3730171"/>
              <a:gd name="connsiteY1" fmla="*/ 0 h 3971472"/>
              <a:gd name="connsiteX2" fmla="*/ 3730171 w 3730171"/>
              <a:gd name="connsiteY2" fmla="*/ 3971472 h 3971472"/>
              <a:gd name="connsiteX3" fmla="*/ 0 w 3730171"/>
              <a:gd name="connsiteY3" fmla="*/ 3971472 h 3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0171" h="3971472">
                <a:moveTo>
                  <a:pt x="0" y="0"/>
                </a:moveTo>
                <a:lnTo>
                  <a:pt x="3730171" y="0"/>
                </a:lnTo>
                <a:lnTo>
                  <a:pt x="3730171" y="3971472"/>
                </a:lnTo>
                <a:lnTo>
                  <a:pt x="0" y="3971472"/>
                </a:lnTo>
                <a:close/>
              </a:path>
            </a:pathLst>
          </a:custGeom>
          <a:ln w="28575">
            <a:solidFill>
              <a:schemeClr val="bg1">
                <a:lumMod val="7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hf sldNum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8" Type="http://schemas.openxmlformats.org/officeDocument/2006/relationships/theme" Target="../theme/theme1.xml"/><Relationship Id="rId77" Type="http://schemas.openxmlformats.org/officeDocument/2006/relationships/image" Target="../media/image2.png"/><Relationship Id="rId76" Type="http://schemas.openxmlformats.org/officeDocument/2006/relationships/slideLayout" Target="../slideLayouts/slideLayout76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0" y="901700"/>
            <a:ext cx="12192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 userDrawn="1"/>
        </p:nvCxnSpPr>
        <p:spPr>
          <a:xfrm>
            <a:off x="0" y="1676400"/>
            <a:ext cx="12192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 userDrawn="1"/>
        </p:nvCxnSpPr>
        <p:spPr>
          <a:xfrm>
            <a:off x="0" y="2349500"/>
            <a:ext cx="12192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0" y="3073400"/>
            <a:ext cx="12192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0" y="3776663"/>
            <a:ext cx="12192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0" y="4449763"/>
            <a:ext cx="12192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0" y="5160963"/>
            <a:ext cx="12192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0" y="5897563"/>
            <a:ext cx="12192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7" b="1588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7" Type="http://schemas.openxmlformats.org/officeDocument/2006/relationships/notesSlide" Target="../notesSlides/notesSlide5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106420" y="887095"/>
            <a:ext cx="782891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《唐诗五首》：品味千年风韵</a:t>
            </a:r>
            <a:endParaRPr 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r>
              <a:rPr 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唐朝被誉为中国诗歌的鼎盛时代，无数优秀的诗人在这个时期涌现出来，他们以精湛的艺术才华和独特的思想触动了后世的文人墨客。熟读唐诗三百首，不仅会增长诗词素养，还能领略到唐诗的深邃内涵与绚丽风采。</a:t>
            </a:r>
            <a:endParaRPr 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2590800" y="2102851"/>
            <a:ext cx="7493000" cy="1016000"/>
            <a:chOff x="2298700" y="2102851"/>
            <a:chExt cx="8153400" cy="101600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298700" y="2102851"/>
              <a:ext cx="8153400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2298700" y="3118851"/>
              <a:ext cx="8153400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8171" y="1816100"/>
            <a:ext cx="944143" cy="1138136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8089900" y="4673600"/>
            <a:ext cx="533400" cy="533400"/>
            <a:chOff x="8572500" y="4673600"/>
            <a:chExt cx="533400" cy="533400"/>
          </a:xfrm>
        </p:grpSpPr>
        <p:sp>
          <p:nvSpPr>
            <p:cNvPr id="32" name="椭圆 31"/>
            <p:cNvSpPr/>
            <p:nvPr/>
          </p:nvSpPr>
          <p:spPr>
            <a:xfrm>
              <a:off x="8572500" y="4673600"/>
              <a:ext cx="533400" cy="533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3" name="椭圆 7"/>
            <p:cNvSpPr/>
            <p:nvPr/>
          </p:nvSpPr>
          <p:spPr>
            <a:xfrm>
              <a:off x="8686800" y="4849151"/>
              <a:ext cx="304800" cy="182297"/>
            </a:xfrm>
            <a:custGeom>
              <a:avLst/>
              <a:gdLst>
                <a:gd name="connsiteX0" fmla="*/ 82550 w 331788"/>
                <a:gd name="connsiteY0" fmla="*/ 117475 h 198438"/>
                <a:gd name="connsiteX1" fmla="*/ 165100 w 331788"/>
                <a:gd name="connsiteY1" fmla="*/ 157163 h 198438"/>
                <a:gd name="connsiteX2" fmla="*/ 247650 w 331788"/>
                <a:gd name="connsiteY2" fmla="*/ 117475 h 198438"/>
                <a:gd name="connsiteX3" fmla="*/ 247650 w 331788"/>
                <a:gd name="connsiteY3" fmla="*/ 157163 h 198438"/>
                <a:gd name="connsiteX4" fmla="*/ 165100 w 331788"/>
                <a:gd name="connsiteY4" fmla="*/ 198438 h 198438"/>
                <a:gd name="connsiteX5" fmla="*/ 82550 w 331788"/>
                <a:gd name="connsiteY5" fmla="*/ 157163 h 198438"/>
                <a:gd name="connsiteX6" fmla="*/ 20638 w 331788"/>
                <a:gd name="connsiteY6" fmla="*/ 82550 h 198438"/>
                <a:gd name="connsiteX7" fmla="*/ 24606 w 331788"/>
                <a:gd name="connsiteY7" fmla="*/ 86447 h 198438"/>
                <a:gd name="connsiteX8" fmla="*/ 24606 w 331788"/>
                <a:gd name="connsiteY8" fmla="*/ 150091 h 198438"/>
                <a:gd name="connsiteX9" fmla="*/ 28575 w 331788"/>
                <a:gd name="connsiteY9" fmla="*/ 157885 h 198438"/>
                <a:gd name="connsiteX10" fmla="*/ 24606 w 331788"/>
                <a:gd name="connsiteY10" fmla="*/ 164379 h 198438"/>
                <a:gd name="connsiteX11" fmla="*/ 24606 w 331788"/>
                <a:gd name="connsiteY11" fmla="*/ 178667 h 198438"/>
                <a:gd name="connsiteX12" fmla="*/ 20638 w 331788"/>
                <a:gd name="connsiteY12" fmla="*/ 182563 h 198438"/>
                <a:gd name="connsiteX13" fmla="*/ 16669 w 331788"/>
                <a:gd name="connsiteY13" fmla="*/ 178667 h 198438"/>
                <a:gd name="connsiteX14" fmla="*/ 16669 w 331788"/>
                <a:gd name="connsiteY14" fmla="*/ 164379 h 198438"/>
                <a:gd name="connsiteX15" fmla="*/ 12700 w 331788"/>
                <a:gd name="connsiteY15" fmla="*/ 157885 h 198438"/>
                <a:gd name="connsiteX16" fmla="*/ 16669 w 331788"/>
                <a:gd name="connsiteY16" fmla="*/ 150091 h 198438"/>
                <a:gd name="connsiteX17" fmla="*/ 16669 w 331788"/>
                <a:gd name="connsiteY17" fmla="*/ 86447 h 198438"/>
                <a:gd name="connsiteX18" fmla="*/ 20638 w 331788"/>
                <a:gd name="connsiteY18" fmla="*/ 82550 h 198438"/>
                <a:gd name="connsiteX19" fmla="*/ 165100 w 331788"/>
                <a:gd name="connsiteY19" fmla="*/ 58738 h 198438"/>
                <a:gd name="connsiteX20" fmla="*/ 152400 w 331788"/>
                <a:gd name="connsiteY20" fmla="*/ 66676 h 198438"/>
                <a:gd name="connsiteX21" fmla="*/ 165100 w 331788"/>
                <a:gd name="connsiteY21" fmla="*/ 74614 h 198438"/>
                <a:gd name="connsiteX22" fmla="*/ 177800 w 331788"/>
                <a:gd name="connsiteY22" fmla="*/ 66676 h 198438"/>
                <a:gd name="connsiteX23" fmla="*/ 165100 w 331788"/>
                <a:gd name="connsiteY23" fmla="*/ 58738 h 198438"/>
                <a:gd name="connsiteX24" fmla="*/ 165100 w 331788"/>
                <a:gd name="connsiteY24" fmla="*/ 0 h 198438"/>
                <a:gd name="connsiteX25" fmla="*/ 331788 w 331788"/>
                <a:gd name="connsiteY25" fmla="*/ 66675 h 198438"/>
                <a:gd name="connsiteX26" fmla="*/ 165100 w 331788"/>
                <a:gd name="connsiteY26" fmla="*/ 149225 h 198438"/>
                <a:gd name="connsiteX27" fmla="*/ 0 w 331788"/>
                <a:gd name="connsiteY27" fmla="*/ 66675 h 19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1788" h="198438">
                  <a:moveTo>
                    <a:pt x="82550" y="117475"/>
                  </a:moveTo>
                  <a:lnTo>
                    <a:pt x="165100" y="157163"/>
                  </a:lnTo>
                  <a:lnTo>
                    <a:pt x="247650" y="117475"/>
                  </a:lnTo>
                  <a:lnTo>
                    <a:pt x="247650" y="157163"/>
                  </a:lnTo>
                  <a:lnTo>
                    <a:pt x="165100" y="198438"/>
                  </a:lnTo>
                  <a:lnTo>
                    <a:pt x="82550" y="157163"/>
                  </a:lnTo>
                  <a:close/>
                  <a:moveTo>
                    <a:pt x="20638" y="82550"/>
                  </a:moveTo>
                  <a:cubicBezTo>
                    <a:pt x="23283" y="82550"/>
                    <a:pt x="24606" y="85148"/>
                    <a:pt x="24606" y="86447"/>
                  </a:cubicBezTo>
                  <a:cubicBezTo>
                    <a:pt x="24606" y="86447"/>
                    <a:pt x="24606" y="86447"/>
                    <a:pt x="24606" y="150091"/>
                  </a:cubicBezTo>
                  <a:cubicBezTo>
                    <a:pt x="27252" y="151390"/>
                    <a:pt x="28575" y="153988"/>
                    <a:pt x="28575" y="157885"/>
                  </a:cubicBezTo>
                  <a:cubicBezTo>
                    <a:pt x="28575" y="160482"/>
                    <a:pt x="27252" y="163080"/>
                    <a:pt x="24606" y="164379"/>
                  </a:cubicBezTo>
                  <a:cubicBezTo>
                    <a:pt x="24606" y="164379"/>
                    <a:pt x="24606" y="164379"/>
                    <a:pt x="24606" y="178667"/>
                  </a:cubicBezTo>
                  <a:cubicBezTo>
                    <a:pt x="24606" y="181264"/>
                    <a:pt x="23283" y="182563"/>
                    <a:pt x="20638" y="182563"/>
                  </a:cubicBezTo>
                  <a:cubicBezTo>
                    <a:pt x="17992" y="182563"/>
                    <a:pt x="16669" y="181264"/>
                    <a:pt x="16669" y="178667"/>
                  </a:cubicBezTo>
                  <a:cubicBezTo>
                    <a:pt x="16669" y="178667"/>
                    <a:pt x="16669" y="178667"/>
                    <a:pt x="16669" y="164379"/>
                  </a:cubicBezTo>
                  <a:cubicBezTo>
                    <a:pt x="14023" y="163080"/>
                    <a:pt x="12700" y="160482"/>
                    <a:pt x="12700" y="157885"/>
                  </a:cubicBezTo>
                  <a:cubicBezTo>
                    <a:pt x="12700" y="153988"/>
                    <a:pt x="14023" y="151390"/>
                    <a:pt x="16669" y="150091"/>
                  </a:cubicBezTo>
                  <a:cubicBezTo>
                    <a:pt x="16669" y="150091"/>
                    <a:pt x="16669" y="150091"/>
                    <a:pt x="16669" y="86447"/>
                  </a:cubicBezTo>
                  <a:cubicBezTo>
                    <a:pt x="16669" y="85148"/>
                    <a:pt x="17992" y="82550"/>
                    <a:pt x="20638" y="82550"/>
                  </a:cubicBezTo>
                  <a:close/>
                  <a:moveTo>
                    <a:pt x="165100" y="58738"/>
                  </a:moveTo>
                  <a:cubicBezTo>
                    <a:pt x="158086" y="58738"/>
                    <a:pt x="152400" y="62292"/>
                    <a:pt x="152400" y="66676"/>
                  </a:cubicBezTo>
                  <a:cubicBezTo>
                    <a:pt x="152400" y="71060"/>
                    <a:pt x="158086" y="74614"/>
                    <a:pt x="165100" y="74614"/>
                  </a:cubicBezTo>
                  <a:cubicBezTo>
                    <a:pt x="172114" y="74614"/>
                    <a:pt x="177800" y="71060"/>
                    <a:pt x="177800" y="66676"/>
                  </a:cubicBezTo>
                  <a:cubicBezTo>
                    <a:pt x="177800" y="62292"/>
                    <a:pt x="172114" y="58738"/>
                    <a:pt x="165100" y="58738"/>
                  </a:cubicBezTo>
                  <a:close/>
                  <a:moveTo>
                    <a:pt x="165100" y="0"/>
                  </a:moveTo>
                  <a:lnTo>
                    <a:pt x="331788" y="66675"/>
                  </a:lnTo>
                  <a:lnTo>
                    <a:pt x="165100" y="149225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839200" y="4673600"/>
            <a:ext cx="533400" cy="533400"/>
            <a:chOff x="8572500" y="4673600"/>
            <a:chExt cx="533400" cy="533400"/>
          </a:xfrm>
        </p:grpSpPr>
        <p:sp>
          <p:nvSpPr>
            <p:cNvPr id="26" name="椭圆 25"/>
            <p:cNvSpPr/>
            <p:nvPr/>
          </p:nvSpPr>
          <p:spPr>
            <a:xfrm>
              <a:off x="8572500" y="4673600"/>
              <a:ext cx="533400" cy="533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椭圆 11"/>
            <p:cNvSpPr/>
            <p:nvPr/>
          </p:nvSpPr>
          <p:spPr>
            <a:xfrm>
              <a:off x="8726201" y="4787900"/>
              <a:ext cx="225998" cy="304800"/>
            </a:xfrm>
            <a:custGeom>
              <a:avLst/>
              <a:gdLst>
                <a:gd name="connsiteX0" fmla="*/ 66675 w 241300"/>
                <a:gd name="connsiteY0" fmla="*/ 265113 h 325437"/>
                <a:gd name="connsiteX1" fmla="*/ 42862 w 241300"/>
                <a:gd name="connsiteY1" fmla="*/ 301626 h 325437"/>
                <a:gd name="connsiteX2" fmla="*/ 198437 w 241300"/>
                <a:gd name="connsiteY2" fmla="*/ 301626 h 325437"/>
                <a:gd name="connsiteX3" fmla="*/ 174625 w 241300"/>
                <a:gd name="connsiteY3" fmla="*/ 265113 h 325437"/>
                <a:gd name="connsiteX4" fmla="*/ 103187 w 241300"/>
                <a:gd name="connsiteY4" fmla="*/ 120650 h 325437"/>
                <a:gd name="connsiteX5" fmla="*/ 103187 w 241300"/>
                <a:gd name="connsiteY5" fmla="*/ 204788 h 325437"/>
                <a:gd name="connsiteX6" fmla="*/ 77787 w 241300"/>
                <a:gd name="connsiteY6" fmla="*/ 241300 h 325437"/>
                <a:gd name="connsiteX7" fmla="*/ 163512 w 241300"/>
                <a:gd name="connsiteY7" fmla="*/ 241300 h 325437"/>
                <a:gd name="connsiteX8" fmla="*/ 138112 w 241300"/>
                <a:gd name="connsiteY8" fmla="*/ 204788 h 325437"/>
                <a:gd name="connsiteX9" fmla="*/ 138112 w 241300"/>
                <a:gd name="connsiteY9" fmla="*/ 120650 h 325437"/>
                <a:gd name="connsiteX10" fmla="*/ 66675 w 241300"/>
                <a:gd name="connsiteY10" fmla="*/ 96837 h 325437"/>
                <a:gd name="connsiteX11" fmla="*/ 174625 w 241300"/>
                <a:gd name="connsiteY11" fmla="*/ 96837 h 325437"/>
                <a:gd name="connsiteX12" fmla="*/ 174625 w 241300"/>
                <a:gd name="connsiteY12" fmla="*/ 120650 h 325437"/>
                <a:gd name="connsiteX13" fmla="*/ 163513 w 241300"/>
                <a:gd name="connsiteY13" fmla="*/ 120650 h 325437"/>
                <a:gd name="connsiteX14" fmla="*/ 163513 w 241300"/>
                <a:gd name="connsiteY14" fmla="*/ 198437 h 325437"/>
                <a:gd name="connsiteX15" fmla="*/ 241300 w 241300"/>
                <a:gd name="connsiteY15" fmla="*/ 325437 h 325437"/>
                <a:gd name="connsiteX16" fmla="*/ 0 w 241300"/>
                <a:gd name="connsiteY16" fmla="*/ 325437 h 325437"/>
                <a:gd name="connsiteX17" fmla="*/ 77788 w 241300"/>
                <a:gd name="connsiteY17" fmla="*/ 198437 h 325437"/>
                <a:gd name="connsiteX18" fmla="*/ 77788 w 241300"/>
                <a:gd name="connsiteY18" fmla="*/ 120650 h 325437"/>
                <a:gd name="connsiteX19" fmla="*/ 66675 w 241300"/>
                <a:gd name="connsiteY19" fmla="*/ 120650 h 325437"/>
                <a:gd name="connsiteX20" fmla="*/ 70644 w 241300"/>
                <a:gd name="connsiteY20" fmla="*/ 38100 h 325437"/>
                <a:gd name="connsiteX21" fmla="*/ 85726 w 241300"/>
                <a:gd name="connsiteY21" fmla="*/ 53182 h 325437"/>
                <a:gd name="connsiteX22" fmla="*/ 70644 w 241300"/>
                <a:gd name="connsiteY22" fmla="*/ 68264 h 325437"/>
                <a:gd name="connsiteX23" fmla="*/ 55562 w 241300"/>
                <a:gd name="connsiteY23" fmla="*/ 53182 h 325437"/>
                <a:gd name="connsiteX24" fmla="*/ 70644 w 241300"/>
                <a:gd name="connsiteY24" fmla="*/ 38100 h 325437"/>
                <a:gd name="connsiteX25" fmla="*/ 146051 w 241300"/>
                <a:gd name="connsiteY25" fmla="*/ 0 h 325437"/>
                <a:gd name="connsiteX26" fmla="*/ 169864 w 241300"/>
                <a:gd name="connsiteY26" fmla="*/ 23813 h 325437"/>
                <a:gd name="connsiteX27" fmla="*/ 146051 w 241300"/>
                <a:gd name="connsiteY27" fmla="*/ 47626 h 325437"/>
                <a:gd name="connsiteX28" fmla="*/ 122238 w 241300"/>
                <a:gd name="connsiteY28" fmla="*/ 23813 h 325437"/>
                <a:gd name="connsiteX29" fmla="*/ 146051 w 241300"/>
                <a:gd name="connsiteY29" fmla="*/ 0 h 32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1300" h="325437">
                  <a:moveTo>
                    <a:pt x="66675" y="265113"/>
                  </a:moveTo>
                  <a:lnTo>
                    <a:pt x="42862" y="301626"/>
                  </a:lnTo>
                  <a:lnTo>
                    <a:pt x="198437" y="301626"/>
                  </a:lnTo>
                  <a:lnTo>
                    <a:pt x="174625" y="265113"/>
                  </a:lnTo>
                  <a:close/>
                  <a:moveTo>
                    <a:pt x="103187" y="120650"/>
                  </a:moveTo>
                  <a:lnTo>
                    <a:pt x="103187" y="204788"/>
                  </a:lnTo>
                  <a:lnTo>
                    <a:pt x="77787" y="241300"/>
                  </a:lnTo>
                  <a:lnTo>
                    <a:pt x="163512" y="241300"/>
                  </a:lnTo>
                  <a:lnTo>
                    <a:pt x="138112" y="204788"/>
                  </a:lnTo>
                  <a:lnTo>
                    <a:pt x="138112" y="120650"/>
                  </a:lnTo>
                  <a:close/>
                  <a:moveTo>
                    <a:pt x="66675" y="96837"/>
                  </a:moveTo>
                  <a:lnTo>
                    <a:pt x="174625" y="96837"/>
                  </a:lnTo>
                  <a:lnTo>
                    <a:pt x="174625" y="120650"/>
                  </a:lnTo>
                  <a:lnTo>
                    <a:pt x="163513" y="120650"/>
                  </a:lnTo>
                  <a:lnTo>
                    <a:pt x="163513" y="198437"/>
                  </a:lnTo>
                  <a:lnTo>
                    <a:pt x="241300" y="325437"/>
                  </a:lnTo>
                  <a:lnTo>
                    <a:pt x="0" y="325437"/>
                  </a:lnTo>
                  <a:lnTo>
                    <a:pt x="77788" y="198437"/>
                  </a:lnTo>
                  <a:lnTo>
                    <a:pt x="77788" y="120650"/>
                  </a:lnTo>
                  <a:lnTo>
                    <a:pt x="66675" y="120650"/>
                  </a:lnTo>
                  <a:close/>
                  <a:moveTo>
                    <a:pt x="70644" y="38100"/>
                  </a:moveTo>
                  <a:cubicBezTo>
                    <a:pt x="78974" y="38100"/>
                    <a:pt x="85726" y="44852"/>
                    <a:pt x="85726" y="53182"/>
                  </a:cubicBezTo>
                  <a:cubicBezTo>
                    <a:pt x="85726" y="61512"/>
                    <a:pt x="78974" y="68264"/>
                    <a:pt x="70644" y="68264"/>
                  </a:cubicBezTo>
                  <a:cubicBezTo>
                    <a:pt x="62314" y="68264"/>
                    <a:pt x="55562" y="61512"/>
                    <a:pt x="55562" y="53182"/>
                  </a:cubicBezTo>
                  <a:cubicBezTo>
                    <a:pt x="55562" y="44852"/>
                    <a:pt x="62314" y="38100"/>
                    <a:pt x="70644" y="38100"/>
                  </a:cubicBezTo>
                  <a:close/>
                  <a:moveTo>
                    <a:pt x="146051" y="0"/>
                  </a:moveTo>
                  <a:cubicBezTo>
                    <a:pt x="159203" y="0"/>
                    <a:pt x="169864" y="10661"/>
                    <a:pt x="169864" y="23813"/>
                  </a:cubicBezTo>
                  <a:cubicBezTo>
                    <a:pt x="169864" y="36965"/>
                    <a:pt x="159203" y="47626"/>
                    <a:pt x="146051" y="47626"/>
                  </a:cubicBezTo>
                  <a:cubicBezTo>
                    <a:pt x="132899" y="47626"/>
                    <a:pt x="122238" y="36965"/>
                    <a:pt x="122238" y="23813"/>
                  </a:cubicBezTo>
                  <a:cubicBezTo>
                    <a:pt x="122238" y="10661"/>
                    <a:pt x="132899" y="0"/>
                    <a:pt x="146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588500" y="4673600"/>
            <a:ext cx="533400" cy="533400"/>
            <a:chOff x="8572500" y="4673600"/>
            <a:chExt cx="533400" cy="533400"/>
          </a:xfrm>
        </p:grpSpPr>
        <p:sp>
          <p:nvSpPr>
            <p:cNvPr id="29" name="椭圆 28"/>
            <p:cNvSpPr/>
            <p:nvPr/>
          </p:nvSpPr>
          <p:spPr>
            <a:xfrm>
              <a:off x="8572500" y="4673600"/>
              <a:ext cx="533400" cy="533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0" name="椭圆 14"/>
            <p:cNvSpPr/>
            <p:nvPr/>
          </p:nvSpPr>
          <p:spPr>
            <a:xfrm>
              <a:off x="8737600" y="4838531"/>
              <a:ext cx="203200" cy="203538"/>
            </a:xfrm>
            <a:custGeom>
              <a:avLst/>
              <a:gdLst>
                <a:gd name="connsiteX0" fmla="*/ 161233 w 328613"/>
                <a:gd name="connsiteY0" fmla="*/ 228600 h 329159"/>
                <a:gd name="connsiteX1" fmla="*/ 136525 w 328613"/>
                <a:gd name="connsiteY1" fmla="*/ 271780 h 329159"/>
                <a:gd name="connsiteX2" fmla="*/ 145628 w 328613"/>
                <a:gd name="connsiteY2" fmla="*/ 270510 h 329159"/>
                <a:gd name="connsiteX3" fmla="*/ 158632 w 328613"/>
                <a:gd name="connsiteY3" fmla="*/ 278130 h 329159"/>
                <a:gd name="connsiteX4" fmla="*/ 162533 w 328613"/>
                <a:gd name="connsiteY4" fmla="*/ 285750 h 329159"/>
                <a:gd name="connsiteX5" fmla="*/ 185940 w 328613"/>
                <a:gd name="connsiteY5" fmla="*/ 246380 h 329159"/>
                <a:gd name="connsiteX6" fmla="*/ 197644 w 328613"/>
                <a:gd name="connsiteY6" fmla="*/ 240030 h 329159"/>
                <a:gd name="connsiteX7" fmla="*/ 209348 w 328613"/>
                <a:gd name="connsiteY7" fmla="*/ 246380 h 329159"/>
                <a:gd name="connsiteX8" fmla="*/ 232755 w 328613"/>
                <a:gd name="connsiteY8" fmla="*/ 285750 h 329159"/>
                <a:gd name="connsiteX9" fmla="*/ 236656 w 328613"/>
                <a:gd name="connsiteY9" fmla="*/ 278130 h 329159"/>
                <a:gd name="connsiteX10" fmla="*/ 249660 w 328613"/>
                <a:gd name="connsiteY10" fmla="*/ 270510 h 329159"/>
                <a:gd name="connsiteX11" fmla="*/ 258763 w 328613"/>
                <a:gd name="connsiteY11" fmla="*/ 271780 h 329159"/>
                <a:gd name="connsiteX12" fmla="*/ 234055 w 328613"/>
                <a:gd name="connsiteY12" fmla="*/ 228600 h 329159"/>
                <a:gd name="connsiteX13" fmla="*/ 161233 w 328613"/>
                <a:gd name="connsiteY13" fmla="*/ 228600 h 329159"/>
                <a:gd name="connsiteX14" fmla="*/ 197645 w 328613"/>
                <a:gd name="connsiteY14" fmla="*/ 123825 h 329159"/>
                <a:gd name="connsiteX15" fmla="*/ 153988 w 328613"/>
                <a:gd name="connsiteY15" fmla="*/ 166688 h 329159"/>
                <a:gd name="connsiteX16" fmla="*/ 197645 w 328613"/>
                <a:gd name="connsiteY16" fmla="*/ 209551 h 329159"/>
                <a:gd name="connsiteX17" fmla="*/ 241302 w 328613"/>
                <a:gd name="connsiteY17" fmla="*/ 166688 h 329159"/>
                <a:gd name="connsiteX18" fmla="*/ 197645 w 328613"/>
                <a:gd name="connsiteY18" fmla="*/ 123825 h 329159"/>
                <a:gd name="connsiteX19" fmla="*/ 82540 w 328613"/>
                <a:gd name="connsiteY19" fmla="*/ 52388 h 329159"/>
                <a:gd name="connsiteX20" fmla="*/ 246074 w 328613"/>
                <a:gd name="connsiteY20" fmla="*/ 52388 h 329159"/>
                <a:gd name="connsiteX21" fmla="*/ 260351 w 328613"/>
                <a:gd name="connsiteY21" fmla="*/ 67356 h 329159"/>
                <a:gd name="connsiteX22" fmla="*/ 246074 w 328613"/>
                <a:gd name="connsiteY22" fmla="*/ 80963 h 329159"/>
                <a:gd name="connsiteX23" fmla="*/ 82540 w 328613"/>
                <a:gd name="connsiteY23" fmla="*/ 80963 h 329159"/>
                <a:gd name="connsiteX24" fmla="*/ 68263 w 328613"/>
                <a:gd name="connsiteY24" fmla="*/ 67356 h 329159"/>
                <a:gd name="connsiteX25" fmla="*/ 82540 w 328613"/>
                <a:gd name="connsiteY25" fmla="*/ 52388 h 329159"/>
                <a:gd name="connsiteX26" fmla="*/ 26988 w 328613"/>
                <a:gd name="connsiteY26" fmla="*/ 25400 h 329159"/>
                <a:gd name="connsiteX27" fmla="*/ 26988 w 328613"/>
                <a:gd name="connsiteY27" fmla="*/ 242888 h 329159"/>
                <a:gd name="connsiteX28" fmla="*/ 121557 w 328613"/>
                <a:gd name="connsiteY28" fmla="*/ 242888 h 329159"/>
                <a:gd name="connsiteX29" fmla="*/ 140989 w 328613"/>
                <a:gd name="connsiteY29" fmla="*/ 209229 h 329159"/>
                <a:gd name="connsiteX30" fmla="*/ 126739 w 328613"/>
                <a:gd name="connsiteY30" fmla="*/ 166509 h 329159"/>
                <a:gd name="connsiteX31" fmla="*/ 197989 w 328613"/>
                <a:gd name="connsiteY31" fmla="*/ 96602 h 329159"/>
                <a:gd name="connsiteX32" fmla="*/ 269239 w 328613"/>
                <a:gd name="connsiteY32" fmla="*/ 166509 h 329159"/>
                <a:gd name="connsiteX33" fmla="*/ 254989 w 328613"/>
                <a:gd name="connsiteY33" fmla="*/ 209229 h 329159"/>
                <a:gd name="connsiteX34" fmla="*/ 274421 w 328613"/>
                <a:gd name="connsiteY34" fmla="*/ 242888 h 329159"/>
                <a:gd name="connsiteX35" fmla="*/ 301626 w 328613"/>
                <a:gd name="connsiteY35" fmla="*/ 242888 h 329159"/>
                <a:gd name="connsiteX36" fmla="*/ 301626 w 328613"/>
                <a:gd name="connsiteY36" fmla="*/ 25400 h 329159"/>
                <a:gd name="connsiteX37" fmla="*/ 26988 w 328613"/>
                <a:gd name="connsiteY37" fmla="*/ 25400 h 329159"/>
                <a:gd name="connsiteX38" fmla="*/ 12937 w 328613"/>
                <a:gd name="connsiteY38" fmla="*/ 0 h 329159"/>
                <a:gd name="connsiteX39" fmla="*/ 315676 w 328613"/>
                <a:gd name="connsiteY39" fmla="*/ 0 h 329159"/>
                <a:gd name="connsiteX40" fmla="*/ 328613 w 328613"/>
                <a:gd name="connsiteY40" fmla="*/ 12949 h 329159"/>
                <a:gd name="connsiteX41" fmla="*/ 328613 w 328613"/>
                <a:gd name="connsiteY41" fmla="*/ 257686 h 329159"/>
                <a:gd name="connsiteX42" fmla="*/ 315676 w 328613"/>
                <a:gd name="connsiteY42" fmla="*/ 270635 h 329159"/>
                <a:gd name="connsiteX43" fmla="*/ 289800 w 328613"/>
                <a:gd name="connsiteY43" fmla="*/ 270635 h 329159"/>
                <a:gd name="connsiteX44" fmla="*/ 296269 w 328613"/>
                <a:gd name="connsiteY44" fmla="*/ 282289 h 329159"/>
                <a:gd name="connsiteX45" fmla="*/ 294975 w 328613"/>
                <a:gd name="connsiteY45" fmla="*/ 296533 h 329159"/>
                <a:gd name="connsiteX46" fmla="*/ 282038 w 328613"/>
                <a:gd name="connsiteY46" fmla="*/ 301712 h 329159"/>
                <a:gd name="connsiteX47" fmla="*/ 256163 w 328613"/>
                <a:gd name="connsiteY47" fmla="*/ 299123 h 329159"/>
                <a:gd name="connsiteX48" fmla="*/ 245813 w 328613"/>
                <a:gd name="connsiteY48" fmla="*/ 321136 h 329159"/>
                <a:gd name="connsiteX49" fmla="*/ 234169 w 328613"/>
                <a:gd name="connsiteY49" fmla="*/ 328905 h 329159"/>
                <a:gd name="connsiteX50" fmla="*/ 232875 w 328613"/>
                <a:gd name="connsiteY50" fmla="*/ 328905 h 329159"/>
                <a:gd name="connsiteX51" fmla="*/ 221232 w 328613"/>
                <a:gd name="connsiteY51" fmla="*/ 322431 h 329159"/>
                <a:gd name="connsiteX52" fmla="*/ 197944 w 328613"/>
                <a:gd name="connsiteY52" fmla="*/ 280994 h 329159"/>
                <a:gd name="connsiteX53" fmla="*/ 174657 w 328613"/>
                <a:gd name="connsiteY53" fmla="*/ 322431 h 329159"/>
                <a:gd name="connsiteX54" fmla="*/ 163013 w 328613"/>
                <a:gd name="connsiteY54" fmla="*/ 328905 h 329159"/>
                <a:gd name="connsiteX55" fmla="*/ 150075 w 328613"/>
                <a:gd name="connsiteY55" fmla="*/ 321136 h 329159"/>
                <a:gd name="connsiteX56" fmla="*/ 139725 w 328613"/>
                <a:gd name="connsiteY56" fmla="*/ 299123 h 329159"/>
                <a:gd name="connsiteX57" fmla="*/ 113850 w 328613"/>
                <a:gd name="connsiteY57" fmla="*/ 301712 h 329159"/>
                <a:gd name="connsiteX58" fmla="*/ 100913 w 328613"/>
                <a:gd name="connsiteY58" fmla="*/ 296533 h 329159"/>
                <a:gd name="connsiteX59" fmla="*/ 100913 w 328613"/>
                <a:gd name="connsiteY59" fmla="*/ 282289 h 329159"/>
                <a:gd name="connsiteX60" fmla="*/ 106088 w 328613"/>
                <a:gd name="connsiteY60" fmla="*/ 270635 h 329159"/>
                <a:gd name="connsiteX61" fmla="*/ 12937 w 328613"/>
                <a:gd name="connsiteY61" fmla="*/ 270635 h 329159"/>
                <a:gd name="connsiteX62" fmla="*/ 0 w 328613"/>
                <a:gd name="connsiteY62" fmla="*/ 257686 h 329159"/>
                <a:gd name="connsiteX63" fmla="*/ 0 w 328613"/>
                <a:gd name="connsiteY63" fmla="*/ 12949 h 329159"/>
                <a:gd name="connsiteX64" fmla="*/ 12937 w 328613"/>
                <a:gd name="connsiteY64" fmla="*/ 0 h 32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28613" h="329159">
                  <a:moveTo>
                    <a:pt x="161233" y="228600"/>
                  </a:moveTo>
                  <a:cubicBezTo>
                    <a:pt x="161233" y="228600"/>
                    <a:pt x="161233" y="228600"/>
                    <a:pt x="136525" y="271780"/>
                  </a:cubicBezTo>
                  <a:cubicBezTo>
                    <a:pt x="136525" y="271780"/>
                    <a:pt x="136525" y="271780"/>
                    <a:pt x="145628" y="270510"/>
                  </a:cubicBezTo>
                  <a:cubicBezTo>
                    <a:pt x="150829" y="270510"/>
                    <a:pt x="156031" y="273050"/>
                    <a:pt x="158632" y="278130"/>
                  </a:cubicBezTo>
                  <a:cubicBezTo>
                    <a:pt x="158632" y="278130"/>
                    <a:pt x="158632" y="278130"/>
                    <a:pt x="162533" y="285750"/>
                  </a:cubicBezTo>
                  <a:cubicBezTo>
                    <a:pt x="162533" y="285750"/>
                    <a:pt x="162533" y="285750"/>
                    <a:pt x="185940" y="246380"/>
                  </a:cubicBezTo>
                  <a:cubicBezTo>
                    <a:pt x="188541" y="242570"/>
                    <a:pt x="192442" y="240030"/>
                    <a:pt x="197644" y="240030"/>
                  </a:cubicBezTo>
                  <a:cubicBezTo>
                    <a:pt x="202846" y="240030"/>
                    <a:pt x="206747" y="242570"/>
                    <a:pt x="209348" y="246380"/>
                  </a:cubicBezTo>
                  <a:cubicBezTo>
                    <a:pt x="209348" y="246380"/>
                    <a:pt x="209348" y="246380"/>
                    <a:pt x="232755" y="285750"/>
                  </a:cubicBezTo>
                  <a:cubicBezTo>
                    <a:pt x="232755" y="285750"/>
                    <a:pt x="232755" y="285750"/>
                    <a:pt x="236656" y="278130"/>
                  </a:cubicBezTo>
                  <a:cubicBezTo>
                    <a:pt x="239257" y="273050"/>
                    <a:pt x="244459" y="270510"/>
                    <a:pt x="249660" y="270510"/>
                  </a:cubicBezTo>
                  <a:lnTo>
                    <a:pt x="258763" y="271780"/>
                  </a:lnTo>
                  <a:cubicBezTo>
                    <a:pt x="258763" y="271780"/>
                    <a:pt x="258763" y="271780"/>
                    <a:pt x="234055" y="228600"/>
                  </a:cubicBezTo>
                  <a:cubicBezTo>
                    <a:pt x="211948" y="241300"/>
                    <a:pt x="183340" y="241300"/>
                    <a:pt x="161233" y="228600"/>
                  </a:cubicBezTo>
                  <a:close/>
                  <a:moveTo>
                    <a:pt x="197645" y="123825"/>
                  </a:moveTo>
                  <a:cubicBezTo>
                    <a:pt x="173534" y="123825"/>
                    <a:pt x="153988" y="143015"/>
                    <a:pt x="153988" y="166688"/>
                  </a:cubicBezTo>
                  <a:cubicBezTo>
                    <a:pt x="153988" y="190361"/>
                    <a:pt x="173534" y="209551"/>
                    <a:pt x="197645" y="209551"/>
                  </a:cubicBezTo>
                  <a:cubicBezTo>
                    <a:pt x="221756" y="209551"/>
                    <a:pt x="241302" y="190361"/>
                    <a:pt x="241302" y="166688"/>
                  </a:cubicBezTo>
                  <a:cubicBezTo>
                    <a:pt x="241302" y="143015"/>
                    <a:pt x="221756" y="123825"/>
                    <a:pt x="197645" y="123825"/>
                  </a:cubicBezTo>
                  <a:close/>
                  <a:moveTo>
                    <a:pt x="82540" y="52388"/>
                  </a:moveTo>
                  <a:cubicBezTo>
                    <a:pt x="82540" y="52388"/>
                    <a:pt x="82540" y="52388"/>
                    <a:pt x="246074" y="52388"/>
                  </a:cubicBezTo>
                  <a:cubicBezTo>
                    <a:pt x="253862" y="52388"/>
                    <a:pt x="260351" y="59192"/>
                    <a:pt x="260351" y="67356"/>
                  </a:cubicBezTo>
                  <a:cubicBezTo>
                    <a:pt x="260351" y="74160"/>
                    <a:pt x="253862" y="80963"/>
                    <a:pt x="246074" y="80963"/>
                  </a:cubicBezTo>
                  <a:cubicBezTo>
                    <a:pt x="246074" y="80963"/>
                    <a:pt x="246074" y="80963"/>
                    <a:pt x="82540" y="80963"/>
                  </a:cubicBezTo>
                  <a:cubicBezTo>
                    <a:pt x="74752" y="80963"/>
                    <a:pt x="68263" y="74160"/>
                    <a:pt x="68263" y="67356"/>
                  </a:cubicBezTo>
                  <a:cubicBezTo>
                    <a:pt x="68263" y="59192"/>
                    <a:pt x="74752" y="52388"/>
                    <a:pt x="82540" y="52388"/>
                  </a:cubicBezTo>
                  <a:close/>
                  <a:moveTo>
                    <a:pt x="26988" y="25400"/>
                  </a:moveTo>
                  <a:cubicBezTo>
                    <a:pt x="26988" y="25400"/>
                    <a:pt x="26988" y="25400"/>
                    <a:pt x="26988" y="242888"/>
                  </a:cubicBezTo>
                  <a:cubicBezTo>
                    <a:pt x="26988" y="242888"/>
                    <a:pt x="26988" y="242888"/>
                    <a:pt x="121557" y="242888"/>
                  </a:cubicBezTo>
                  <a:cubicBezTo>
                    <a:pt x="121557" y="242888"/>
                    <a:pt x="121557" y="242888"/>
                    <a:pt x="140989" y="209229"/>
                  </a:cubicBezTo>
                  <a:cubicBezTo>
                    <a:pt x="131920" y="197578"/>
                    <a:pt x="126739" y="182043"/>
                    <a:pt x="126739" y="166509"/>
                  </a:cubicBezTo>
                  <a:cubicBezTo>
                    <a:pt x="126739" y="128966"/>
                    <a:pt x="159125" y="96602"/>
                    <a:pt x="197989" y="96602"/>
                  </a:cubicBezTo>
                  <a:cubicBezTo>
                    <a:pt x="236853" y="96602"/>
                    <a:pt x="269239" y="128966"/>
                    <a:pt x="269239" y="166509"/>
                  </a:cubicBezTo>
                  <a:cubicBezTo>
                    <a:pt x="269239" y="182043"/>
                    <a:pt x="264058" y="197578"/>
                    <a:pt x="254989" y="209229"/>
                  </a:cubicBezTo>
                  <a:cubicBezTo>
                    <a:pt x="254989" y="209229"/>
                    <a:pt x="254989" y="209229"/>
                    <a:pt x="274421" y="242888"/>
                  </a:cubicBezTo>
                  <a:cubicBezTo>
                    <a:pt x="274421" y="242888"/>
                    <a:pt x="274421" y="242888"/>
                    <a:pt x="301626" y="242888"/>
                  </a:cubicBezTo>
                  <a:cubicBezTo>
                    <a:pt x="301626" y="242888"/>
                    <a:pt x="301626" y="242888"/>
                    <a:pt x="301626" y="25400"/>
                  </a:cubicBezTo>
                  <a:cubicBezTo>
                    <a:pt x="301626" y="25400"/>
                    <a:pt x="301626" y="25400"/>
                    <a:pt x="26988" y="25400"/>
                  </a:cubicBezTo>
                  <a:close/>
                  <a:moveTo>
                    <a:pt x="12937" y="0"/>
                  </a:moveTo>
                  <a:cubicBezTo>
                    <a:pt x="12937" y="0"/>
                    <a:pt x="12937" y="0"/>
                    <a:pt x="315676" y="0"/>
                  </a:cubicBezTo>
                  <a:cubicBezTo>
                    <a:pt x="323438" y="0"/>
                    <a:pt x="328613" y="5179"/>
                    <a:pt x="328613" y="12949"/>
                  </a:cubicBezTo>
                  <a:cubicBezTo>
                    <a:pt x="328613" y="12949"/>
                    <a:pt x="328613" y="12949"/>
                    <a:pt x="328613" y="257686"/>
                  </a:cubicBezTo>
                  <a:cubicBezTo>
                    <a:pt x="328613" y="265455"/>
                    <a:pt x="323438" y="270635"/>
                    <a:pt x="315676" y="270635"/>
                  </a:cubicBezTo>
                  <a:cubicBezTo>
                    <a:pt x="315676" y="270635"/>
                    <a:pt x="315676" y="270635"/>
                    <a:pt x="289800" y="270635"/>
                  </a:cubicBezTo>
                  <a:cubicBezTo>
                    <a:pt x="289800" y="270635"/>
                    <a:pt x="289800" y="270635"/>
                    <a:pt x="296269" y="282289"/>
                  </a:cubicBezTo>
                  <a:cubicBezTo>
                    <a:pt x="297563" y="286174"/>
                    <a:pt x="297563" y="291353"/>
                    <a:pt x="294975" y="296533"/>
                  </a:cubicBezTo>
                  <a:cubicBezTo>
                    <a:pt x="292388" y="300417"/>
                    <a:pt x="287213" y="303007"/>
                    <a:pt x="282038" y="301712"/>
                  </a:cubicBezTo>
                  <a:cubicBezTo>
                    <a:pt x="282038" y="301712"/>
                    <a:pt x="282038" y="301712"/>
                    <a:pt x="256163" y="299123"/>
                  </a:cubicBezTo>
                  <a:cubicBezTo>
                    <a:pt x="256163" y="299123"/>
                    <a:pt x="256163" y="299123"/>
                    <a:pt x="245813" y="321136"/>
                  </a:cubicBezTo>
                  <a:cubicBezTo>
                    <a:pt x="243225" y="326316"/>
                    <a:pt x="239344" y="328905"/>
                    <a:pt x="234169" y="328905"/>
                  </a:cubicBezTo>
                  <a:cubicBezTo>
                    <a:pt x="234169" y="328905"/>
                    <a:pt x="234169" y="328905"/>
                    <a:pt x="232875" y="328905"/>
                  </a:cubicBezTo>
                  <a:cubicBezTo>
                    <a:pt x="227700" y="328905"/>
                    <a:pt x="223819" y="326316"/>
                    <a:pt x="221232" y="322431"/>
                  </a:cubicBezTo>
                  <a:cubicBezTo>
                    <a:pt x="221232" y="322431"/>
                    <a:pt x="221232" y="322431"/>
                    <a:pt x="197944" y="280994"/>
                  </a:cubicBezTo>
                  <a:cubicBezTo>
                    <a:pt x="197944" y="280994"/>
                    <a:pt x="197944" y="280994"/>
                    <a:pt x="174657" y="322431"/>
                  </a:cubicBezTo>
                  <a:cubicBezTo>
                    <a:pt x="172069" y="326316"/>
                    <a:pt x="168188" y="330200"/>
                    <a:pt x="163013" y="328905"/>
                  </a:cubicBezTo>
                  <a:cubicBezTo>
                    <a:pt x="157838" y="328905"/>
                    <a:pt x="152663" y="326316"/>
                    <a:pt x="150075" y="321136"/>
                  </a:cubicBezTo>
                  <a:cubicBezTo>
                    <a:pt x="150075" y="321136"/>
                    <a:pt x="150075" y="321136"/>
                    <a:pt x="139725" y="299123"/>
                  </a:cubicBezTo>
                  <a:cubicBezTo>
                    <a:pt x="139725" y="299123"/>
                    <a:pt x="139725" y="299123"/>
                    <a:pt x="113850" y="301712"/>
                  </a:cubicBezTo>
                  <a:cubicBezTo>
                    <a:pt x="108675" y="303007"/>
                    <a:pt x="103500" y="300417"/>
                    <a:pt x="100913" y="296533"/>
                  </a:cubicBezTo>
                  <a:cubicBezTo>
                    <a:pt x="98325" y="291353"/>
                    <a:pt x="98325" y="286174"/>
                    <a:pt x="100913" y="282289"/>
                  </a:cubicBezTo>
                  <a:cubicBezTo>
                    <a:pt x="100913" y="282289"/>
                    <a:pt x="100913" y="282289"/>
                    <a:pt x="106088" y="270635"/>
                  </a:cubicBezTo>
                  <a:cubicBezTo>
                    <a:pt x="106088" y="270635"/>
                    <a:pt x="106088" y="270635"/>
                    <a:pt x="12937" y="270635"/>
                  </a:cubicBezTo>
                  <a:cubicBezTo>
                    <a:pt x="5175" y="270635"/>
                    <a:pt x="0" y="265455"/>
                    <a:pt x="0" y="257686"/>
                  </a:cubicBezTo>
                  <a:cubicBezTo>
                    <a:pt x="0" y="257686"/>
                    <a:pt x="0" y="257686"/>
                    <a:pt x="0" y="12949"/>
                  </a:cubicBezTo>
                  <a:cubicBezTo>
                    <a:pt x="0" y="5179"/>
                    <a:pt x="5175" y="0"/>
                    <a:pt x="129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323475" y="2235685"/>
            <a:ext cx="3840480" cy="15684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唐诗两首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腾讯体 W7" panose="020C08030202040F0204" pitchFamily="34" charset="-122"/>
              <a:ea typeface="腾讯体 W7" panose="020C08030202040F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37975" y="3420031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诺水河初级中学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636000" y="3420031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教师：王凯生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ripple dir="l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25987" y="276451"/>
            <a:ext cx="1843659" cy="521970"/>
            <a:chOff x="2726499" y="2446518"/>
            <a:chExt cx="1843659" cy="521970"/>
          </a:xfrm>
        </p:grpSpPr>
        <p:sp>
          <p:nvSpPr>
            <p:cNvPr id="6" name="文本框 5"/>
            <p:cNvSpPr txBox="1"/>
            <p:nvPr/>
          </p:nvSpPr>
          <p:spPr>
            <a:xfrm>
              <a:off x="2964878" y="2446518"/>
              <a:ext cx="16052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学习目标</a:t>
              </a:r>
              <a:endParaRPr lang="zh-CN" altLang="en-US" sz="2800" b="1" dirty="0">
                <a:solidFill>
                  <a:srgbClr val="3D83B2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 flipH="1">
              <a:off x="2726499" y="2484017"/>
              <a:ext cx="170414" cy="3982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2576195" y="1903095"/>
            <a:ext cx="7934960" cy="20300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altLang="zh-CN" sz="2800" smtClean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华文楷体" panose="02010600040101010101" pitchFamily="2" charset="-122"/>
              </a:rPr>
              <a:t>1. 理解和感受诗人们所表达的思想和情感。</a:t>
            </a:r>
            <a:endParaRPr altLang="zh-CN" sz="2800" smtClean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altLang="zh-CN" sz="2800" smtClean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华文楷体" panose="02010600040101010101" pitchFamily="2" charset="-122"/>
              </a:rPr>
              <a:t>2. 掌握借景抒情和情景交融的表现技巧。</a:t>
            </a:r>
            <a:endParaRPr altLang="zh-CN" sz="2800" smtClean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altLang="zh-CN" sz="2800" smtClean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华文楷体" panose="02010600040101010101" pitchFamily="2" charset="-122"/>
              </a:rPr>
              <a:t>3. 培养对生活和劳动的热爱</a:t>
            </a:r>
            <a:r>
              <a:rPr lang="zh-CN" sz="2800" smtClean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华文楷体" panose="02010600040101010101" pitchFamily="2" charset="-122"/>
              </a:rPr>
              <a:t>。</a:t>
            </a:r>
            <a:endParaRPr lang="zh-CN" sz="2800" smtClean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1930079" y="291812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2800" b="1">
                <a:solidFill>
                  <a:srgbClr val="3D83B2"/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</a:lstStyle>
          <a:p>
            <a:pPr algn="l"/>
            <a:r>
              <a:rPr 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文学常识</a:t>
            </a:r>
            <a:endParaRPr 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972086" y="352772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&gt;&gt;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851660" y="885825"/>
            <a:ext cx="9536430" cy="10384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3200" dirty="0">
                <a:latin typeface="华文楷体" panose="02010600040101010101" pitchFamily="2" charset="-122"/>
                <a:ea typeface="华文楷体" panose="02010600040101010101" pitchFamily="2" charset="-122"/>
                <a:sym typeface="华文楷体" panose="02010600040101010101" pitchFamily="2" charset="-122"/>
              </a:rPr>
              <a:t>    律诗是唐初形成的一种中国诗歌体裁，属于近体诗的一种，因其格律要求严格而得名。每首律诗共有八句，其中第一、第四、第六、第八句需要押韵，第三和第四句、第五和第六句需要对仗，同时每个字的音调也有规定。如果每句有五个字，则称为五言律诗；如果每句有七个字，则称为七言律诗。</a:t>
            </a:r>
            <a:endParaRPr sz="3200" dirty="0">
              <a:latin typeface="华文楷体" panose="02010600040101010101" pitchFamily="2" charset="-122"/>
              <a:ea typeface="华文楷体" panose="02010600040101010101" pitchFamily="2" charset="-122"/>
              <a:sym typeface="华文楷体" panose="02010600040101010101" pitchFamily="2" charset="-122"/>
            </a:endParaRPr>
          </a:p>
          <a:p>
            <a:endParaRPr sz="3200" dirty="0">
              <a:latin typeface="华文楷体" panose="02010600040101010101" pitchFamily="2" charset="-122"/>
              <a:ea typeface="华文楷体" panose="02010600040101010101" pitchFamily="2" charset="-122"/>
              <a:sym typeface="华文楷体" panose="02010600040101010101" pitchFamily="2" charset="-122"/>
            </a:endParaRPr>
          </a:p>
          <a:p>
            <a:r>
              <a:rPr sz="3200" dirty="0">
                <a:latin typeface="华文楷体" panose="02010600040101010101" pitchFamily="2" charset="-122"/>
                <a:ea typeface="华文楷体" panose="02010600040101010101" pitchFamily="2" charset="-122"/>
                <a:sym typeface="华文楷体" panose="02010600040101010101" pitchFamily="2" charset="-122"/>
              </a:rPr>
              <a:t>律诗的结构为每两句构成一联，共四联。第一和第二句称为首联或起联，第三和第四句称为颔联，第五和第六句称为颈联，第七和第八句称为尾联或结联。</a:t>
            </a:r>
            <a:endParaRPr sz="3200" dirty="0">
              <a:latin typeface="华文楷体" panose="02010600040101010101" pitchFamily="2" charset="-122"/>
              <a:ea typeface="华文楷体" panose="02010600040101010101" pitchFamily="2" charset="-122"/>
              <a:sym typeface="华文楷体" panose="02010600040101010101" pitchFamily="2" charset="-122"/>
            </a:endParaRPr>
          </a:p>
          <a:p>
            <a:endParaRPr lang="zh-CN" altLang="en-US" sz="3200" dirty="0">
              <a:latin typeface="华文楷体" panose="02010600040101010101" pitchFamily="2" charset="-122"/>
              <a:ea typeface="华文楷体" panose="02010600040101010101" pitchFamily="2" charset="-122"/>
              <a:sym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24430" y="1775460"/>
            <a:ext cx="8082915" cy="330708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sz="36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阅读：根据注释，理解内容。</a:t>
            </a:r>
            <a:endParaRPr sz="3600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sz="36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领悟：结合背景信息，把握情感。</a:t>
            </a:r>
            <a:endParaRPr sz="3600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sz="36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品味：抓住关键点，欣赏其写作手法。</a:t>
            </a:r>
            <a:endParaRPr sz="3600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45246" y="6162240"/>
            <a:ext cx="304800" cy="182297"/>
          </a:xfrm>
          <a:custGeom>
            <a:avLst/>
            <a:gdLst>
              <a:gd name="connsiteX0" fmla="*/ 82550 w 331788"/>
              <a:gd name="connsiteY0" fmla="*/ 117475 h 198438"/>
              <a:gd name="connsiteX1" fmla="*/ 165100 w 331788"/>
              <a:gd name="connsiteY1" fmla="*/ 157163 h 198438"/>
              <a:gd name="connsiteX2" fmla="*/ 247650 w 331788"/>
              <a:gd name="connsiteY2" fmla="*/ 117475 h 198438"/>
              <a:gd name="connsiteX3" fmla="*/ 247650 w 331788"/>
              <a:gd name="connsiteY3" fmla="*/ 157163 h 198438"/>
              <a:gd name="connsiteX4" fmla="*/ 165100 w 331788"/>
              <a:gd name="connsiteY4" fmla="*/ 198438 h 198438"/>
              <a:gd name="connsiteX5" fmla="*/ 82550 w 331788"/>
              <a:gd name="connsiteY5" fmla="*/ 157163 h 198438"/>
              <a:gd name="connsiteX6" fmla="*/ 20638 w 331788"/>
              <a:gd name="connsiteY6" fmla="*/ 82550 h 198438"/>
              <a:gd name="connsiteX7" fmla="*/ 24606 w 331788"/>
              <a:gd name="connsiteY7" fmla="*/ 86447 h 198438"/>
              <a:gd name="connsiteX8" fmla="*/ 24606 w 331788"/>
              <a:gd name="connsiteY8" fmla="*/ 150091 h 198438"/>
              <a:gd name="connsiteX9" fmla="*/ 28575 w 331788"/>
              <a:gd name="connsiteY9" fmla="*/ 157885 h 198438"/>
              <a:gd name="connsiteX10" fmla="*/ 24606 w 331788"/>
              <a:gd name="connsiteY10" fmla="*/ 164379 h 198438"/>
              <a:gd name="connsiteX11" fmla="*/ 24606 w 331788"/>
              <a:gd name="connsiteY11" fmla="*/ 178667 h 198438"/>
              <a:gd name="connsiteX12" fmla="*/ 20638 w 331788"/>
              <a:gd name="connsiteY12" fmla="*/ 182563 h 198438"/>
              <a:gd name="connsiteX13" fmla="*/ 16669 w 331788"/>
              <a:gd name="connsiteY13" fmla="*/ 178667 h 198438"/>
              <a:gd name="connsiteX14" fmla="*/ 16669 w 331788"/>
              <a:gd name="connsiteY14" fmla="*/ 164379 h 198438"/>
              <a:gd name="connsiteX15" fmla="*/ 12700 w 331788"/>
              <a:gd name="connsiteY15" fmla="*/ 157885 h 198438"/>
              <a:gd name="connsiteX16" fmla="*/ 16669 w 331788"/>
              <a:gd name="connsiteY16" fmla="*/ 150091 h 198438"/>
              <a:gd name="connsiteX17" fmla="*/ 16669 w 331788"/>
              <a:gd name="connsiteY17" fmla="*/ 86447 h 198438"/>
              <a:gd name="connsiteX18" fmla="*/ 20638 w 331788"/>
              <a:gd name="connsiteY18" fmla="*/ 82550 h 198438"/>
              <a:gd name="connsiteX19" fmla="*/ 165100 w 331788"/>
              <a:gd name="connsiteY19" fmla="*/ 58738 h 198438"/>
              <a:gd name="connsiteX20" fmla="*/ 152400 w 331788"/>
              <a:gd name="connsiteY20" fmla="*/ 66676 h 198438"/>
              <a:gd name="connsiteX21" fmla="*/ 165100 w 331788"/>
              <a:gd name="connsiteY21" fmla="*/ 74614 h 198438"/>
              <a:gd name="connsiteX22" fmla="*/ 177800 w 331788"/>
              <a:gd name="connsiteY22" fmla="*/ 66676 h 198438"/>
              <a:gd name="connsiteX23" fmla="*/ 165100 w 331788"/>
              <a:gd name="connsiteY23" fmla="*/ 58738 h 198438"/>
              <a:gd name="connsiteX24" fmla="*/ 165100 w 331788"/>
              <a:gd name="connsiteY24" fmla="*/ 0 h 198438"/>
              <a:gd name="connsiteX25" fmla="*/ 331788 w 331788"/>
              <a:gd name="connsiteY25" fmla="*/ 66675 h 198438"/>
              <a:gd name="connsiteX26" fmla="*/ 165100 w 331788"/>
              <a:gd name="connsiteY26" fmla="*/ 149225 h 198438"/>
              <a:gd name="connsiteX27" fmla="*/ 0 w 331788"/>
              <a:gd name="connsiteY27" fmla="*/ 66675 h 198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1788" h="198438">
                <a:moveTo>
                  <a:pt x="82550" y="117475"/>
                </a:moveTo>
                <a:lnTo>
                  <a:pt x="165100" y="157163"/>
                </a:lnTo>
                <a:lnTo>
                  <a:pt x="247650" y="117475"/>
                </a:lnTo>
                <a:lnTo>
                  <a:pt x="247650" y="157163"/>
                </a:lnTo>
                <a:lnTo>
                  <a:pt x="165100" y="198438"/>
                </a:lnTo>
                <a:lnTo>
                  <a:pt x="82550" y="157163"/>
                </a:lnTo>
                <a:close/>
                <a:moveTo>
                  <a:pt x="20638" y="82550"/>
                </a:moveTo>
                <a:cubicBezTo>
                  <a:pt x="23283" y="82550"/>
                  <a:pt x="24606" y="85148"/>
                  <a:pt x="24606" y="86447"/>
                </a:cubicBezTo>
                <a:cubicBezTo>
                  <a:pt x="24606" y="86447"/>
                  <a:pt x="24606" y="86447"/>
                  <a:pt x="24606" y="150091"/>
                </a:cubicBezTo>
                <a:cubicBezTo>
                  <a:pt x="27252" y="151390"/>
                  <a:pt x="28575" y="153988"/>
                  <a:pt x="28575" y="157885"/>
                </a:cubicBezTo>
                <a:cubicBezTo>
                  <a:pt x="28575" y="160482"/>
                  <a:pt x="27252" y="163080"/>
                  <a:pt x="24606" y="164379"/>
                </a:cubicBezTo>
                <a:cubicBezTo>
                  <a:pt x="24606" y="164379"/>
                  <a:pt x="24606" y="164379"/>
                  <a:pt x="24606" y="178667"/>
                </a:cubicBezTo>
                <a:cubicBezTo>
                  <a:pt x="24606" y="181264"/>
                  <a:pt x="23283" y="182563"/>
                  <a:pt x="20638" y="182563"/>
                </a:cubicBezTo>
                <a:cubicBezTo>
                  <a:pt x="17992" y="182563"/>
                  <a:pt x="16669" y="181264"/>
                  <a:pt x="16669" y="178667"/>
                </a:cubicBezTo>
                <a:cubicBezTo>
                  <a:pt x="16669" y="178667"/>
                  <a:pt x="16669" y="178667"/>
                  <a:pt x="16669" y="164379"/>
                </a:cubicBezTo>
                <a:cubicBezTo>
                  <a:pt x="14023" y="163080"/>
                  <a:pt x="12700" y="160482"/>
                  <a:pt x="12700" y="157885"/>
                </a:cubicBezTo>
                <a:cubicBezTo>
                  <a:pt x="12700" y="153988"/>
                  <a:pt x="14023" y="151390"/>
                  <a:pt x="16669" y="150091"/>
                </a:cubicBezTo>
                <a:cubicBezTo>
                  <a:pt x="16669" y="150091"/>
                  <a:pt x="16669" y="150091"/>
                  <a:pt x="16669" y="86447"/>
                </a:cubicBezTo>
                <a:cubicBezTo>
                  <a:pt x="16669" y="85148"/>
                  <a:pt x="17992" y="82550"/>
                  <a:pt x="20638" y="82550"/>
                </a:cubicBezTo>
                <a:close/>
                <a:moveTo>
                  <a:pt x="165100" y="58738"/>
                </a:moveTo>
                <a:cubicBezTo>
                  <a:pt x="158086" y="58738"/>
                  <a:pt x="152400" y="62292"/>
                  <a:pt x="152400" y="66676"/>
                </a:cubicBezTo>
                <a:cubicBezTo>
                  <a:pt x="152400" y="71060"/>
                  <a:pt x="158086" y="74614"/>
                  <a:pt x="165100" y="74614"/>
                </a:cubicBezTo>
                <a:cubicBezTo>
                  <a:pt x="172114" y="74614"/>
                  <a:pt x="177800" y="71060"/>
                  <a:pt x="177800" y="66676"/>
                </a:cubicBezTo>
                <a:cubicBezTo>
                  <a:pt x="177800" y="62292"/>
                  <a:pt x="172114" y="58738"/>
                  <a:pt x="165100" y="58738"/>
                </a:cubicBezTo>
                <a:close/>
                <a:moveTo>
                  <a:pt x="165100" y="0"/>
                </a:moveTo>
                <a:lnTo>
                  <a:pt x="331788" y="66675"/>
                </a:lnTo>
                <a:lnTo>
                  <a:pt x="165100" y="149225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930079" y="291812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2800" b="1">
                <a:solidFill>
                  <a:srgbClr val="3D83B2"/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</a:lstStyle>
          <a:p>
            <a:pPr algn="l"/>
            <a:r>
              <a:rPr 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方法指导</a:t>
            </a:r>
            <a:endParaRPr 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72086" y="352772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1930079" y="291812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2800" b="1">
                <a:solidFill>
                  <a:srgbClr val="3D83B2"/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</a:lstStyle>
          <a:p>
            <a:pPr algn="l"/>
            <a:r>
              <a:rPr 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预习检查</a:t>
            </a:r>
            <a:endParaRPr 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4420" y="814070"/>
            <a:ext cx="10173335" cy="8516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endParaRPr lang="zh-CN" altLang="en-US" sz="28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05660" y="1760220"/>
            <a:ext cx="8370570" cy="2538730"/>
            <a:chOff x="738" y="2320"/>
            <a:chExt cx="13182" cy="3998"/>
          </a:xfrm>
        </p:grpSpPr>
        <p:sp>
          <p:nvSpPr>
            <p:cNvPr id="29" name="TextBox 28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738" y="2320"/>
              <a:ext cx="1282" cy="8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Arial Unicode MS" panose="020B0604020202020204" charset="-122"/>
                </a:rPr>
                <a:t>ɡāo</a:t>
              </a:r>
              <a:endParaRPr lang="en-US" altLang="zh-CN" sz="2800">
                <a:latin typeface="汉语拼音" panose="000B0604020202020204" pitchFamily="34" charset="0"/>
                <a:ea typeface="Arial Unicode MS" panose="020B0604020202020204" charset="-122"/>
              </a:endParaRPr>
            </a:p>
          </p:txBody>
        </p:sp>
        <p:sp>
          <p:nvSpPr>
            <p:cNvPr id="39" name="矩形 38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65" y="2320"/>
              <a:ext cx="945" cy="8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Arial Unicode MS" panose="020B0604020202020204" charset="-122"/>
                </a:rPr>
                <a:t>dú</a:t>
              </a:r>
              <a:endParaRPr lang="en-US" altLang="zh-CN" sz="2800">
                <a:latin typeface="汉语拼音" panose="000B0604020202020204" pitchFamily="34" charset="0"/>
                <a:ea typeface="Arial Unicode MS" panose="020B0604020202020204" charset="-122"/>
              </a:endParaRPr>
            </a:p>
          </p:txBody>
        </p:sp>
        <p:sp>
          <p:nvSpPr>
            <p:cNvPr id="40" name="矩形 39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988" y="2320"/>
              <a:ext cx="1435" cy="8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Arial Unicode MS" panose="020B0604020202020204" charset="-122"/>
                </a:rPr>
                <a:t>xǐ yǐ</a:t>
              </a:r>
              <a:endParaRPr lang="en-US" altLang="zh-CN" sz="2800">
                <a:latin typeface="汉语拼音" panose="000B0604020202020204" pitchFamily="34" charset="0"/>
                <a:ea typeface="Arial Unicode MS" panose="020B0604020202020204" charset="-122"/>
              </a:endParaRPr>
            </a:p>
          </p:txBody>
        </p:sp>
        <p:sp>
          <p:nvSpPr>
            <p:cNvPr id="41" name="矩形 40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593" y="2320"/>
              <a:ext cx="1080" cy="8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Arial Unicode MS" panose="020B0604020202020204" charset="-122"/>
                </a:rPr>
                <a:t>qín</a:t>
              </a:r>
              <a:endParaRPr lang="en-US" altLang="zh-CN" sz="2800">
                <a:latin typeface="汉语拼音" panose="000B0604020202020204" pitchFamily="34" charset="0"/>
                <a:ea typeface="Arial Unicode MS" panose="020B0604020202020204" charset="-122"/>
              </a:endParaRPr>
            </a:p>
          </p:txBody>
        </p:sp>
        <p:sp>
          <p:nvSpPr>
            <p:cNvPr id="78853" name="TextBox 4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850" y="2963"/>
              <a:ext cx="1473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皋</a:t>
              </a:r>
              <a:endParaRPr lang="zh-CN" altLang="en-US" sz="40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8854" name="TextBox 42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653" y="2963"/>
              <a:ext cx="1475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禽</a:t>
              </a:r>
              <a:endParaRPr lang="zh-CN" altLang="en-US" sz="40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8855" name="TextBox 43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323" y="3029"/>
              <a:ext cx="1475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犊</a:t>
              </a:r>
              <a:endParaRPr lang="zh-CN" altLang="en-US" sz="40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8856" name="TextBox 44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778" y="2963"/>
              <a:ext cx="2380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徙倚</a:t>
              </a:r>
              <a:endParaRPr lang="zh-CN" altLang="en-US" sz="40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1" name="矩形 3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9468" y="2963"/>
              <a:ext cx="1097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zh-CN" sz="400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候</a:t>
              </a: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8860" name="矩形 2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0340" y="2963"/>
              <a:ext cx="1098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zh-CN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骑</a:t>
              </a:r>
              <a:endParaRPr lang="zh-CN" altLang="en-US" u="sng">
                <a:solidFill>
                  <a:srgbClr val="FF0000"/>
                </a:solidFill>
              </a:endParaRPr>
            </a:p>
          </p:txBody>
        </p:sp>
        <p:sp>
          <p:nvSpPr>
            <p:cNvPr id="33" name="矩形 3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0435" y="2320"/>
              <a:ext cx="748" cy="8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Arial Unicode MS" panose="020B0604020202020204" charset="-122"/>
                </a:rPr>
                <a:t>qí</a:t>
              </a:r>
              <a:endParaRPr lang="en-US" altLang="zh-CN" sz="2800">
                <a:latin typeface="汉语拼音" panose="000B0604020202020204" pitchFamily="34" charset="0"/>
                <a:ea typeface="Arial Unicode MS" panose="020B0604020202020204" charset="-122"/>
              </a:endParaRPr>
            </a:p>
          </p:txBody>
        </p:sp>
        <p:sp>
          <p:nvSpPr>
            <p:cNvPr id="78862" name="矩形 23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1963" y="2858"/>
              <a:ext cx="1097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zh-CN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都</a:t>
              </a:r>
              <a:endParaRPr lang="zh-CN" altLang="en-US" u="sng">
                <a:solidFill>
                  <a:srgbClr val="FF0000"/>
                </a:solidFill>
              </a:endParaRPr>
            </a:p>
          </p:txBody>
        </p:sp>
        <p:sp>
          <p:nvSpPr>
            <p:cNvPr id="35" name="矩形 3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2820" y="2858"/>
              <a:ext cx="1100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zh-CN" sz="400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护</a:t>
              </a: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6" name="矩形 3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2028" y="2320"/>
              <a:ext cx="927" cy="8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楷体" panose="02010609060101010101" pitchFamily="49" charset="-122"/>
                </a:rPr>
                <a:t>dū</a:t>
              </a:r>
              <a:endParaRPr lang="zh-CN" altLang="en-US" sz="2800">
                <a:latin typeface="汉语拼音" panose="000B0604020202020204" pitchFamily="34" charset="0"/>
                <a:ea typeface="楷体" panose="02010609060101010101" pitchFamily="49" charset="-122"/>
              </a:endParaRPr>
            </a:p>
          </p:txBody>
        </p:sp>
        <p:sp>
          <p:nvSpPr>
            <p:cNvPr id="78865" name="矩形 2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860" y="5173"/>
              <a:ext cx="1098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zh-CN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燕</a:t>
              </a:r>
              <a:endParaRPr lang="zh-CN" altLang="en-US" u="sng">
                <a:solidFill>
                  <a:srgbClr val="FF0000"/>
                </a:solidFill>
              </a:endParaRPr>
            </a:p>
          </p:txBody>
        </p:sp>
        <p:sp>
          <p:nvSpPr>
            <p:cNvPr id="38" name="矩形 37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718" y="5173"/>
              <a:ext cx="1100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zh-CN" sz="400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然</a:t>
              </a: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2" name="矩形 41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738" y="4635"/>
              <a:ext cx="1277" cy="8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楷体" panose="02010609060101010101" pitchFamily="49" charset="-122"/>
                </a:rPr>
                <a:t>yān</a:t>
              </a:r>
              <a:endParaRPr lang="zh-CN" altLang="en-US" sz="2800">
                <a:latin typeface="汉语拼音" panose="000B0604020202020204" pitchFamily="34" charset="0"/>
                <a:ea typeface="楷体" panose="02010609060101010101" pitchFamily="49" charset="-122"/>
              </a:endParaRPr>
            </a:p>
          </p:txBody>
        </p:sp>
        <p:sp>
          <p:nvSpPr>
            <p:cNvPr id="43" name="矩形 42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345" y="4665"/>
              <a:ext cx="1028" cy="8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Arial Unicode MS" panose="020B0604020202020204" charset="-122"/>
                </a:rPr>
                <a:t>jiǎ</a:t>
              </a:r>
              <a:endParaRPr lang="en-US" altLang="zh-CN" sz="2800">
                <a:latin typeface="汉语拼音" panose="000B0604020202020204" pitchFamily="34" charset="0"/>
                <a:ea typeface="Arial Unicode MS" panose="020B0604020202020204" charset="-122"/>
              </a:endParaRPr>
            </a:p>
          </p:txBody>
        </p:sp>
        <p:sp>
          <p:nvSpPr>
            <p:cNvPr id="44" name="矩形 43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273" y="4665"/>
              <a:ext cx="1605" cy="8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Arial Unicode MS" panose="020B0604020202020204" charset="-122"/>
                </a:rPr>
                <a:t>nuǎn</a:t>
              </a:r>
              <a:endParaRPr lang="en-US" altLang="zh-CN" sz="2800">
                <a:latin typeface="汉语拼音" panose="000B0604020202020204" pitchFamily="34" charset="0"/>
                <a:ea typeface="Arial Unicode MS" panose="020B0604020202020204" charset="-122"/>
              </a:endParaRPr>
            </a:p>
          </p:txBody>
        </p:sp>
        <p:sp>
          <p:nvSpPr>
            <p:cNvPr id="45" name="矩形 44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9923" y="4665"/>
              <a:ext cx="1552" cy="8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Arial Unicode MS" panose="020B0604020202020204" charset="-122"/>
                </a:rPr>
                <a:t>zhuó</a:t>
              </a:r>
              <a:endParaRPr lang="en-US" altLang="zh-CN" sz="2800">
                <a:latin typeface="汉语拼音" panose="000B0604020202020204" pitchFamily="34" charset="0"/>
                <a:ea typeface="Arial Unicode MS" panose="020B0604020202020204" charset="-122"/>
              </a:endParaRPr>
            </a:p>
          </p:txBody>
        </p:sp>
        <p:sp>
          <p:nvSpPr>
            <p:cNvPr id="46" name="矩形 45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540" y="4665"/>
              <a:ext cx="1130" cy="8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p>
              <a:pPr>
                <a:buFont typeface="Arial" panose="020B0604020202020204" pitchFamily="34" charset="0"/>
                <a:buNone/>
              </a:pPr>
              <a:r>
                <a:rPr lang="en-US" altLang="zh-CN" sz="2800">
                  <a:latin typeface="汉语拼音" panose="000B0604020202020204" pitchFamily="34" charset="0"/>
                  <a:ea typeface="Arial Unicode MS" panose="020B0604020202020204" charset="-122"/>
                </a:rPr>
                <a:t>mò</a:t>
              </a:r>
              <a:endParaRPr lang="en-US" altLang="zh-CN" sz="2800">
                <a:latin typeface="汉语拼音" panose="000B0604020202020204" pitchFamily="34" charset="0"/>
                <a:ea typeface="Arial Unicode MS" panose="020B0604020202020204" charset="-122"/>
              </a:endParaRPr>
            </a:p>
          </p:txBody>
        </p:sp>
        <p:sp>
          <p:nvSpPr>
            <p:cNvPr id="78873" name="TextBox 2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3428" y="5203"/>
              <a:ext cx="1927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贾</a:t>
              </a:r>
              <a:endParaRPr lang="zh-CN" altLang="en-US" sz="40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8874" name="TextBox 2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5573" y="5203"/>
              <a:ext cx="1927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暖</a:t>
              </a:r>
              <a:endParaRPr lang="zh-CN" altLang="en-US" sz="40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8875" name="TextBox 2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428" y="5178"/>
              <a:ext cx="1927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没</a:t>
              </a:r>
              <a:endParaRPr lang="zh-CN" altLang="en-US" sz="40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8876" name="TextBox 2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0150" y="5178"/>
              <a:ext cx="1928" cy="11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4000" u="sng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啄</a:t>
              </a:r>
              <a:endParaRPr lang="zh-CN" altLang="en-US" sz="4000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30079" y="291812"/>
            <a:ext cx="4115435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2800" b="1">
                <a:solidFill>
                  <a:srgbClr val="3D83B2"/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</a:lstStyle>
          <a:p>
            <a:pPr algn="l"/>
            <a:r>
              <a:rPr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合作交流，初探“得体”</a:t>
            </a:r>
            <a:endParaRPr lang="zh-CN" altLang="en-US" dirty="0">
              <a:sym typeface="Arial" panose="020B060402020202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48155" y="1082675"/>
            <a:ext cx="9937750" cy="48926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材料</a:t>
            </a:r>
            <a:r>
              <a:rPr 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三</a:t>
            </a: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:</a:t>
            </a:r>
            <a:endParaRPr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</a:t>
            </a: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小</a:t>
            </a:r>
            <a:r>
              <a:rPr 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明受爸爸委托去看望生病的张爷爷，但不在家。于是</a:t>
            </a: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给</a:t>
            </a:r>
            <a:endParaRPr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张</a:t>
            </a: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爷爷留一张便条，本想写得有点文采，却有4处用词不得体。</a:t>
            </a:r>
            <a:endParaRPr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请找出来进行修改。   </a:t>
            </a:r>
            <a:endParaRPr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  </a:t>
            </a:r>
            <a:endParaRPr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张</a:t>
            </a: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爷爷： </a:t>
            </a:r>
            <a:endParaRPr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</a:t>
            </a:r>
            <a:r>
              <a:rPr 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</a:t>
            </a: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惊悉阁下病了，父亲让我登门造访，未能见面。</a:t>
            </a:r>
            <a:endParaRPr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现馈赠鲜花一束，祝早日康复！   </a:t>
            </a:r>
            <a:endParaRPr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                         </a:t>
            </a:r>
            <a:r>
              <a:rPr 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                                   </a:t>
            </a: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小 </a:t>
            </a:r>
            <a:r>
              <a:rPr 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明</a:t>
            </a: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</a:t>
            </a:r>
            <a:endParaRPr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0" marR="0" lvl="0" indent="-342900" algn="l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                                                                  </a:t>
            </a: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</a:t>
            </a:r>
            <a:r>
              <a:rPr 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0</a:t>
            </a:r>
            <a:r>
              <a:rPr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月13日</a:t>
            </a:r>
            <a:endParaRPr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①</a:t>
            </a:r>
            <a:r>
              <a:rPr lang="zh-CN" altLang="en-US" sz="2400" b="1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惊悉</a:t>
            </a:r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改为</a:t>
            </a:r>
            <a:r>
              <a:rPr lang="zh-CN" altLang="en-US" sz="2400" b="1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获悉</a:t>
            </a:r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         ②</a:t>
            </a:r>
            <a:r>
              <a:rPr lang="zh-CN" altLang="en-US" sz="2400" b="1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阁下</a:t>
            </a:r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改为</a:t>
            </a:r>
            <a:r>
              <a:rPr lang="zh-CN" altLang="en-US" sz="2400" b="1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您老</a:t>
            </a:r>
            <a:endParaRPr lang="zh-CN" altLang="en-US" sz="2400" b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③ </a:t>
            </a:r>
            <a:r>
              <a:rPr lang="zh-CN" altLang="en-US" sz="2400" b="1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造访</a:t>
            </a:r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改为</a:t>
            </a:r>
            <a:r>
              <a:rPr lang="zh-CN" altLang="en-US" sz="2400" b="1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探望</a:t>
            </a:r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        ④</a:t>
            </a:r>
            <a:r>
              <a:rPr lang="zh-CN" altLang="en-US" sz="2400" b="1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馈赠</a:t>
            </a:r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改为</a:t>
            </a:r>
            <a:r>
              <a:rPr lang="zh-CN" altLang="en-US" sz="2400" b="1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敬献</a:t>
            </a:r>
            <a:endParaRPr lang="zh-CN" altLang="en-US" sz="2400" b="1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endParaRPr lang="zh-CN" altLang="en-US" sz="24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pic>
        <p:nvPicPr>
          <p:cNvPr id="79873" name="Picture 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59815" y="0"/>
            <a:ext cx="12058015" cy="681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文本框 1"/>
          <p:cNvSpPr txBox="1"/>
          <p:nvPr/>
        </p:nvSpPr>
        <p:spPr>
          <a:xfrm>
            <a:off x="5000625" y="1025525"/>
            <a:ext cx="41770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野</a:t>
            </a:r>
            <a:r>
              <a:rPr lang="en-US" altLang="zh-CN" sz="8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zh-CN" altLang="en-US" sz="8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望</a:t>
            </a:r>
            <a:endParaRPr lang="zh-CN" altLang="en-US" sz="8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30079" y="291812"/>
            <a:ext cx="6975475" cy="95313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2800" b="1">
                <a:solidFill>
                  <a:srgbClr val="3D83B2"/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</a:lstStyle>
          <a:p>
            <a:pPr algn="l"/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有感情地朗读诗歌，读准字音，注意节奏。</a:t>
            </a:r>
            <a:endParaRPr lang="en-US" altLang="zh-CN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endParaRPr lang="zh-CN" altLang="en-US" dirty="0"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72086" y="352772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20620" y="1245235"/>
            <a:ext cx="7859395" cy="42519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4800">
                <a:latin typeface="黑体" panose="02010609060101010101" pitchFamily="49" charset="-122"/>
                <a:ea typeface="黑体" panose="02010609060101010101" pitchFamily="49" charset="-122"/>
                <a:sym typeface="华文楷体" panose="02010600040101010101" pitchFamily="2" charset="-122"/>
              </a:rPr>
              <a:t>《</a:t>
            </a:r>
            <a:r>
              <a:rPr lang="zh-CN" altLang="en-US" sz="48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野  望》</a:t>
            </a:r>
            <a:r>
              <a:rPr lang="zh-CN" altLang="en-US" sz="3600" b="1">
                <a:latin typeface="宋体" panose="02010600030101010101" pitchFamily="2" charset="-122"/>
                <a:sym typeface="+mn-ea"/>
              </a:rPr>
              <a:t>王  绩</a:t>
            </a:r>
            <a:endParaRPr lang="en-US" altLang="zh-CN" sz="2000" b="1"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东皋</a:t>
            </a:r>
            <a:r>
              <a:rPr lang="en-US" altLang="zh-CN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薄暮望，徙倚</a:t>
            </a:r>
            <a:r>
              <a:rPr lang="en-US" altLang="zh-CN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欲何依。</a:t>
            </a:r>
            <a:endParaRPr lang="en-US" altLang="zh-CN" sz="4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树树</a:t>
            </a:r>
            <a:r>
              <a:rPr lang="en-US" altLang="zh-CN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皆秋色，山山</a:t>
            </a:r>
            <a:r>
              <a:rPr lang="en-US" altLang="zh-CN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唯落晖。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牧人</a:t>
            </a:r>
            <a:r>
              <a:rPr lang="en-US" altLang="zh-CN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驱犊返，猎马</a:t>
            </a:r>
            <a:r>
              <a:rPr lang="en-US" altLang="zh-CN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带禽归。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相顾</a:t>
            </a:r>
            <a:r>
              <a:rPr lang="en-US" altLang="zh-CN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无相识，长歌</a:t>
            </a:r>
            <a:r>
              <a:rPr lang="en-US" altLang="zh-CN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怀采薇。</a:t>
            </a:r>
            <a:endParaRPr lang="zh-CN" altLang="en-US" sz="40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华文楷体" panose="02010600040101010101" pitchFamily="2" charset="-122"/>
              <a:sym typeface="+mn-ea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4"/>
          <p:cNvSpPr txBox="1"/>
          <p:nvPr>
            <p:custDataLst>
              <p:tags r:id="rId1"/>
            </p:custDataLst>
          </p:nvPr>
        </p:nvSpPr>
        <p:spPr>
          <a:xfrm>
            <a:off x="1907540" y="1224280"/>
            <a:ext cx="8713788" cy="8302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东皋薄暮望，徙倚欲何依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傍晚时分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站在东皋纵目远望，我徘徊不定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不知该归依何方。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36065" y="322580"/>
            <a:ext cx="92240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solidFill>
                  <a:srgbClr val="3D83B2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请同学多次朗读诗歌，用自己的语言解释诗句的含义</a:t>
            </a:r>
            <a:r>
              <a:rPr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TextBox 6"/>
          <p:cNvSpPr txBox="1"/>
          <p:nvPr>
            <p:custDataLst>
              <p:tags r:id="rId2"/>
            </p:custDataLst>
          </p:nvPr>
        </p:nvSpPr>
        <p:spPr>
          <a:xfrm>
            <a:off x="1907540" y="2434273"/>
            <a:ext cx="8713788" cy="8302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树树皆秋色，山山唯落晖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层层树林都染上秋天的色彩，重重山岭披覆着落日的余光。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TextBox 3"/>
          <p:cNvSpPr txBox="1"/>
          <p:nvPr>
            <p:custDataLst>
              <p:tags r:id="rId3"/>
            </p:custDataLst>
          </p:nvPr>
        </p:nvSpPr>
        <p:spPr>
          <a:xfrm>
            <a:off x="1907540" y="3782378"/>
            <a:ext cx="8713788" cy="8302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牧人驱犊返，猎马带禽归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牧人驱赶着牛群返回家园，猎人带着猎物驰过我的身旁。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1907540" y="5037138"/>
            <a:ext cx="8713788" cy="8302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相顾无相识，长歌怀采薇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大家相对无言，彼此互不相识，我长啸高歌，真想隐居在山冈。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422400" y="28765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olidFill>
                  <a:srgbClr val="3D83B2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ea"/>
              </a:rPr>
              <a:t>板书设计</a:t>
            </a:r>
            <a:endParaRPr lang="zh-CN" altLang="en-US" sz="2800" b="1">
              <a:solidFill>
                <a:srgbClr val="3D83B2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600325" y="1838325"/>
            <a:ext cx="7776845" cy="2891790"/>
            <a:chOff x="1373" y="1423"/>
            <a:chExt cx="12247" cy="4554"/>
          </a:xfrm>
        </p:grpSpPr>
        <p:sp>
          <p:nvSpPr>
            <p:cNvPr id="90113" name="Rectangle 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640" y="1423"/>
              <a:ext cx="7258" cy="45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>
              <a:spAutoFit/>
            </a:bodyPr>
            <a:p>
              <a:pPr algn="ctr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800">
                  <a:latin typeface="黑体" panose="02010609060101010101" pitchFamily="49" charset="-122"/>
                  <a:ea typeface="黑体" panose="02010609060101010101" pitchFamily="49" charset="-122"/>
                </a:rPr>
                <a:t>野  望</a:t>
              </a:r>
              <a:endParaRPr lang="en-US" altLang="zh-CN" sz="280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东皋薄暮望，徙倚欲何依。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树树皆秋色，山山唯落晖。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牧人驱犊返，猎马带禽归。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相顾无相识，长歌怀采薇。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0898" y="3425"/>
              <a:ext cx="2722" cy="150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动静结合</a:t>
              </a:r>
              <a:endPara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情景交融</a:t>
              </a:r>
              <a:endPara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373" y="2443"/>
              <a:ext cx="1700" cy="8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叙事</a:t>
              </a:r>
              <a:endPara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6" name="直接箭头连接符 15"/>
            <p:cNvCxnSpPr/>
            <p:nvPr>
              <p:custDataLst>
                <p:tags r:id="rId4"/>
              </p:custDataLst>
            </p:nvPr>
          </p:nvCxnSpPr>
          <p:spPr>
            <a:xfrm flipH="1">
              <a:off x="2848" y="2895"/>
              <a:ext cx="907" cy="0"/>
            </a:xfrm>
            <a:prstGeom prst="straightConnector1">
              <a:avLst/>
            </a:prstGeom>
            <a:ln w="25400" cmpd="thickThin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373" y="3803"/>
              <a:ext cx="1475" cy="8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写景</a:t>
              </a:r>
              <a:endPara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" name="左大括号 23"/>
            <p:cNvSpPr/>
            <p:nvPr>
              <p:custDataLst>
                <p:tags r:id="rId6"/>
              </p:custDataLst>
            </p:nvPr>
          </p:nvSpPr>
          <p:spPr>
            <a:xfrm>
              <a:off x="3300" y="3463"/>
              <a:ext cx="453" cy="1587"/>
            </a:xfrm>
            <a:prstGeom prst="leftBrace">
              <a:avLst>
                <a:gd name="adj1" fmla="val 6455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p>
              <a:pPr algn="ctr" eaLnBrk="0" hangingPunct="0">
                <a:defRPr/>
              </a:pPr>
              <a:endParaRPr lang="zh-CN" altLang="en-US"/>
            </a:p>
          </p:txBody>
        </p:sp>
        <p:cxnSp>
          <p:nvCxnSpPr>
            <p:cNvPr id="21" name="直接箭头连接符 20"/>
            <p:cNvCxnSpPr/>
            <p:nvPr>
              <p:custDataLst>
                <p:tags r:id="rId7"/>
              </p:custDataLst>
            </p:nvPr>
          </p:nvCxnSpPr>
          <p:spPr>
            <a:xfrm flipH="1">
              <a:off x="2960" y="5505"/>
              <a:ext cx="908" cy="0"/>
            </a:xfrm>
            <a:prstGeom prst="straightConnector1">
              <a:avLst/>
            </a:prstGeom>
            <a:ln w="25400" cmpd="thickThin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373" y="5050"/>
              <a:ext cx="1475" cy="8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0" hangingPunct="0"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抒情</a:t>
              </a:r>
              <a:endPara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左大括号 16"/>
            <p:cNvSpPr/>
            <p:nvPr>
              <p:custDataLst>
                <p:tags r:id="rId9"/>
              </p:custDataLst>
            </p:nvPr>
          </p:nvSpPr>
          <p:spPr>
            <a:xfrm rot="10800000">
              <a:off x="10398" y="3448"/>
              <a:ext cx="452" cy="1587"/>
            </a:xfrm>
            <a:prstGeom prst="leftBrace">
              <a:avLst>
                <a:gd name="adj1" fmla="val 6455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p>
              <a:pPr algn="ctr" eaLnBrk="0" hangingPunct="0"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40469" y="291812"/>
            <a:ext cx="2331720" cy="95313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2800" b="1">
                <a:solidFill>
                  <a:srgbClr val="3D83B2"/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</a:lstStyle>
          <a:p>
            <a:pPr algn="l"/>
            <a:r>
              <a:rPr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课堂小结</a:t>
            </a:r>
            <a:endParaRPr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l"/>
            <a:endParaRPr lang="zh-CN" altLang="en-US" dirty="0"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72086" y="352772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11935" y="1916430"/>
            <a:ext cx="9937750" cy="2079625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p>
            <a:pPr marR="0" lvl="0" indent="457200" algn="l" defTabSz="914400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dirty="0">
                <a:latin typeface="华文楷体" panose="02010600040101010101" pitchFamily="2" charset="-122"/>
                <a:ea typeface="华文楷体" panose="02010600040101010101" pitchFamily="2" charset="-122"/>
                <a:sym typeface="华文楷体" panose="02010600040101010101" pitchFamily="2" charset="-122"/>
              </a:rPr>
              <a:t> </a:t>
            </a:r>
            <a:r>
              <a:rPr sz="3600" dirty="0">
                <a:latin typeface="华文楷体" panose="02010600040101010101" pitchFamily="2" charset="-122"/>
                <a:ea typeface="华文楷体" panose="02010600040101010101" pitchFamily="2" charset="-122"/>
                <a:sym typeface="华文楷体" panose="02010600040101010101" pitchFamily="2" charset="-122"/>
              </a:rPr>
              <a:t>    在寂静凄凉的景色描绘中，整首诗流露出了诗人孤独忧郁的情感，表达了他内心的失落和孤寂之情。</a:t>
            </a:r>
            <a:endParaRPr sz="3600" dirty="0">
              <a:latin typeface="华文楷体" panose="02010600040101010101" pitchFamily="2" charset="-122"/>
              <a:ea typeface="华文楷体" panose="02010600040101010101" pitchFamily="2" charset="-122"/>
              <a:sym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1075055" y="-635"/>
            <a:ext cx="11116945" cy="6858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684780" y="1267460"/>
            <a:ext cx="32512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黄</a:t>
            </a:r>
            <a:r>
              <a:rPr lang="en-US" altLang="zh-CN" sz="6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zh-CN" altLang="en-US" sz="6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鹤</a:t>
            </a:r>
            <a:r>
              <a:rPr lang="en-US" altLang="zh-CN" sz="6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zh-CN" altLang="en-US" sz="6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楼</a:t>
            </a:r>
            <a:endParaRPr lang="zh-CN" altLang="en-US" sz="66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30079" y="291812"/>
            <a:ext cx="6975475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2800" b="1">
                <a:solidFill>
                  <a:srgbClr val="3D83B2"/>
                </a:solidFill>
                <a:latin typeface="Arial" panose="020B0604020202020204"/>
                <a:ea typeface="微软雅黑" panose="020B0503020204020204" pitchFamily="34" charset="-122"/>
                <a:cs typeface="+mn-ea"/>
              </a:defRPr>
            </a:lvl1pPr>
          </a:lstStyle>
          <a:p>
            <a:pPr algn="l"/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有感情地朗读诗歌，读准字音，注意节奏。</a:t>
            </a:r>
            <a:endParaRPr lang="zh-CN" altLang="en-US" dirty="0"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72086" y="352772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9070" y="1217295"/>
            <a:ext cx="9937750" cy="442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黄 鹤 楼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 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宋体" panose="02010600030101010101" pitchFamily="2" charset="-122"/>
                <a:sym typeface="+mn-ea"/>
              </a:rPr>
              <a:t>崔 颢</a:t>
            </a:r>
            <a:endParaRPr lang="zh-CN" altLang="en-US" sz="3200" b="1">
              <a:latin typeface="宋体" panose="02010600030101010101" pitchFamily="2" charset="-122"/>
            </a:endParaRPr>
          </a:p>
          <a:p>
            <a:pPr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昔人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已乘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黄鹤去，此地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空余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黄鹤楼。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黄鹤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一去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不复返，白云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千载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空悠悠。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晴川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历历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汉阳树，芳草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萋萋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鹦鹉洲。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日暮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乡关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何处是？烟波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江上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使人愁。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32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536065" y="322580"/>
            <a:ext cx="92240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solidFill>
                  <a:srgbClr val="3D83B2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请同学多次朗读诗歌，用自己的语言解释诗句的含义</a:t>
            </a:r>
            <a:r>
              <a:rPr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TextBox 6"/>
          <p:cNvSpPr txBox="1"/>
          <p:nvPr>
            <p:custDataLst>
              <p:tags r:id="rId2"/>
            </p:custDataLst>
          </p:nvPr>
        </p:nvSpPr>
        <p:spPr>
          <a:xfrm>
            <a:off x="1738948" y="1275080"/>
            <a:ext cx="8713787" cy="831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昔人已乘黄鹤去，此地空余黄鹤楼。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仙人已乘着黄鹤飞走了，这里只剩下了黄鹤楼。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TextBox 8"/>
          <p:cNvSpPr txBox="1"/>
          <p:nvPr>
            <p:custDataLst>
              <p:tags r:id="rId3"/>
            </p:custDataLst>
          </p:nvPr>
        </p:nvSpPr>
        <p:spPr>
          <a:xfrm>
            <a:off x="1743393" y="2598420"/>
            <a:ext cx="8713787" cy="8302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黄鹤一去不复返，白云千载空悠悠。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黄鹤一去不再回返，千百年来只有白云在此飘浮。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TextBox 6"/>
          <p:cNvSpPr txBox="1"/>
          <p:nvPr>
            <p:custDataLst>
              <p:tags r:id="rId4"/>
            </p:custDataLst>
          </p:nvPr>
        </p:nvSpPr>
        <p:spPr>
          <a:xfrm>
            <a:off x="1738948" y="3920173"/>
            <a:ext cx="8713787" cy="831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晴川历历汉阳树，芳草萋萋鹦鹉洲。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晴日里汉阳一带的树木历历可见，芳草碧绿长满了鹦鹉洲。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TextBox 8"/>
          <p:cNvSpPr txBox="1"/>
          <p:nvPr>
            <p:custDataLst>
              <p:tags r:id="rId5"/>
            </p:custDataLst>
          </p:nvPr>
        </p:nvSpPr>
        <p:spPr>
          <a:xfrm>
            <a:off x="1738948" y="5073650"/>
            <a:ext cx="8713787" cy="8302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日暮乡关何处是？烟波江上使人愁。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黄昏中看不到远方的家乡，烟雾笼罩的长江更激起思乡的哀愁。 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536065" y="322580"/>
            <a:ext cx="92240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2800" b="1" dirty="0">
                <a:solidFill>
                  <a:srgbClr val="3D83B2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精读细研</a:t>
            </a:r>
            <a:endParaRPr 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34160" y="1924685"/>
            <a:ext cx="1065784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"空余"一词包含了仙人乘鹤而离开的意境，勾起了人们对传说中仙界的想象。让人们仿佛看到了仙人在此登上楼阁，驾着鹤飞离的景象，引发了无尽的遐想。这样的情景使人感受到时间的流转和岁月的飞逝，产生出一种宏大而悠远的情感。</a:t>
            </a:r>
            <a:endParaRPr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TextBox 6"/>
          <p:cNvSpPr txBox="1"/>
          <p:nvPr>
            <p:custDataLst>
              <p:tags r:id="rId2"/>
            </p:custDataLst>
          </p:nvPr>
        </p:nvSpPr>
        <p:spPr>
          <a:xfrm>
            <a:off x="1738948" y="1007745"/>
            <a:ext cx="8713787" cy="831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昔人已乘黄鹤去，此地空余黄鹤楼。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仙人已乘着黄鹤飞走了，这里只剩下了黄鹤楼。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TextBox 8"/>
          <p:cNvSpPr txBox="1"/>
          <p:nvPr>
            <p:custDataLst>
              <p:tags r:id="rId3"/>
            </p:custDataLst>
          </p:nvPr>
        </p:nvSpPr>
        <p:spPr>
          <a:xfrm>
            <a:off x="1743393" y="3739515"/>
            <a:ext cx="8713787" cy="8302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黄鹤一去不复返，白云千载空悠悠。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黄鹤一去不再回返，千百年来只有白云在此飘浮。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34845" y="5022850"/>
            <a:ext cx="767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这句话抒发了诗人对光阴易逝的感慨。</a:t>
            </a:r>
            <a:endParaRPr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91285" y="19494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2800" b="1" dirty="0">
                <a:solidFill>
                  <a:srgbClr val="3D83B2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精读细研</a:t>
            </a:r>
            <a:endParaRPr lang="zh-CN" altLang="en-US" sz="2800" b="1" dirty="0">
              <a:solidFill>
                <a:srgbClr val="3D83B2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ea"/>
            </a:endParaRPr>
          </a:p>
        </p:txBody>
      </p:sp>
      <p:sp>
        <p:nvSpPr>
          <p:cNvPr id="3" name="TextBox 6"/>
          <p:cNvSpPr txBox="1"/>
          <p:nvPr>
            <p:custDataLst>
              <p:tags r:id="rId1"/>
            </p:custDataLst>
          </p:nvPr>
        </p:nvSpPr>
        <p:spPr>
          <a:xfrm>
            <a:off x="1543368" y="936308"/>
            <a:ext cx="8713787" cy="831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晴川历历汉阳树，芳草萋萋鹦鹉洲。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晴日里汉阳一带的树木历历可见，芳草碧绿长满了鹦鹉洲。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3685" y="1988185"/>
            <a:ext cx="87134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 </a:t>
            </a:r>
            <a:r>
              <a:rPr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“大自然的美景如画，让人感受到一股豁然开朗、清新明快的氛围。眼前的景色令人不禁回忆起诗人们对故乡和爱情的思念之情。”</a:t>
            </a:r>
            <a:endParaRPr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TextBox 8"/>
          <p:cNvSpPr txBox="1"/>
          <p:nvPr>
            <p:custDataLst>
              <p:tags r:id="rId2"/>
            </p:custDataLst>
          </p:nvPr>
        </p:nvSpPr>
        <p:spPr>
          <a:xfrm>
            <a:off x="1543368" y="3726180"/>
            <a:ext cx="8713787" cy="8302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p>
            <a:pPr algn="dist" eaLnBrk="0" hangingPunct="0">
              <a:defRPr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日暮乡关何处是？烟波江上使人愁。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dist" eaLnBrk="0" hangingPunct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黄昏中看不到远方的家乡，烟雾笼罩的长江更激起思乡的哀愁。 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90700" y="4643120"/>
            <a:ext cx="92481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尾联是一种独特的艺术形式，它将诗人对故乡思念之情与夕阳下徐徐而去的烟波景色相交融。这种交融让我们感受到了诗人萦回无尽、百感茫茫的忧思之情。</a:t>
            </a:r>
            <a:endParaRPr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2590800" y="2044795"/>
            <a:ext cx="7493000" cy="1074056"/>
            <a:chOff x="2298700" y="2044795"/>
            <a:chExt cx="8153400" cy="1074056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298700" y="2044795"/>
              <a:ext cx="8153400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2298700" y="3118851"/>
              <a:ext cx="8153400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6867" y="1816100"/>
            <a:ext cx="944143" cy="1138136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8089900" y="4673600"/>
            <a:ext cx="533400" cy="533400"/>
            <a:chOff x="8572500" y="4673600"/>
            <a:chExt cx="533400" cy="533400"/>
          </a:xfrm>
        </p:grpSpPr>
        <p:sp>
          <p:nvSpPr>
            <p:cNvPr id="32" name="椭圆 31"/>
            <p:cNvSpPr/>
            <p:nvPr/>
          </p:nvSpPr>
          <p:spPr>
            <a:xfrm>
              <a:off x="8572500" y="4673600"/>
              <a:ext cx="533400" cy="533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3" name="椭圆 7"/>
            <p:cNvSpPr/>
            <p:nvPr/>
          </p:nvSpPr>
          <p:spPr>
            <a:xfrm>
              <a:off x="8686800" y="4849151"/>
              <a:ext cx="304800" cy="182297"/>
            </a:xfrm>
            <a:custGeom>
              <a:avLst/>
              <a:gdLst>
                <a:gd name="connsiteX0" fmla="*/ 82550 w 331788"/>
                <a:gd name="connsiteY0" fmla="*/ 117475 h 198438"/>
                <a:gd name="connsiteX1" fmla="*/ 165100 w 331788"/>
                <a:gd name="connsiteY1" fmla="*/ 157163 h 198438"/>
                <a:gd name="connsiteX2" fmla="*/ 247650 w 331788"/>
                <a:gd name="connsiteY2" fmla="*/ 117475 h 198438"/>
                <a:gd name="connsiteX3" fmla="*/ 247650 w 331788"/>
                <a:gd name="connsiteY3" fmla="*/ 157163 h 198438"/>
                <a:gd name="connsiteX4" fmla="*/ 165100 w 331788"/>
                <a:gd name="connsiteY4" fmla="*/ 198438 h 198438"/>
                <a:gd name="connsiteX5" fmla="*/ 82550 w 331788"/>
                <a:gd name="connsiteY5" fmla="*/ 157163 h 198438"/>
                <a:gd name="connsiteX6" fmla="*/ 20638 w 331788"/>
                <a:gd name="connsiteY6" fmla="*/ 82550 h 198438"/>
                <a:gd name="connsiteX7" fmla="*/ 24606 w 331788"/>
                <a:gd name="connsiteY7" fmla="*/ 86447 h 198438"/>
                <a:gd name="connsiteX8" fmla="*/ 24606 w 331788"/>
                <a:gd name="connsiteY8" fmla="*/ 150091 h 198438"/>
                <a:gd name="connsiteX9" fmla="*/ 28575 w 331788"/>
                <a:gd name="connsiteY9" fmla="*/ 157885 h 198438"/>
                <a:gd name="connsiteX10" fmla="*/ 24606 w 331788"/>
                <a:gd name="connsiteY10" fmla="*/ 164379 h 198438"/>
                <a:gd name="connsiteX11" fmla="*/ 24606 w 331788"/>
                <a:gd name="connsiteY11" fmla="*/ 178667 h 198438"/>
                <a:gd name="connsiteX12" fmla="*/ 20638 w 331788"/>
                <a:gd name="connsiteY12" fmla="*/ 182563 h 198438"/>
                <a:gd name="connsiteX13" fmla="*/ 16669 w 331788"/>
                <a:gd name="connsiteY13" fmla="*/ 178667 h 198438"/>
                <a:gd name="connsiteX14" fmla="*/ 16669 w 331788"/>
                <a:gd name="connsiteY14" fmla="*/ 164379 h 198438"/>
                <a:gd name="connsiteX15" fmla="*/ 12700 w 331788"/>
                <a:gd name="connsiteY15" fmla="*/ 157885 h 198438"/>
                <a:gd name="connsiteX16" fmla="*/ 16669 w 331788"/>
                <a:gd name="connsiteY16" fmla="*/ 150091 h 198438"/>
                <a:gd name="connsiteX17" fmla="*/ 16669 w 331788"/>
                <a:gd name="connsiteY17" fmla="*/ 86447 h 198438"/>
                <a:gd name="connsiteX18" fmla="*/ 20638 w 331788"/>
                <a:gd name="connsiteY18" fmla="*/ 82550 h 198438"/>
                <a:gd name="connsiteX19" fmla="*/ 165100 w 331788"/>
                <a:gd name="connsiteY19" fmla="*/ 58738 h 198438"/>
                <a:gd name="connsiteX20" fmla="*/ 152400 w 331788"/>
                <a:gd name="connsiteY20" fmla="*/ 66676 h 198438"/>
                <a:gd name="connsiteX21" fmla="*/ 165100 w 331788"/>
                <a:gd name="connsiteY21" fmla="*/ 74614 h 198438"/>
                <a:gd name="connsiteX22" fmla="*/ 177800 w 331788"/>
                <a:gd name="connsiteY22" fmla="*/ 66676 h 198438"/>
                <a:gd name="connsiteX23" fmla="*/ 165100 w 331788"/>
                <a:gd name="connsiteY23" fmla="*/ 58738 h 198438"/>
                <a:gd name="connsiteX24" fmla="*/ 165100 w 331788"/>
                <a:gd name="connsiteY24" fmla="*/ 0 h 198438"/>
                <a:gd name="connsiteX25" fmla="*/ 331788 w 331788"/>
                <a:gd name="connsiteY25" fmla="*/ 66675 h 198438"/>
                <a:gd name="connsiteX26" fmla="*/ 165100 w 331788"/>
                <a:gd name="connsiteY26" fmla="*/ 149225 h 198438"/>
                <a:gd name="connsiteX27" fmla="*/ 0 w 331788"/>
                <a:gd name="connsiteY27" fmla="*/ 66675 h 19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1788" h="198438">
                  <a:moveTo>
                    <a:pt x="82550" y="117475"/>
                  </a:moveTo>
                  <a:lnTo>
                    <a:pt x="165100" y="157163"/>
                  </a:lnTo>
                  <a:lnTo>
                    <a:pt x="247650" y="117475"/>
                  </a:lnTo>
                  <a:lnTo>
                    <a:pt x="247650" y="157163"/>
                  </a:lnTo>
                  <a:lnTo>
                    <a:pt x="165100" y="198438"/>
                  </a:lnTo>
                  <a:lnTo>
                    <a:pt x="82550" y="157163"/>
                  </a:lnTo>
                  <a:close/>
                  <a:moveTo>
                    <a:pt x="20638" y="82550"/>
                  </a:moveTo>
                  <a:cubicBezTo>
                    <a:pt x="23283" y="82550"/>
                    <a:pt x="24606" y="85148"/>
                    <a:pt x="24606" y="86447"/>
                  </a:cubicBezTo>
                  <a:cubicBezTo>
                    <a:pt x="24606" y="86447"/>
                    <a:pt x="24606" y="86447"/>
                    <a:pt x="24606" y="150091"/>
                  </a:cubicBezTo>
                  <a:cubicBezTo>
                    <a:pt x="27252" y="151390"/>
                    <a:pt x="28575" y="153988"/>
                    <a:pt x="28575" y="157885"/>
                  </a:cubicBezTo>
                  <a:cubicBezTo>
                    <a:pt x="28575" y="160482"/>
                    <a:pt x="27252" y="163080"/>
                    <a:pt x="24606" y="164379"/>
                  </a:cubicBezTo>
                  <a:cubicBezTo>
                    <a:pt x="24606" y="164379"/>
                    <a:pt x="24606" y="164379"/>
                    <a:pt x="24606" y="178667"/>
                  </a:cubicBezTo>
                  <a:cubicBezTo>
                    <a:pt x="24606" y="181264"/>
                    <a:pt x="23283" y="182563"/>
                    <a:pt x="20638" y="182563"/>
                  </a:cubicBezTo>
                  <a:cubicBezTo>
                    <a:pt x="17992" y="182563"/>
                    <a:pt x="16669" y="181264"/>
                    <a:pt x="16669" y="178667"/>
                  </a:cubicBezTo>
                  <a:cubicBezTo>
                    <a:pt x="16669" y="178667"/>
                    <a:pt x="16669" y="178667"/>
                    <a:pt x="16669" y="164379"/>
                  </a:cubicBezTo>
                  <a:cubicBezTo>
                    <a:pt x="14023" y="163080"/>
                    <a:pt x="12700" y="160482"/>
                    <a:pt x="12700" y="157885"/>
                  </a:cubicBezTo>
                  <a:cubicBezTo>
                    <a:pt x="12700" y="153988"/>
                    <a:pt x="14023" y="151390"/>
                    <a:pt x="16669" y="150091"/>
                  </a:cubicBezTo>
                  <a:cubicBezTo>
                    <a:pt x="16669" y="150091"/>
                    <a:pt x="16669" y="150091"/>
                    <a:pt x="16669" y="86447"/>
                  </a:cubicBezTo>
                  <a:cubicBezTo>
                    <a:pt x="16669" y="85148"/>
                    <a:pt x="17992" y="82550"/>
                    <a:pt x="20638" y="82550"/>
                  </a:cubicBezTo>
                  <a:close/>
                  <a:moveTo>
                    <a:pt x="165100" y="58738"/>
                  </a:moveTo>
                  <a:cubicBezTo>
                    <a:pt x="158086" y="58738"/>
                    <a:pt x="152400" y="62292"/>
                    <a:pt x="152400" y="66676"/>
                  </a:cubicBezTo>
                  <a:cubicBezTo>
                    <a:pt x="152400" y="71060"/>
                    <a:pt x="158086" y="74614"/>
                    <a:pt x="165100" y="74614"/>
                  </a:cubicBezTo>
                  <a:cubicBezTo>
                    <a:pt x="172114" y="74614"/>
                    <a:pt x="177800" y="71060"/>
                    <a:pt x="177800" y="66676"/>
                  </a:cubicBezTo>
                  <a:cubicBezTo>
                    <a:pt x="177800" y="62292"/>
                    <a:pt x="172114" y="58738"/>
                    <a:pt x="165100" y="58738"/>
                  </a:cubicBezTo>
                  <a:close/>
                  <a:moveTo>
                    <a:pt x="165100" y="0"/>
                  </a:moveTo>
                  <a:lnTo>
                    <a:pt x="331788" y="66675"/>
                  </a:lnTo>
                  <a:lnTo>
                    <a:pt x="165100" y="149225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839200" y="4673600"/>
            <a:ext cx="533400" cy="533400"/>
            <a:chOff x="8572500" y="4673600"/>
            <a:chExt cx="533400" cy="533400"/>
          </a:xfrm>
        </p:grpSpPr>
        <p:sp>
          <p:nvSpPr>
            <p:cNvPr id="26" name="椭圆 25"/>
            <p:cNvSpPr/>
            <p:nvPr/>
          </p:nvSpPr>
          <p:spPr>
            <a:xfrm>
              <a:off x="8572500" y="4673600"/>
              <a:ext cx="533400" cy="533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椭圆 11"/>
            <p:cNvSpPr/>
            <p:nvPr/>
          </p:nvSpPr>
          <p:spPr>
            <a:xfrm>
              <a:off x="8726201" y="4787900"/>
              <a:ext cx="225998" cy="304800"/>
            </a:xfrm>
            <a:custGeom>
              <a:avLst/>
              <a:gdLst>
                <a:gd name="connsiteX0" fmla="*/ 66675 w 241300"/>
                <a:gd name="connsiteY0" fmla="*/ 265113 h 325437"/>
                <a:gd name="connsiteX1" fmla="*/ 42862 w 241300"/>
                <a:gd name="connsiteY1" fmla="*/ 301626 h 325437"/>
                <a:gd name="connsiteX2" fmla="*/ 198437 w 241300"/>
                <a:gd name="connsiteY2" fmla="*/ 301626 h 325437"/>
                <a:gd name="connsiteX3" fmla="*/ 174625 w 241300"/>
                <a:gd name="connsiteY3" fmla="*/ 265113 h 325437"/>
                <a:gd name="connsiteX4" fmla="*/ 103187 w 241300"/>
                <a:gd name="connsiteY4" fmla="*/ 120650 h 325437"/>
                <a:gd name="connsiteX5" fmla="*/ 103187 w 241300"/>
                <a:gd name="connsiteY5" fmla="*/ 204788 h 325437"/>
                <a:gd name="connsiteX6" fmla="*/ 77787 w 241300"/>
                <a:gd name="connsiteY6" fmla="*/ 241300 h 325437"/>
                <a:gd name="connsiteX7" fmla="*/ 163512 w 241300"/>
                <a:gd name="connsiteY7" fmla="*/ 241300 h 325437"/>
                <a:gd name="connsiteX8" fmla="*/ 138112 w 241300"/>
                <a:gd name="connsiteY8" fmla="*/ 204788 h 325437"/>
                <a:gd name="connsiteX9" fmla="*/ 138112 w 241300"/>
                <a:gd name="connsiteY9" fmla="*/ 120650 h 325437"/>
                <a:gd name="connsiteX10" fmla="*/ 66675 w 241300"/>
                <a:gd name="connsiteY10" fmla="*/ 96837 h 325437"/>
                <a:gd name="connsiteX11" fmla="*/ 174625 w 241300"/>
                <a:gd name="connsiteY11" fmla="*/ 96837 h 325437"/>
                <a:gd name="connsiteX12" fmla="*/ 174625 w 241300"/>
                <a:gd name="connsiteY12" fmla="*/ 120650 h 325437"/>
                <a:gd name="connsiteX13" fmla="*/ 163513 w 241300"/>
                <a:gd name="connsiteY13" fmla="*/ 120650 h 325437"/>
                <a:gd name="connsiteX14" fmla="*/ 163513 w 241300"/>
                <a:gd name="connsiteY14" fmla="*/ 198437 h 325437"/>
                <a:gd name="connsiteX15" fmla="*/ 241300 w 241300"/>
                <a:gd name="connsiteY15" fmla="*/ 325437 h 325437"/>
                <a:gd name="connsiteX16" fmla="*/ 0 w 241300"/>
                <a:gd name="connsiteY16" fmla="*/ 325437 h 325437"/>
                <a:gd name="connsiteX17" fmla="*/ 77788 w 241300"/>
                <a:gd name="connsiteY17" fmla="*/ 198437 h 325437"/>
                <a:gd name="connsiteX18" fmla="*/ 77788 w 241300"/>
                <a:gd name="connsiteY18" fmla="*/ 120650 h 325437"/>
                <a:gd name="connsiteX19" fmla="*/ 66675 w 241300"/>
                <a:gd name="connsiteY19" fmla="*/ 120650 h 325437"/>
                <a:gd name="connsiteX20" fmla="*/ 70644 w 241300"/>
                <a:gd name="connsiteY20" fmla="*/ 38100 h 325437"/>
                <a:gd name="connsiteX21" fmla="*/ 85726 w 241300"/>
                <a:gd name="connsiteY21" fmla="*/ 53182 h 325437"/>
                <a:gd name="connsiteX22" fmla="*/ 70644 w 241300"/>
                <a:gd name="connsiteY22" fmla="*/ 68264 h 325437"/>
                <a:gd name="connsiteX23" fmla="*/ 55562 w 241300"/>
                <a:gd name="connsiteY23" fmla="*/ 53182 h 325437"/>
                <a:gd name="connsiteX24" fmla="*/ 70644 w 241300"/>
                <a:gd name="connsiteY24" fmla="*/ 38100 h 325437"/>
                <a:gd name="connsiteX25" fmla="*/ 146051 w 241300"/>
                <a:gd name="connsiteY25" fmla="*/ 0 h 325437"/>
                <a:gd name="connsiteX26" fmla="*/ 169864 w 241300"/>
                <a:gd name="connsiteY26" fmla="*/ 23813 h 325437"/>
                <a:gd name="connsiteX27" fmla="*/ 146051 w 241300"/>
                <a:gd name="connsiteY27" fmla="*/ 47626 h 325437"/>
                <a:gd name="connsiteX28" fmla="*/ 122238 w 241300"/>
                <a:gd name="connsiteY28" fmla="*/ 23813 h 325437"/>
                <a:gd name="connsiteX29" fmla="*/ 146051 w 241300"/>
                <a:gd name="connsiteY29" fmla="*/ 0 h 32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1300" h="325437">
                  <a:moveTo>
                    <a:pt x="66675" y="265113"/>
                  </a:moveTo>
                  <a:lnTo>
                    <a:pt x="42862" y="301626"/>
                  </a:lnTo>
                  <a:lnTo>
                    <a:pt x="198437" y="301626"/>
                  </a:lnTo>
                  <a:lnTo>
                    <a:pt x="174625" y="265113"/>
                  </a:lnTo>
                  <a:close/>
                  <a:moveTo>
                    <a:pt x="103187" y="120650"/>
                  </a:moveTo>
                  <a:lnTo>
                    <a:pt x="103187" y="204788"/>
                  </a:lnTo>
                  <a:lnTo>
                    <a:pt x="77787" y="241300"/>
                  </a:lnTo>
                  <a:lnTo>
                    <a:pt x="163512" y="241300"/>
                  </a:lnTo>
                  <a:lnTo>
                    <a:pt x="138112" y="204788"/>
                  </a:lnTo>
                  <a:lnTo>
                    <a:pt x="138112" y="120650"/>
                  </a:lnTo>
                  <a:close/>
                  <a:moveTo>
                    <a:pt x="66675" y="96837"/>
                  </a:moveTo>
                  <a:lnTo>
                    <a:pt x="174625" y="96837"/>
                  </a:lnTo>
                  <a:lnTo>
                    <a:pt x="174625" y="120650"/>
                  </a:lnTo>
                  <a:lnTo>
                    <a:pt x="163513" y="120650"/>
                  </a:lnTo>
                  <a:lnTo>
                    <a:pt x="163513" y="198437"/>
                  </a:lnTo>
                  <a:lnTo>
                    <a:pt x="241300" y="325437"/>
                  </a:lnTo>
                  <a:lnTo>
                    <a:pt x="0" y="325437"/>
                  </a:lnTo>
                  <a:lnTo>
                    <a:pt x="77788" y="198437"/>
                  </a:lnTo>
                  <a:lnTo>
                    <a:pt x="77788" y="120650"/>
                  </a:lnTo>
                  <a:lnTo>
                    <a:pt x="66675" y="120650"/>
                  </a:lnTo>
                  <a:close/>
                  <a:moveTo>
                    <a:pt x="70644" y="38100"/>
                  </a:moveTo>
                  <a:cubicBezTo>
                    <a:pt x="78974" y="38100"/>
                    <a:pt x="85726" y="44852"/>
                    <a:pt x="85726" y="53182"/>
                  </a:cubicBezTo>
                  <a:cubicBezTo>
                    <a:pt x="85726" y="61512"/>
                    <a:pt x="78974" y="68264"/>
                    <a:pt x="70644" y="68264"/>
                  </a:cubicBezTo>
                  <a:cubicBezTo>
                    <a:pt x="62314" y="68264"/>
                    <a:pt x="55562" y="61512"/>
                    <a:pt x="55562" y="53182"/>
                  </a:cubicBezTo>
                  <a:cubicBezTo>
                    <a:pt x="55562" y="44852"/>
                    <a:pt x="62314" y="38100"/>
                    <a:pt x="70644" y="38100"/>
                  </a:cubicBezTo>
                  <a:close/>
                  <a:moveTo>
                    <a:pt x="146051" y="0"/>
                  </a:moveTo>
                  <a:cubicBezTo>
                    <a:pt x="159203" y="0"/>
                    <a:pt x="169864" y="10661"/>
                    <a:pt x="169864" y="23813"/>
                  </a:cubicBezTo>
                  <a:cubicBezTo>
                    <a:pt x="169864" y="36965"/>
                    <a:pt x="159203" y="47626"/>
                    <a:pt x="146051" y="47626"/>
                  </a:cubicBezTo>
                  <a:cubicBezTo>
                    <a:pt x="132899" y="47626"/>
                    <a:pt x="122238" y="36965"/>
                    <a:pt x="122238" y="23813"/>
                  </a:cubicBezTo>
                  <a:cubicBezTo>
                    <a:pt x="122238" y="10661"/>
                    <a:pt x="132899" y="0"/>
                    <a:pt x="146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588500" y="4673600"/>
            <a:ext cx="533400" cy="533400"/>
            <a:chOff x="8572500" y="4673600"/>
            <a:chExt cx="533400" cy="533400"/>
          </a:xfrm>
        </p:grpSpPr>
        <p:sp>
          <p:nvSpPr>
            <p:cNvPr id="29" name="椭圆 28"/>
            <p:cNvSpPr/>
            <p:nvPr/>
          </p:nvSpPr>
          <p:spPr>
            <a:xfrm>
              <a:off x="8572500" y="4673600"/>
              <a:ext cx="533400" cy="533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0" name="椭圆 14"/>
            <p:cNvSpPr/>
            <p:nvPr/>
          </p:nvSpPr>
          <p:spPr>
            <a:xfrm>
              <a:off x="8737600" y="4838531"/>
              <a:ext cx="203200" cy="203538"/>
            </a:xfrm>
            <a:custGeom>
              <a:avLst/>
              <a:gdLst>
                <a:gd name="connsiteX0" fmla="*/ 161233 w 328613"/>
                <a:gd name="connsiteY0" fmla="*/ 228600 h 329159"/>
                <a:gd name="connsiteX1" fmla="*/ 136525 w 328613"/>
                <a:gd name="connsiteY1" fmla="*/ 271780 h 329159"/>
                <a:gd name="connsiteX2" fmla="*/ 145628 w 328613"/>
                <a:gd name="connsiteY2" fmla="*/ 270510 h 329159"/>
                <a:gd name="connsiteX3" fmla="*/ 158632 w 328613"/>
                <a:gd name="connsiteY3" fmla="*/ 278130 h 329159"/>
                <a:gd name="connsiteX4" fmla="*/ 162533 w 328613"/>
                <a:gd name="connsiteY4" fmla="*/ 285750 h 329159"/>
                <a:gd name="connsiteX5" fmla="*/ 185940 w 328613"/>
                <a:gd name="connsiteY5" fmla="*/ 246380 h 329159"/>
                <a:gd name="connsiteX6" fmla="*/ 197644 w 328613"/>
                <a:gd name="connsiteY6" fmla="*/ 240030 h 329159"/>
                <a:gd name="connsiteX7" fmla="*/ 209348 w 328613"/>
                <a:gd name="connsiteY7" fmla="*/ 246380 h 329159"/>
                <a:gd name="connsiteX8" fmla="*/ 232755 w 328613"/>
                <a:gd name="connsiteY8" fmla="*/ 285750 h 329159"/>
                <a:gd name="connsiteX9" fmla="*/ 236656 w 328613"/>
                <a:gd name="connsiteY9" fmla="*/ 278130 h 329159"/>
                <a:gd name="connsiteX10" fmla="*/ 249660 w 328613"/>
                <a:gd name="connsiteY10" fmla="*/ 270510 h 329159"/>
                <a:gd name="connsiteX11" fmla="*/ 258763 w 328613"/>
                <a:gd name="connsiteY11" fmla="*/ 271780 h 329159"/>
                <a:gd name="connsiteX12" fmla="*/ 234055 w 328613"/>
                <a:gd name="connsiteY12" fmla="*/ 228600 h 329159"/>
                <a:gd name="connsiteX13" fmla="*/ 161233 w 328613"/>
                <a:gd name="connsiteY13" fmla="*/ 228600 h 329159"/>
                <a:gd name="connsiteX14" fmla="*/ 197645 w 328613"/>
                <a:gd name="connsiteY14" fmla="*/ 123825 h 329159"/>
                <a:gd name="connsiteX15" fmla="*/ 153988 w 328613"/>
                <a:gd name="connsiteY15" fmla="*/ 166688 h 329159"/>
                <a:gd name="connsiteX16" fmla="*/ 197645 w 328613"/>
                <a:gd name="connsiteY16" fmla="*/ 209551 h 329159"/>
                <a:gd name="connsiteX17" fmla="*/ 241302 w 328613"/>
                <a:gd name="connsiteY17" fmla="*/ 166688 h 329159"/>
                <a:gd name="connsiteX18" fmla="*/ 197645 w 328613"/>
                <a:gd name="connsiteY18" fmla="*/ 123825 h 329159"/>
                <a:gd name="connsiteX19" fmla="*/ 82540 w 328613"/>
                <a:gd name="connsiteY19" fmla="*/ 52388 h 329159"/>
                <a:gd name="connsiteX20" fmla="*/ 246074 w 328613"/>
                <a:gd name="connsiteY20" fmla="*/ 52388 h 329159"/>
                <a:gd name="connsiteX21" fmla="*/ 260351 w 328613"/>
                <a:gd name="connsiteY21" fmla="*/ 67356 h 329159"/>
                <a:gd name="connsiteX22" fmla="*/ 246074 w 328613"/>
                <a:gd name="connsiteY22" fmla="*/ 80963 h 329159"/>
                <a:gd name="connsiteX23" fmla="*/ 82540 w 328613"/>
                <a:gd name="connsiteY23" fmla="*/ 80963 h 329159"/>
                <a:gd name="connsiteX24" fmla="*/ 68263 w 328613"/>
                <a:gd name="connsiteY24" fmla="*/ 67356 h 329159"/>
                <a:gd name="connsiteX25" fmla="*/ 82540 w 328613"/>
                <a:gd name="connsiteY25" fmla="*/ 52388 h 329159"/>
                <a:gd name="connsiteX26" fmla="*/ 26988 w 328613"/>
                <a:gd name="connsiteY26" fmla="*/ 25400 h 329159"/>
                <a:gd name="connsiteX27" fmla="*/ 26988 w 328613"/>
                <a:gd name="connsiteY27" fmla="*/ 242888 h 329159"/>
                <a:gd name="connsiteX28" fmla="*/ 121557 w 328613"/>
                <a:gd name="connsiteY28" fmla="*/ 242888 h 329159"/>
                <a:gd name="connsiteX29" fmla="*/ 140989 w 328613"/>
                <a:gd name="connsiteY29" fmla="*/ 209229 h 329159"/>
                <a:gd name="connsiteX30" fmla="*/ 126739 w 328613"/>
                <a:gd name="connsiteY30" fmla="*/ 166509 h 329159"/>
                <a:gd name="connsiteX31" fmla="*/ 197989 w 328613"/>
                <a:gd name="connsiteY31" fmla="*/ 96602 h 329159"/>
                <a:gd name="connsiteX32" fmla="*/ 269239 w 328613"/>
                <a:gd name="connsiteY32" fmla="*/ 166509 h 329159"/>
                <a:gd name="connsiteX33" fmla="*/ 254989 w 328613"/>
                <a:gd name="connsiteY33" fmla="*/ 209229 h 329159"/>
                <a:gd name="connsiteX34" fmla="*/ 274421 w 328613"/>
                <a:gd name="connsiteY34" fmla="*/ 242888 h 329159"/>
                <a:gd name="connsiteX35" fmla="*/ 301626 w 328613"/>
                <a:gd name="connsiteY35" fmla="*/ 242888 h 329159"/>
                <a:gd name="connsiteX36" fmla="*/ 301626 w 328613"/>
                <a:gd name="connsiteY36" fmla="*/ 25400 h 329159"/>
                <a:gd name="connsiteX37" fmla="*/ 26988 w 328613"/>
                <a:gd name="connsiteY37" fmla="*/ 25400 h 329159"/>
                <a:gd name="connsiteX38" fmla="*/ 12937 w 328613"/>
                <a:gd name="connsiteY38" fmla="*/ 0 h 329159"/>
                <a:gd name="connsiteX39" fmla="*/ 315676 w 328613"/>
                <a:gd name="connsiteY39" fmla="*/ 0 h 329159"/>
                <a:gd name="connsiteX40" fmla="*/ 328613 w 328613"/>
                <a:gd name="connsiteY40" fmla="*/ 12949 h 329159"/>
                <a:gd name="connsiteX41" fmla="*/ 328613 w 328613"/>
                <a:gd name="connsiteY41" fmla="*/ 257686 h 329159"/>
                <a:gd name="connsiteX42" fmla="*/ 315676 w 328613"/>
                <a:gd name="connsiteY42" fmla="*/ 270635 h 329159"/>
                <a:gd name="connsiteX43" fmla="*/ 289800 w 328613"/>
                <a:gd name="connsiteY43" fmla="*/ 270635 h 329159"/>
                <a:gd name="connsiteX44" fmla="*/ 296269 w 328613"/>
                <a:gd name="connsiteY44" fmla="*/ 282289 h 329159"/>
                <a:gd name="connsiteX45" fmla="*/ 294975 w 328613"/>
                <a:gd name="connsiteY45" fmla="*/ 296533 h 329159"/>
                <a:gd name="connsiteX46" fmla="*/ 282038 w 328613"/>
                <a:gd name="connsiteY46" fmla="*/ 301712 h 329159"/>
                <a:gd name="connsiteX47" fmla="*/ 256163 w 328613"/>
                <a:gd name="connsiteY47" fmla="*/ 299123 h 329159"/>
                <a:gd name="connsiteX48" fmla="*/ 245813 w 328613"/>
                <a:gd name="connsiteY48" fmla="*/ 321136 h 329159"/>
                <a:gd name="connsiteX49" fmla="*/ 234169 w 328613"/>
                <a:gd name="connsiteY49" fmla="*/ 328905 h 329159"/>
                <a:gd name="connsiteX50" fmla="*/ 232875 w 328613"/>
                <a:gd name="connsiteY50" fmla="*/ 328905 h 329159"/>
                <a:gd name="connsiteX51" fmla="*/ 221232 w 328613"/>
                <a:gd name="connsiteY51" fmla="*/ 322431 h 329159"/>
                <a:gd name="connsiteX52" fmla="*/ 197944 w 328613"/>
                <a:gd name="connsiteY52" fmla="*/ 280994 h 329159"/>
                <a:gd name="connsiteX53" fmla="*/ 174657 w 328613"/>
                <a:gd name="connsiteY53" fmla="*/ 322431 h 329159"/>
                <a:gd name="connsiteX54" fmla="*/ 163013 w 328613"/>
                <a:gd name="connsiteY54" fmla="*/ 328905 h 329159"/>
                <a:gd name="connsiteX55" fmla="*/ 150075 w 328613"/>
                <a:gd name="connsiteY55" fmla="*/ 321136 h 329159"/>
                <a:gd name="connsiteX56" fmla="*/ 139725 w 328613"/>
                <a:gd name="connsiteY56" fmla="*/ 299123 h 329159"/>
                <a:gd name="connsiteX57" fmla="*/ 113850 w 328613"/>
                <a:gd name="connsiteY57" fmla="*/ 301712 h 329159"/>
                <a:gd name="connsiteX58" fmla="*/ 100913 w 328613"/>
                <a:gd name="connsiteY58" fmla="*/ 296533 h 329159"/>
                <a:gd name="connsiteX59" fmla="*/ 100913 w 328613"/>
                <a:gd name="connsiteY59" fmla="*/ 282289 h 329159"/>
                <a:gd name="connsiteX60" fmla="*/ 106088 w 328613"/>
                <a:gd name="connsiteY60" fmla="*/ 270635 h 329159"/>
                <a:gd name="connsiteX61" fmla="*/ 12937 w 328613"/>
                <a:gd name="connsiteY61" fmla="*/ 270635 h 329159"/>
                <a:gd name="connsiteX62" fmla="*/ 0 w 328613"/>
                <a:gd name="connsiteY62" fmla="*/ 257686 h 329159"/>
                <a:gd name="connsiteX63" fmla="*/ 0 w 328613"/>
                <a:gd name="connsiteY63" fmla="*/ 12949 h 329159"/>
                <a:gd name="connsiteX64" fmla="*/ 12937 w 328613"/>
                <a:gd name="connsiteY64" fmla="*/ 0 h 32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28613" h="329159">
                  <a:moveTo>
                    <a:pt x="161233" y="228600"/>
                  </a:moveTo>
                  <a:cubicBezTo>
                    <a:pt x="161233" y="228600"/>
                    <a:pt x="161233" y="228600"/>
                    <a:pt x="136525" y="271780"/>
                  </a:cubicBezTo>
                  <a:cubicBezTo>
                    <a:pt x="136525" y="271780"/>
                    <a:pt x="136525" y="271780"/>
                    <a:pt x="145628" y="270510"/>
                  </a:cubicBezTo>
                  <a:cubicBezTo>
                    <a:pt x="150829" y="270510"/>
                    <a:pt x="156031" y="273050"/>
                    <a:pt x="158632" y="278130"/>
                  </a:cubicBezTo>
                  <a:cubicBezTo>
                    <a:pt x="158632" y="278130"/>
                    <a:pt x="158632" y="278130"/>
                    <a:pt x="162533" y="285750"/>
                  </a:cubicBezTo>
                  <a:cubicBezTo>
                    <a:pt x="162533" y="285750"/>
                    <a:pt x="162533" y="285750"/>
                    <a:pt x="185940" y="246380"/>
                  </a:cubicBezTo>
                  <a:cubicBezTo>
                    <a:pt x="188541" y="242570"/>
                    <a:pt x="192442" y="240030"/>
                    <a:pt x="197644" y="240030"/>
                  </a:cubicBezTo>
                  <a:cubicBezTo>
                    <a:pt x="202846" y="240030"/>
                    <a:pt x="206747" y="242570"/>
                    <a:pt x="209348" y="246380"/>
                  </a:cubicBezTo>
                  <a:cubicBezTo>
                    <a:pt x="209348" y="246380"/>
                    <a:pt x="209348" y="246380"/>
                    <a:pt x="232755" y="285750"/>
                  </a:cubicBezTo>
                  <a:cubicBezTo>
                    <a:pt x="232755" y="285750"/>
                    <a:pt x="232755" y="285750"/>
                    <a:pt x="236656" y="278130"/>
                  </a:cubicBezTo>
                  <a:cubicBezTo>
                    <a:pt x="239257" y="273050"/>
                    <a:pt x="244459" y="270510"/>
                    <a:pt x="249660" y="270510"/>
                  </a:cubicBezTo>
                  <a:lnTo>
                    <a:pt x="258763" y="271780"/>
                  </a:lnTo>
                  <a:cubicBezTo>
                    <a:pt x="258763" y="271780"/>
                    <a:pt x="258763" y="271780"/>
                    <a:pt x="234055" y="228600"/>
                  </a:cubicBezTo>
                  <a:cubicBezTo>
                    <a:pt x="211948" y="241300"/>
                    <a:pt x="183340" y="241300"/>
                    <a:pt x="161233" y="228600"/>
                  </a:cubicBezTo>
                  <a:close/>
                  <a:moveTo>
                    <a:pt x="197645" y="123825"/>
                  </a:moveTo>
                  <a:cubicBezTo>
                    <a:pt x="173534" y="123825"/>
                    <a:pt x="153988" y="143015"/>
                    <a:pt x="153988" y="166688"/>
                  </a:cubicBezTo>
                  <a:cubicBezTo>
                    <a:pt x="153988" y="190361"/>
                    <a:pt x="173534" y="209551"/>
                    <a:pt x="197645" y="209551"/>
                  </a:cubicBezTo>
                  <a:cubicBezTo>
                    <a:pt x="221756" y="209551"/>
                    <a:pt x="241302" y="190361"/>
                    <a:pt x="241302" y="166688"/>
                  </a:cubicBezTo>
                  <a:cubicBezTo>
                    <a:pt x="241302" y="143015"/>
                    <a:pt x="221756" y="123825"/>
                    <a:pt x="197645" y="123825"/>
                  </a:cubicBezTo>
                  <a:close/>
                  <a:moveTo>
                    <a:pt x="82540" y="52388"/>
                  </a:moveTo>
                  <a:cubicBezTo>
                    <a:pt x="82540" y="52388"/>
                    <a:pt x="82540" y="52388"/>
                    <a:pt x="246074" y="52388"/>
                  </a:cubicBezTo>
                  <a:cubicBezTo>
                    <a:pt x="253862" y="52388"/>
                    <a:pt x="260351" y="59192"/>
                    <a:pt x="260351" y="67356"/>
                  </a:cubicBezTo>
                  <a:cubicBezTo>
                    <a:pt x="260351" y="74160"/>
                    <a:pt x="253862" y="80963"/>
                    <a:pt x="246074" y="80963"/>
                  </a:cubicBezTo>
                  <a:cubicBezTo>
                    <a:pt x="246074" y="80963"/>
                    <a:pt x="246074" y="80963"/>
                    <a:pt x="82540" y="80963"/>
                  </a:cubicBezTo>
                  <a:cubicBezTo>
                    <a:pt x="74752" y="80963"/>
                    <a:pt x="68263" y="74160"/>
                    <a:pt x="68263" y="67356"/>
                  </a:cubicBezTo>
                  <a:cubicBezTo>
                    <a:pt x="68263" y="59192"/>
                    <a:pt x="74752" y="52388"/>
                    <a:pt x="82540" y="52388"/>
                  </a:cubicBezTo>
                  <a:close/>
                  <a:moveTo>
                    <a:pt x="26988" y="25400"/>
                  </a:moveTo>
                  <a:cubicBezTo>
                    <a:pt x="26988" y="25400"/>
                    <a:pt x="26988" y="25400"/>
                    <a:pt x="26988" y="242888"/>
                  </a:cubicBezTo>
                  <a:cubicBezTo>
                    <a:pt x="26988" y="242888"/>
                    <a:pt x="26988" y="242888"/>
                    <a:pt x="121557" y="242888"/>
                  </a:cubicBezTo>
                  <a:cubicBezTo>
                    <a:pt x="121557" y="242888"/>
                    <a:pt x="121557" y="242888"/>
                    <a:pt x="140989" y="209229"/>
                  </a:cubicBezTo>
                  <a:cubicBezTo>
                    <a:pt x="131920" y="197578"/>
                    <a:pt x="126739" y="182043"/>
                    <a:pt x="126739" y="166509"/>
                  </a:cubicBezTo>
                  <a:cubicBezTo>
                    <a:pt x="126739" y="128966"/>
                    <a:pt x="159125" y="96602"/>
                    <a:pt x="197989" y="96602"/>
                  </a:cubicBezTo>
                  <a:cubicBezTo>
                    <a:pt x="236853" y="96602"/>
                    <a:pt x="269239" y="128966"/>
                    <a:pt x="269239" y="166509"/>
                  </a:cubicBezTo>
                  <a:cubicBezTo>
                    <a:pt x="269239" y="182043"/>
                    <a:pt x="264058" y="197578"/>
                    <a:pt x="254989" y="209229"/>
                  </a:cubicBezTo>
                  <a:cubicBezTo>
                    <a:pt x="254989" y="209229"/>
                    <a:pt x="254989" y="209229"/>
                    <a:pt x="274421" y="242888"/>
                  </a:cubicBezTo>
                  <a:cubicBezTo>
                    <a:pt x="274421" y="242888"/>
                    <a:pt x="274421" y="242888"/>
                    <a:pt x="301626" y="242888"/>
                  </a:cubicBezTo>
                  <a:cubicBezTo>
                    <a:pt x="301626" y="242888"/>
                    <a:pt x="301626" y="242888"/>
                    <a:pt x="301626" y="25400"/>
                  </a:cubicBezTo>
                  <a:cubicBezTo>
                    <a:pt x="301626" y="25400"/>
                    <a:pt x="301626" y="25400"/>
                    <a:pt x="26988" y="25400"/>
                  </a:cubicBezTo>
                  <a:close/>
                  <a:moveTo>
                    <a:pt x="12937" y="0"/>
                  </a:moveTo>
                  <a:cubicBezTo>
                    <a:pt x="12937" y="0"/>
                    <a:pt x="12937" y="0"/>
                    <a:pt x="315676" y="0"/>
                  </a:cubicBezTo>
                  <a:cubicBezTo>
                    <a:pt x="323438" y="0"/>
                    <a:pt x="328613" y="5179"/>
                    <a:pt x="328613" y="12949"/>
                  </a:cubicBezTo>
                  <a:cubicBezTo>
                    <a:pt x="328613" y="12949"/>
                    <a:pt x="328613" y="12949"/>
                    <a:pt x="328613" y="257686"/>
                  </a:cubicBezTo>
                  <a:cubicBezTo>
                    <a:pt x="328613" y="265455"/>
                    <a:pt x="323438" y="270635"/>
                    <a:pt x="315676" y="270635"/>
                  </a:cubicBezTo>
                  <a:cubicBezTo>
                    <a:pt x="315676" y="270635"/>
                    <a:pt x="315676" y="270635"/>
                    <a:pt x="289800" y="270635"/>
                  </a:cubicBezTo>
                  <a:cubicBezTo>
                    <a:pt x="289800" y="270635"/>
                    <a:pt x="289800" y="270635"/>
                    <a:pt x="296269" y="282289"/>
                  </a:cubicBezTo>
                  <a:cubicBezTo>
                    <a:pt x="297563" y="286174"/>
                    <a:pt x="297563" y="291353"/>
                    <a:pt x="294975" y="296533"/>
                  </a:cubicBezTo>
                  <a:cubicBezTo>
                    <a:pt x="292388" y="300417"/>
                    <a:pt x="287213" y="303007"/>
                    <a:pt x="282038" y="301712"/>
                  </a:cubicBezTo>
                  <a:cubicBezTo>
                    <a:pt x="282038" y="301712"/>
                    <a:pt x="282038" y="301712"/>
                    <a:pt x="256163" y="299123"/>
                  </a:cubicBezTo>
                  <a:cubicBezTo>
                    <a:pt x="256163" y="299123"/>
                    <a:pt x="256163" y="299123"/>
                    <a:pt x="245813" y="321136"/>
                  </a:cubicBezTo>
                  <a:cubicBezTo>
                    <a:pt x="243225" y="326316"/>
                    <a:pt x="239344" y="328905"/>
                    <a:pt x="234169" y="328905"/>
                  </a:cubicBezTo>
                  <a:cubicBezTo>
                    <a:pt x="234169" y="328905"/>
                    <a:pt x="234169" y="328905"/>
                    <a:pt x="232875" y="328905"/>
                  </a:cubicBezTo>
                  <a:cubicBezTo>
                    <a:pt x="227700" y="328905"/>
                    <a:pt x="223819" y="326316"/>
                    <a:pt x="221232" y="322431"/>
                  </a:cubicBezTo>
                  <a:cubicBezTo>
                    <a:pt x="221232" y="322431"/>
                    <a:pt x="221232" y="322431"/>
                    <a:pt x="197944" y="280994"/>
                  </a:cubicBezTo>
                  <a:cubicBezTo>
                    <a:pt x="197944" y="280994"/>
                    <a:pt x="197944" y="280994"/>
                    <a:pt x="174657" y="322431"/>
                  </a:cubicBezTo>
                  <a:cubicBezTo>
                    <a:pt x="172069" y="326316"/>
                    <a:pt x="168188" y="330200"/>
                    <a:pt x="163013" y="328905"/>
                  </a:cubicBezTo>
                  <a:cubicBezTo>
                    <a:pt x="157838" y="328905"/>
                    <a:pt x="152663" y="326316"/>
                    <a:pt x="150075" y="321136"/>
                  </a:cubicBezTo>
                  <a:cubicBezTo>
                    <a:pt x="150075" y="321136"/>
                    <a:pt x="150075" y="321136"/>
                    <a:pt x="139725" y="299123"/>
                  </a:cubicBezTo>
                  <a:cubicBezTo>
                    <a:pt x="139725" y="299123"/>
                    <a:pt x="139725" y="299123"/>
                    <a:pt x="113850" y="301712"/>
                  </a:cubicBezTo>
                  <a:cubicBezTo>
                    <a:pt x="108675" y="303007"/>
                    <a:pt x="103500" y="300417"/>
                    <a:pt x="100913" y="296533"/>
                  </a:cubicBezTo>
                  <a:cubicBezTo>
                    <a:pt x="98325" y="291353"/>
                    <a:pt x="98325" y="286174"/>
                    <a:pt x="100913" y="282289"/>
                  </a:cubicBezTo>
                  <a:cubicBezTo>
                    <a:pt x="100913" y="282289"/>
                    <a:pt x="100913" y="282289"/>
                    <a:pt x="106088" y="270635"/>
                  </a:cubicBezTo>
                  <a:cubicBezTo>
                    <a:pt x="106088" y="270635"/>
                    <a:pt x="106088" y="270635"/>
                    <a:pt x="12937" y="270635"/>
                  </a:cubicBezTo>
                  <a:cubicBezTo>
                    <a:pt x="5175" y="270635"/>
                    <a:pt x="0" y="265455"/>
                    <a:pt x="0" y="257686"/>
                  </a:cubicBezTo>
                  <a:cubicBezTo>
                    <a:pt x="0" y="257686"/>
                    <a:pt x="0" y="257686"/>
                    <a:pt x="0" y="12949"/>
                  </a:cubicBezTo>
                  <a:cubicBezTo>
                    <a:pt x="0" y="5179"/>
                    <a:pt x="5175" y="0"/>
                    <a:pt x="129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964005" y="2061517"/>
            <a:ext cx="634019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真广标" pitchFamily="49" charset="-122"/>
                <a:ea typeface="汉真广标" pitchFamily="49" charset="-122"/>
                <a:cs typeface="+mn-ea"/>
                <a:sym typeface="Arial" panose="020B0604020202020204"/>
              </a:rPr>
              <a:t>感谢您的观看指导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真广标" pitchFamily="49" charset="-122"/>
              <a:ea typeface="汉真广标" pitchFamily="49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ISPRING_PRESENTATION_TITLE" val="PowerPoint 演示文稿"/>
  <p:tag name="commondata" val="eyJoZGlkIjoiY2JjMDc3YjI0ZmUwMGVmNDVkYmFmMzk2NDI3NGQ5MDY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j5lvaqfb">
      <a:majorFont>
        <a:latin typeface="微软雅黑 Light"/>
        <a:ea typeface="微软雅黑"/>
        <a:cs typeface=""/>
      </a:majorFont>
      <a:minorFont>
        <a:latin typeface="微软雅黑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1991</Words>
  <Application>WPS 演示</Application>
  <PresentationFormat>宽屏</PresentationFormat>
  <Paragraphs>200</Paragraphs>
  <Slides>17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楷体</vt:lpstr>
      <vt:lpstr>Arial</vt:lpstr>
      <vt:lpstr>腾讯体 W7</vt:lpstr>
      <vt:lpstr>黑体</vt:lpstr>
      <vt:lpstr>华文楷体</vt:lpstr>
      <vt:lpstr>Wingdings 2</vt:lpstr>
      <vt:lpstr>Wingdings</vt:lpstr>
      <vt:lpstr>汉语拼音</vt:lpstr>
      <vt:lpstr>Segoe Print</vt:lpstr>
      <vt:lpstr>Arial Unicode MS</vt:lpstr>
      <vt:lpstr>汉真广标</vt:lpstr>
      <vt:lpstr>Arial Unicode MS</vt:lpstr>
      <vt:lpstr>等线</vt:lpstr>
      <vt:lpstr>微软雅黑 Light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教育说课</dc:title>
  <dc:creator>第一PPT</dc:creator>
  <cp:keywords>www.1ppt.com</cp:keywords>
  <dc:description>www.1ppt.com</dc:description>
  <cp:lastModifiedBy>湫梩</cp:lastModifiedBy>
  <cp:revision>46</cp:revision>
  <dcterms:created xsi:type="dcterms:W3CDTF">2017-07-10T00:18:00Z</dcterms:created>
  <dcterms:modified xsi:type="dcterms:W3CDTF">2023-11-08T11:28:05Z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8ABC1BF72BA5404CA8A6AA6C7B3CA1D7_13</vt:lpwstr>
  </property>
  <property fmtid="{D5CDD505-2E9C-101B-9397-08002B2CF9AE}" pid="3" name="KSOProductBuildVer">
    <vt:lpwstr>2052-12.1.0.15712</vt:lpwstr>
  </property>
</Properties>
</file>