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8350" r:id="rId1"/>
    <p:sldMasterId id="2147498387" r:id="rId2"/>
  </p:sldMasterIdLst>
  <p:notesMasterIdLst>
    <p:notesMasterId r:id="rId3"/>
  </p:notesMasterIdLst>
  <p:sldIdLst>
    <p:sldId id="7122" r:id="rId4"/>
    <p:sldId id="7125" r:id="rId5"/>
    <p:sldId id="7128" r:id="rId6"/>
    <p:sldId id="7131" r:id="rId7"/>
    <p:sldId id="7137" r:id="rId9"/>
    <p:sldId id="7140" r:id="rId10"/>
    <p:sldId id="7143" r:id="rId11"/>
    <p:sldId id="7146" r:id="rId12"/>
    <p:sldId id="7149" r:id="rId13"/>
    <p:sldId id="7155" r:id="rId15"/>
    <p:sldId id="7158" r:id="rId16"/>
    <p:sldId id="7161" r:id="rId17"/>
    <p:sldId id="7164" r:id="rId18"/>
    <p:sldId id="7167" r:id="rId19"/>
    <p:sldId id="7173" r:id="rId21"/>
    <p:sldId id="7176" r:id="rId22"/>
    <p:sldId id="7179" r:id="rId23"/>
    <p:sldId id="7182" r:id="rId24"/>
    <p:sldId id="7185" r:id="rId25"/>
    <p:sldId id="7191" r:id="rId27"/>
    <p:sldId id="7194" r:id="rId28"/>
    <p:sldId id="7197" r:id="rId29"/>
    <p:sldId id="7200" r:id="rId30"/>
    <p:sldId id="7203" r:id="rId31"/>
    <p:sldId id="7209" r:id="rId33"/>
    <p:sldId id="7212" r:id="rId34"/>
    <p:sldId id="7215" r:id="rId35"/>
    <p:sldId id="7218" r:id="rId36"/>
    <p:sldId id="7222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slide" Target="slides/slide29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9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pn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tags" Target="../tags/tag15.xml"/><Relationship Id="rId17" Type="http://schemas.openxmlformats.org/officeDocument/2006/relationships/tags" Target="../tags/tag16.xml"/><Relationship Id="rId18" Type="http://schemas.openxmlformats.org/officeDocument/2006/relationships/tags" Target="../tags/tag17.xml"/><Relationship Id="rId19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image" Target="../media/image2.png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image" Target="../media/image3.png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image" Target="../media/image4.png"/><Relationship Id="rId8" Type="http://schemas.openxmlformats.org/officeDocument/2006/relationships/tags" Target="../tags/tag34.xml"/><Relationship Id="rId9" Type="http://schemas.openxmlformats.org/officeDocument/2006/relationships/tags" Target="../tags/tag35.xml"/><Relationship Id="rId10" Type="http://schemas.openxmlformats.org/officeDocument/2006/relationships/tags" Target="../tags/tag36.xml"/><Relationship Id="rId11" Type="http://schemas.openxmlformats.org/officeDocument/2006/relationships/tags" Target="../tags/tag37.xml"/><Relationship Id="rId12" Type="http://schemas.openxmlformats.org/officeDocument/2006/relationships/tags" Target="../tags/tag38.xml"/><Relationship Id="rId13" Type="http://schemas.openxmlformats.org/officeDocument/2006/relationships/tags" Target="../tags/tag39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tags" Target="../tags/tag71.xml"/><Relationship Id="rId3" Type="http://schemas.openxmlformats.org/officeDocument/2006/relationships/tags" Target="../tags/tag72.xml"/><Relationship Id="rId4" Type="http://schemas.openxmlformats.org/officeDocument/2006/relationships/image" Target="../media/image1.png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任意多边形: 形状 6"/>
          <p:cNvSpPr/>
          <p:nvPr userDrawn="1">
            <p:custDataLst>
              <p:tags r:id="rId1"/>
            </p:custDataLst>
          </p:nvPr>
        </p:nvSpPr>
        <p:spPr>
          <a:xfrm flipH="1">
            <a:off x="1" y="0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72" name="任意多边形 13"/>
          <p:cNvSpPr/>
          <p:nvPr userDrawn="1">
            <p:custDataLst>
              <p:tags r:id="rId2"/>
            </p:custDataLst>
          </p:nvPr>
        </p:nvSpPr>
        <p:spPr>
          <a:xfrm>
            <a:off x="4511040" y="2021840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5" name="图片 10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0" y="2849880"/>
            <a:ext cx="9394825" cy="4008120"/>
          </a:xfrm>
          <a:prstGeom prst="rect"/>
        </p:spPr>
      </p:pic>
      <p:cxnSp>
        <p:nvCxnSpPr>
          <p:cNvPr id="3145729" name="直接连接符 12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15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标题 1"/>
          <p:cNvSpPr>
            <a:spLocks noGrp="1"/>
          </p:cNvSpPr>
          <p:nvPr>
            <p:ph type="ctrTitle" hasCustomPrompt="1"/>
            <p:custDataLst>
              <p:tags r:id="rId8"/>
            </p:custDataLst>
          </p:nvPr>
        </p:nvSpPr>
        <p:spPr>
          <a:xfrm>
            <a:off x="5856514" y="754533"/>
            <a:ext cx="5375326" cy="1859048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4800"/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6" name="副标题 2"/>
          <p:cNvSpPr>
            <a:spLocks noGrp="1"/>
          </p:cNvSpPr>
          <p:nvPr>
            <p:ph type="subTitle" idx="1"/>
            <p:custDataLst>
              <p:tags r:id="rId9"/>
            </p:custDataLst>
          </p:nvPr>
        </p:nvSpPr>
        <p:spPr>
          <a:xfrm>
            <a:off x="5856513" y="2773054"/>
            <a:ext cx="5375325" cy="370742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4" name="文本占位符 9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8199" y="504000"/>
            <a:ext cx="274319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6" name="文本占位符 13"/>
          <p:cNvSpPr>
            <a:spLocks noGrp="1"/>
          </p:cNvSpPr>
          <p:nvPr>
            <p:ph type="body" sz="quarter" idx="14" hasCustomPrompt="1"/>
            <p:custDataLst>
              <p:tags r:id="rId14"/>
            </p:custDataLst>
          </p:nvPr>
        </p:nvSpPr>
        <p:spPr>
          <a:xfrm>
            <a:off x="8488638" y="3597814"/>
            <a:ext cx="2743200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5"/>
            </p:custDataLst>
          </p:nvPr>
        </p:nvSpPr>
        <p:spPr>
          <a:xfrm>
            <a:off x="5856514" y="3597814"/>
            <a:ext cx="2533699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5" name="直接箭头连接符 18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5831840" y="3316790"/>
            <a:ext cx="5400000" cy="0"/>
          </a:xfrm>
          <a:prstGeom prst="straightConnector1"/>
          <a:ln>
            <a:solidFill>
              <a:schemeClr val="accent3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任意多边形: 形状 28"/>
          <p:cNvSpPr/>
          <p:nvPr userDrawn="1">
            <p:custDataLst>
              <p:tags r:id="rId17"/>
            </p:custDataLst>
          </p:nvPr>
        </p:nvSpPr>
        <p:spPr>
          <a:xfrm>
            <a:off x="1" y="-19685"/>
            <a:ext cx="5213351" cy="4836161"/>
          </a:xfrm>
          <a:custGeom>
            <a:avLst/>
            <a:gdLst>
              <a:gd name="connsiteX0" fmla="*/ 3621057 w 5213351"/>
              <a:gd name="connsiteY0" fmla="*/ 0 h 4836161"/>
              <a:gd name="connsiteX1" fmla="*/ 4926428 w 5213351"/>
              <a:gd name="connsiteY1" fmla="*/ 0 h 4836161"/>
              <a:gd name="connsiteX2" fmla="*/ 4941563 w 5213351"/>
              <a:gd name="connsiteY2" fmla="*/ 31418 h 4836161"/>
              <a:gd name="connsiteX3" fmla="*/ 5213351 w 5213351"/>
              <a:gd name="connsiteY3" fmla="*/ 1377633 h 4836161"/>
              <a:gd name="connsiteX4" fmla="*/ 1754823 w 5213351"/>
              <a:gd name="connsiteY4" fmla="*/ 4836161 h 4836161"/>
              <a:gd name="connsiteX5" fmla="*/ 106283 w 5213351"/>
              <a:gd name="connsiteY5" fmla="*/ 4418735 h 4836161"/>
              <a:gd name="connsiteX6" fmla="*/ 0 w 5213351"/>
              <a:gd name="connsiteY6" fmla="*/ 4354167 h 4836161"/>
              <a:gd name="connsiteX7" fmla="*/ 0 w 5213351"/>
              <a:gd name="connsiteY7" fmla="*/ 2895476 h 4836161"/>
              <a:gd name="connsiteX8" fmla="*/ 112833 w 5213351"/>
              <a:gd name="connsiteY8" fmla="*/ 3019623 h 4836161"/>
              <a:gd name="connsiteX9" fmla="*/ 1754823 w 5213351"/>
              <a:gd name="connsiteY9" fmla="*/ 3699758 h 4836161"/>
              <a:gd name="connsiteX10" fmla="*/ 4076948 w 5213351"/>
              <a:gd name="connsiteY10" fmla="*/ 1377633 h 4836161"/>
              <a:gd name="connsiteX11" fmla="*/ 3680365 w 5213351"/>
              <a:gd name="connsiteY11" fmla="*/ 79311 h 4836161"/>
              <a:gd name="connsiteX12" fmla="*/ 3621057 w 5213351"/>
              <a:gd name="connsiteY12" fmla="*/ 0 h 4836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13351" h="4836161">
                <a:moveTo>
                  <a:pt x="3621057" y="0"/>
                </a:moveTo>
                <a:lnTo>
                  <a:pt x="4926428" y="0"/>
                </a:lnTo>
                <a:lnTo>
                  <a:pt x="4941563" y="31418"/>
                </a:lnTo>
                <a:cubicBezTo>
                  <a:pt x="5116574" y="445191"/>
                  <a:pt x="5213351" y="900110"/>
                  <a:pt x="5213351" y="1377633"/>
                </a:cubicBezTo>
                <a:cubicBezTo>
                  <a:pt x="5213351" y="3287725"/>
                  <a:pt x="3664915" y="4836161"/>
                  <a:pt x="1754823" y="4836161"/>
                </a:cubicBezTo>
                <a:cubicBezTo>
                  <a:pt x="1157919" y="4836161"/>
                  <a:pt x="596334" y="4684947"/>
                  <a:pt x="106283" y="4418735"/>
                </a:cubicBezTo>
                <a:lnTo>
                  <a:pt x="0" y="4354167"/>
                </a:lnTo>
                <a:lnTo>
                  <a:pt x="0" y="2895476"/>
                </a:lnTo>
                <a:lnTo>
                  <a:pt x="112833" y="3019623"/>
                </a:lnTo>
                <a:cubicBezTo>
                  <a:pt x="533055" y="3439845"/>
                  <a:pt x="1113586" y="3699758"/>
                  <a:pt x="1754823" y="3699758"/>
                </a:cubicBezTo>
                <a:cubicBezTo>
                  <a:pt x="3037297" y="3699758"/>
                  <a:pt x="4076948" y="2660107"/>
                  <a:pt x="4076948" y="1377633"/>
                </a:cubicBezTo>
                <a:cubicBezTo>
                  <a:pt x="4076948" y="896705"/>
                  <a:pt x="3930747" y="449925"/>
                  <a:pt x="3680365" y="79311"/>
                </a:cubicBezTo>
                <a:lnTo>
                  <a:pt x="3621057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692" name="任意多边形: 形状 38"/>
          <p:cNvSpPr/>
          <p:nvPr userDrawn="1">
            <p:custDataLst>
              <p:tags r:id="rId18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矩形 10"/>
          <p:cNvSpPr/>
          <p:nvPr userDrawn="1">
            <p:custDataLst>
              <p:tags r:id="rId1"/>
            </p:custDataLst>
          </p:nvPr>
        </p:nvSpPr>
        <p:spPr>
          <a:xfrm flipH="1">
            <a:off x="-251" y="26726"/>
            <a:ext cx="12192000" cy="3486150"/>
          </a:xfrm>
          <a:prstGeom prst="rect"/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7" name="图片 1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4559398" y="422380"/>
            <a:ext cx="7632854" cy="5456393"/>
          </a:xfrm>
          <a:prstGeom prst="rect"/>
        </p:spPr>
      </p:pic>
      <p:sp>
        <p:nvSpPr>
          <p:cNvPr id="1048706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6700"/>
            <a:ext cx="2880000" cy="1081088"/>
          </a:xfrm>
        </p:spPr>
        <p:txBody>
          <a:bodyPr anchor="b">
            <a:normAutofit/>
          </a:bodyPr>
          <a:lstStyle>
            <a:lvl1pPr>
              <a:defRPr sz="6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8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2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任意多边形: 形状 20"/>
          <p:cNvSpPr/>
          <p:nvPr userDrawn="1">
            <p:custDataLst>
              <p:tags r:id="rId1"/>
            </p:custDataLst>
          </p:nvPr>
        </p:nvSpPr>
        <p:spPr>
          <a:xfrm>
            <a:off x="6744970" y="-24650"/>
            <a:ext cx="5447030" cy="5344045"/>
          </a:xfrm>
          <a:custGeom>
            <a:avLst/>
            <a:gdLst>
              <a:gd name="connsiteX0" fmla="*/ 886420 w 5447030"/>
              <a:gd name="connsiteY0" fmla="*/ 0 h 5344045"/>
              <a:gd name="connsiteX1" fmla="*/ 5422940 w 5447030"/>
              <a:gd name="connsiteY1" fmla="*/ 0 h 5344045"/>
              <a:gd name="connsiteX2" fmla="*/ 5447030 w 5447030"/>
              <a:gd name="connsiteY2" fmla="*/ 26506 h 5344045"/>
              <a:gd name="connsiteX3" fmla="*/ 5447030 w 5447030"/>
              <a:gd name="connsiteY3" fmla="*/ 4352225 h 5344045"/>
              <a:gd name="connsiteX4" fmla="*/ 5385376 w 5447030"/>
              <a:gd name="connsiteY4" fmla="*/ 4420061 h 5344045"/>
              <a:gd name="connsiteX5" fmla="*/ 3154680 w 5447030"/>
              <a:gd name="connsiteY5" fmla="*/ 5344045 h 5344045"/>
              <a:gd name="connsiteX6" fmla="*/ 0 w 5447030"/>
              <a:gd name="connsiteY6" fmla="*/ 2189365 h 5344045"/>
              <a:gd name="connsiteX7" fmla="*/ 720375 w 5447030"/>
              <a:gd name="connsiteY7" fmla="*/ 182695 h 5344045"/>
              <a:gd name="connsiteX8" fmla="*/ 886420 w 5447030"/>
              <a:gd name="connsiteY8" fmla="*/ 0 h 5344045"/>
              <a:gd name="connsiteX9" fmla="*/ 3154680 w 5447030"/>
              <a:gd name="connsiteY9" fmla="*/ 474670 h 5344045"/>
              <a:gd name="connsiteX10" fmla="*/ 1439985 w 5447030"/>
              <a:gd name="connsiteY10" fmla="*/ 2189365 h 5344045"/>
              <a:gd name="connsiteX11" fmla="*/ 3154680 w 5447030"/>
              <a:gd name="connsiteY11" fmla="*/ 3904060 h 5344045"/>
              <a:gd name="connsiteX12" fmla="*/ 4869375 w 5447030"/>
              <a:gd name="connsiteY12" fmla="*/ 2189365 h 5344045"/>
              <a:gd name="connsiteX13" fmla="*/ 3154680 w 5447030"/>
              <a:gd name="connsiteY13" fmla="*/ 474670 h 5344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447030" h="5344045">
                <a:moveTo>
                  <a:pt x="886420" y="0"/>
                </a:moveTo>
                <a:lnTo>
                  <a:pt x="5422940" y="0"/>
                </a:lnTo>
                <a:lnTo>
                  <a:pt x="5447030" y="26506"/>
                </a:lnTo>
                <a:lnTo>
                  <a:pt x="5447030" y="4352225"/>
                </a:lnTo>
                <a:lnTo>
                  <a:pt x="5385376" y="4420061"/>
                </a:lnTo>
                <a:cubicBezTo>
                  <a:pt x="4814491" y="4990946"/>
                  <a:pt x="4025821" y="5344045"/>
                  <a:pt x="3154680" y="5344045"/>
                </a:cubicBezTo>
                <a:cubicBezTo>
                  <a:pt x="1412398" y="5344045"/>
                  <a:pt x="0" y="3931647"/>
                  <a:pt x="0" y="2189365"/>
                </a:cubicBezTo>
                <a:cubicBezTo>
                  <a:pt x="0" y="1427117"/>
                  <a:pt x="270342" y="728010"/>
                  <a:pt x="720375" y="182695"/>
                </a:cubicBezTo>
                <a:lnTo>
                  <a:pt x="886420" y="0"/>
                </a:lnTo>
                <a:close/>
                <a:moveTo>
                  <a:pt x="3154680" y="474670"/>
                </a:moveTo>
                <a:cubicBezTo>
                  <a:pt x="2207680" y="474670"/>
                  <a:pt x="1439985" y="1242365"/>
                  <a:pt x="1439985" y="2189365"/>
                </a:cubicBezTo>
                <a:cubicBezTo>
                  <a:pt x="1439985" y="3136365"/>
                  <a:pt x="2207680" y="3904060"/>
                  <a:pt x="3154680" y="3904060"/>
                </a:cubicBezTo>
                <a:cubicBezTo>
                  <a:pt x="4101680" y="3904060"/>
                  <a:pt x="4869375" y="3136365"/>
                  <a:pt x="4869375" y="2189365"/>
                </a:cubicBezTo>
                <a:cubicBezTo>
                  <a:pt x="4869375" y="1242365"/>
                  <a:pt x="4101680" y="474670"/>
                  <a:pt x="3154680" y="47467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7000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16" name="任意多边形: 形状 8"/>
          <p:cNvSpPr/>
          <p:nvPr userDrawn="1">
            <p:custDataLst>
              <p:tags r:id="rId2"/>
            </p:custDataLst>
          </p:nvPr>
        </p:nvSpPr>
        <p:spPr>
          <a:xfrm>
            <a:off x="-1270" y="4457739"/>
            <a:ext cx="12192000" cy="2401531"/>
          </a:xfrm>
          <a:custGeom>
            <a:avLst/>
            <a:gdLst>
              <a:gd name="connsiteX0" fmla="*/ 0 w 12192000"/>
              <a:gd name="connsiteY0" fmla="*/ 0 h 1888180"/>
              <a:gd name="connsiteX1" fmla="*/ 12192000 w 12192000"/>
              <a:gd name="connsiteY1" fmla="*/ 0 h 1888180"/>
              <a:gd name="connsiteX2" fmla="*/ 12192000 w 12192000"/>
              <a:gd name="connsiteY2" fmla="*/ 1888180 h 1888180"/>
              <a:gd name="connsiteX3" fmla="*/ 0 w 12192000"/>
              <a:gd name="connsiteY3" fmla="*/ 1888180 h 1888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1888180">
                <a:moveTo>
                  <a:pt x="0" y="0"/>
                </a:moveTo>
                <a:lnTo>
                  <a:pt x="12192000" y="0"/>
                </a:lnTo>
                <a:lnTo>
                  <a:pt x="12192000" y="1888180"/>
                </a:lnTo>
                <a:lnTo>
                  <a:pt x="0" y="188818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9" name="图片 9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6302"/>
          <a:stretch>
            <a:fillRect/>
          </a:stretch>
        </p:blipFill>
        <p:spPr>
          <a:xfrm>
            <a:off x="4735830" y="711835"/>
            <a:ext cx="7456170" cy="6146165"/>
          </a:xfrm>
          <a:prstGeom prst="rect"/>
        </p:spPr>
      </p:pic>
      <p:sp>
        <p:nvSpPr>
          <p:cNvPr id="1048718" name="矩形 12"/>
          <p:cNvSpPr/>
          <p:nvPr userDrawn="1">
            <p:custDataLst>
              <p:tags r:id="rId5"/>
            </p:custDataLst>
          </p:nvPr>
        </p:nvSpPr>
        <p:spPr>
          <a:xfrm>
            <a:off x="797560" y="4177665"/>
            <a:ext cx="2743200" cy="1494155"/>
          </a:xfrm>
          <a:prstGeom prst="rect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1" name="图片 13" descr="窗户外的景色  中度可信度描述已自动生成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 cstate="print"/>
          <a:srcRect t="2459" b="7771"/>
          <a:stretch>
            <a:fillRect/>
          </a:stretch>
        </p:blipFill>
        <p:spPr>
          <a:xfrm>
            <a:off x="876300" y="4272280"/>
            <a:ext cx="2585085" cy="1305560"/>
          </a:xfrm>
          <a:prstGeom prst="rect"/>
        </p:spPr>
      </p:pic>
      <p:cxnSp>
        <p:nvCxnSpPr>
          <p:cNvPr id="3145737" name="直接连接符 11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22114" y="3665894"/>
            <a:ext cx="828000" cy="10388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0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833988" y="2314650"/>
            <a:ext cx="7557025" cy="787008"/>
          </a:xfrm>
        </p:spPr>
        <p:txBody>
          <a:bodyPr anchor="b">
            <a:normAutofit/>
          </a:bodyPr>
          <a:lstStyle>
            <a:lvl1pPr algn="l">
              <a:defRPr sz="5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</a:t>
            </a:r>
            <a:endParaRPr altLang="en-US" dirty="0" lang="zh-CN"/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8" name="文本占位符 7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1588" y="1029450"/>
            <a:ext cx="7557025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60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8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任意多边形: 形状 49"/>
          <p:cNvSpPr/>
          <p:nvPr userDrawn="1">
            <p:custDataLst>
              <p:tags r:id="rId1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2" name="任意多边形: 形状 20"/>
          <p:cNvSpPr/>
          <p:nvPr userDrawn="1">
            <p:custDataLst>
              <p:tags r:id="rId2"/>
            </p:custDataLst>
          </p:nvPr>
        </p:nvSpPr>
        <p:spPr>
          <a:xfrm flipH="1">
            <a:off x="26218" y="-23812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3" name="图片 24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26217" y="2826068"/>
            <a:ext cx="9394825" cy="4008120"/>
          </a:xfrm>
          <a:prstGeom prst="rect"/>
        </p:spPr>
      </p:pic>
      <p:cxnSp>
        <p:nvCxnSpPr>
          <p:cNvPr id="3145739" name="直接箭头连接符 25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5998392" y="3009583"/>
            <a:ext cx="5400000" cy="0"/>
          </a:xfrm>
          <a:prstGeom prst="straightConnector1"/>
          <a:ln>
            <a:solidFill>
              <a:schemeClr val="accent4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4" name="任意多边形: 形状 38"/>
          <p:cNvSpPr/>
          <p:nvPr userDrawn="1">
            <p:custDataLst>
              <p:tags r:id="rId6"/>
            </p:custDataLst>
          </p:nvPr>
        </p:nvSpPr>
        <p:spPr>
          <a:xfrm>
            <a:off x="1" y="-23812"/>
            <a:ext cx="5240473" cy="4816476"/>
          </a:xfrm>
          <a:custGeom>
            <a:avLst/>
            <a:gdLst>
              <a:gd name="connsiteX0" fmla="*/ 3662900 w 5240473"/>
              <a:gd name="connsiteY0" fmla="*/ 0 h 4816476"/>
              <a:gd name="connsiteX1" fmla="*/ 4963033 w 5240473"/>
              <a:gd name="connsiteY1" fmla="*/ 0 h 4816476"/>
              <a:gd name="connsiteX2" fmla="*/ 4968685 w 5240473"/>
              <a:gd name="connsiteY2" fmla="*/ 11733 h 4816476"/>
              <a:gd name="connsiteX3" fmla="*/ 5240473 w 5240473"/>
              <a:gd name="connsiteY3" fmla="*/ 1357948 h 4816476"/>
              <a:gd name="connsiteX4" fmla="*/ 1781945 w 5240473"/>
              <a:gd name="connsiteY4" fmla="*/ 4816476 h 4816476"/>
              <a:gd name="connsiteX5" fmla="*/ 133405 w 5240473"/>
              <a:gd name="connsiteY5" fmla="*/ 4399050 h 4816476"/>
              <a:gd name="connsiteX6" fmla="*/ 0 w 5240473"/>
              <a:gd name="connsiteY6" fmla="*/ 4318005 h 4816476"/>
              <a:gd name="connsiteX7" fmla="*/ 0 w 5240473"/>
              <a:gd name="connsiteY7" fmla="*/ 2845949 h 4816476"/>
              <a:gd name="connsiteX8" fmla="*/ 139955 w 5240473"/>
              <a:gd name="connsiteY8" fmla="*/ 2999938 h 4816476"/>
              <a:gd name="connsiteX9" fmla="*/ 1781945 w 5240473"/>
              <a:gd name="connsiteY9" fmla="*/ 3680073 h 4816476"/>
              <a:gd name="connsiteX10" fmla="*/ 4104070 w 5240473"/>
              <a:gd name="connsiteY10" fmla="*/ 1357948 h 4816476"/>
              <a:gd name="connsiteX11" fmla="*/ 3707487 w 5240473"/>
              <a:gd name="connsiteY11" fmla="*/ 59626 h 4816476"/>
              <a:gd name="connsiteX12" fmla="*/ 3662900 w 5240473"/>
              <a:gd name="connsiteY12" fmla="*/ 0 h 4816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40473" h="4816476">
                <a:moveTo>
                  <a:pt x="3662900" y="0"/>
                </a:moveTo>
                <a:lnTo>
                  <a:pt x="4963033" y="0"/>
                </a:lnTo>
                <a:lnTo>
                  <a:pt x="4968685" y="11733"/>
                </a:lnTo>
                <a:cubicBezTo>
                  <a:pt x="5143696" y="425506"/>
                  <a:pt x="5240473" y="880425"/>
                  <a:pt x="5240473" y="1357948"/>
                </a:cubicBezTo>
                <a:cubicBezTo>
                  <a:pt x="5240473" y="3268040"/>
                  <a:pt x="3692037" y="4816476"/>
                  <a:pt x="1781945" y="4816476"/>
                </a:cubicBezTo>
                <a:cubicBezTo>
                  <a:pt x="1185041" y="4816476"/>
                  <a:pt x="623456" y="4665262"/>
                  <a:pt x="133405" y="4399050"/>
                </a:cubicBezTo>
                <a:lnTo>
                  <a:pt x="0" y="4318005"/>
                </a:lnTo>
                <a:lnTo>
                  <a:pt x="0" y="2845949"/>
                </a:lnTo>
                <a:lnTo>
                  <a:pt x="139955" y="2999938"/>
                </a:lnTo>
                <a:cubicBezTo>
                  <a:pt x="560177" y="3420160"/>
                  <a:pt x="1140708" y="3680073"/>
                  <a:pt x="1781945" y="3680073"/>
                </a:cubicBezTo>
                <a:cubicBezTo>
                  <a:pt x="3064419" y="3680073"/>
                  <a:pt x="4104070" y="2640422"/>
                  <a:pt x="4104070" y="1357948"/>
                </a:cubicBezTo>
                <a:cubicBezTo>
                  <a:pt x="4104070" y="877020"/>
                  <a:pt x="3957869" y="430240"/>
                  <a:pt x="3707487" y="59626"/>
                </a:cubicBezTo>
                <a:lnTo>
                  <a:pt x="3662900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6" name="任意多边形 12"/>
          <p:cNvSpPr/>
          <p:nvPr userDrawn="1">
            <p:custDataLst>
              <p:tags r:id="rId7"/>
            </p:custDataLst>
          </p:nvPr>
        </p:nvSpPr>
        <p:spPr>
          <a:xfrm>
            <a:off x="4537257" y="1998028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48798" name="标题 1"/>
          <p:cNvSpPr>
            <a:spLocks noGrp="1"/>
          </p:cNvSpPr>
          <p:nvPr>
            <p:ph type="ctrTitle"/>
            <p:custDataLst>
              <p:tags r:id="rId8"/>
            </p:custDataLst>
          </p:nvPr>
        </p:nvSpPr>
        <p:spPr>
          <a:xfrm>
            <a:off x="5867400" y="786765"/>
            <a:ext cx="5768142" cy="1977391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06" name="文本占位符 9"/>
          <p:cNvSpPr>
            <a:spLocks noGrp="1"/>
          </p:cNvSpPr>
          <p:nvPr>
            <p:ph type="body" sz="quarter" idx="13" hasCustomPrompt="1"/>
            <p:custDataLst>
              <p:tags r:id="rId12"/>
            </p:custDataLst>
          </p:nvPr>
        </p:nvSpPr>
        <p:spPr>
          <a:xfrm>
            <a:off x="838799" y="504000"/>
            <a:ext cx="265706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808" name="文本占位符 13"/>
          <p:cNvSpPr>
            <a:spLocks noGrp="1"/>
          </p:cNvSpPr>
          <p:nvPr>
            <p:ph type="body" sz="quarter" idx="14" hasCustomPrompt="1"/>
            <p:custDataLst>
              <p:tags r:id="rId13"/>
            </p:custDataLst>
          </p:nvPr>
        </p:nvSpPr>
        <p:spPr>
          <a:xfrm>
            <a:off x="8774592" y="3353879"/>
            <a:ext cx="2880000" cy="1527175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810" name="文本占位符 23"/>
          <p:cNvSpPr>
            <a:spLocks noGrp="1"/>
          </p:cNvSpPr>
          <p:nvPr>
            <p:ph type="body" sz="quarter" idx="17" hasCustomPrompt="1"/>
            <p:custDataLst>
              <p:tags r:id="rId14"/>
            </p:custDataLst>
          </p:nvPr>
        </p:nvSpPr>
        <p:spPr>
          <a:xfrm>
            <a:off x="5943600" y="3353880"/>
            <a:ext cx="2743200" cy="152715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41" name="直接连接符 46"/>
          <p:cNvCxnSpPr>
            <a:cxnSpLocks/>
          </p:cNvCxnSpPr>
          <p:nvPr userDrawn="1">
            <p:custDataLst>
              <p:tags r:id="rId1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47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48"/>
          <p:cNvCxnSpPr>
            <a:cxnSpLocks/>
          </p:cNvCxnSpPr>
          <p:nvPr userDrawn="1">
            <p:custDataLst>
              <p:tags r:id="rId1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6.xml"/><Relationship Id="rId13" Type="http://schemas.openxmlformats.org/officeDocument/2006/relationships/image" Target="../media/image1.png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8351" r:id="rId1"/>
    <p:sldLayoutId id="2147498352" r:id="rId2"/>
    <p:sldLayoutId id="2147498353" r:id="rId3"/>
    <p:sldLayoutId id="2147498354" r:id="rId4"/>
    <p:sldLayoutId id="2147498355" r:id="rId5"/>
    <p:sldLayoutId id="2147498356" r:id="rId6"/>
    <p:sldLayoutId id="2147498357" r:id="rId7"/>
    <p:sldLayoutId id="2147498358" r:id="rId8"/>
    <p:sldLayoutId id="2147498359" r:id="rId9"/>
    <p:sldLayoutId id="2147498360" r:id="rId10"/>
    <p:sldLayoutId id="214749836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>
            <a:alphaModFix amt="8000"/>
          </a:blip>
          <a:srcRect b="7246"/>
          <a:stretch>
            <a:fillRect/>
          </a:stretch>
        </p:blipFill>
        <p:spPr>
          <a:xfrm>
            <a:off x="-1270" y="2696210"/>
            <a:ext cx="9394825" cy="416179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gradFill flip="none" rotWithShape="1">
            <a:gsLst>
              <a:gs pos="0">
                <a:schemeClr val="accent1">
                  <a:alpha val="33000"/>
                </a:schemeClr>
              </a:gs>
              <a:gs pos="95000">
                <a:schemeClr val="accent1"/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8388" r:id="rId1"/>
    <p:sldLayoutId id="2147498389" r:id="rId2"/>
    <p:sldLayoutId id="2147498390" r:id="rId3"/>
    <p:sldLayoutId id="2147498391" r:id="rId4"/>
    <p:sldLayoutId id="2147498392" r:id="rId5"/>
    <p:sldLayoutId id="2147498393" r:id="rId6"/>
    <p:sldLayoutId id="2147498394" r:id="rId7"/>
    <p:sldLayoutId id="2147498395" r:id="rId8"/>
    <p:sldLayoutId id="2147498396" r:id="rId9"/>
    <p:sldLayoutId id="2147498397" r:id="rId10"/>
    <p:sldLayoutId id="214749839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tags" Target="../tags/tag98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tags" Target="../tags/tag105.xml"/><Relationship Id="rId8" Type="http://schemas.openxmlformats.org/officeDocument/2006/relationships/tags" Target="../tags/tag106.xml"/><Relationship Id="rId9" Type="http://schemas.openxmlformats.org/officeDocument/2006/relationships/tags" Target="../tags/tag107.xml"/><Relationship Id="rId10" Type="http://schemas.openxmlformats.org/officeDocument/2006/relationships/tags" Target="../tags/tag108.xml"/><Relationship Id="rId11" Type="http://schemas.openxmlformats.org/officeDocument/2006/relationships/tags" Target="../tags/tag109.xml"/><Relationship Id="rId12" Type="http://schemas.openxmlformats.org/officeDocument/2006/relationships/tags" Target="../tags/tag110.xml"/><Relationship Id="rId13" Type="http://schemas.openxmlformats.org/officeDocument/2006/relationships/tags" Target="../tags/tag111.xml"/><Relationship Id="rId14" Type="http://schemas.openxmlformats.org/officeDocument/2006/relationships/tags" Target="../tags/tag112.xml"/><Relationship Id="rId15" Type="http://schemas.openxmlformats.org/officeDocument/2006/relationships/tags" Target="../tags/tag113.xml"/><Relationship Id="rId16" Type="http://schemas.openxmlformats.org/officeDocument/2006/relationships/tags" Target="../tags/tag114.xml"/><Relationship Id="rId17" Type="http://schemas.openxmlformats.org/officeDocument/2006/relationships/tags" Target="../tags/tag115.xml"/><Relationship Id="rId18" Type="http://schemas.openxmlformats.org/officeDocument/2006/relationships/tags" Target="../tags/tag116.xml"/><Relationship Id="rId19" Type="http://schemas.openxmlformats.org/officeDocument/2006/relationships/tags" Target="../tags/tag117.xml"/><Relationship Id="rId20" Type="http://schemas.openxmlformats.org/officeDocument/2006/relationships/tags" Target="../tags/tag118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tags" Target="../tags/tag128.xml"/><Relationship Id="rId5" Type="http://schemas.openxmlformats.org/officeDocument/2006/relationships/tags" Target="../tags/tag129.xml"/><Relationship Id="rId6" Type="http://schemas.openxmlformats.org/officeDocument/2006/relationships/tags" Target="../tags/tag130.xml"/><Relationship Id="rId7" Type="http://schemas.openxmlformats.org/officeDocument/2006/relationships/tags" Target="../tags/tag131.xml"/><Relationship Id="rId8" Type="http://schemas.openxmlformats.org/officeDocument/2006/relationships/tags" Target="../tags/tag132.xml"/><Relationship Id="rId9" Type="http://schemas.openxmlformats.org/officeDocument/2006/relationships/tags" Target="../tags/tag133.xml"/><Relationship Id="rId10" Type="http://schemas.openxmlformats.org/officeDocument/2006/relationships/tags" Target="../tags/tag134.xml"/><Relationship Id="rId11" Type="http://schemas.openxmlformats.org/officeDocument/2006/relationships/tags" Target="../tags/tag135.xml"/><Relationship Id="rId12" Type="http://schemas.openxmlformats.org/officeDocument/2006/relationships/tags" Target="../tags/tag136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tags" Target="../tags/tag141.xml"/><Relationship Id="rId6" Type="http://schemas.openxmlformats.org/officeDocument/2006/relationships/tags" Target="../tags/tag142.xml"/><Relationship Id="rId7" Type="http://schemas.openxmlformats.org/officeDocument/2006/relationships/tags" Target="../tags/tag143.xml"/><Relationship Id="rId8" Type="http://schemas.openxmlformats.org/officeDocument/2006/relationships/tags" Target="../tags/tag144.xml"/><Relationship Id="rId9" Type="http://schemas.openxmlformats.org/officeDocument/2006/relationships/tags" Target="../tags/tag145.xml"/><Relationship Id="rId10" Type="http://schemas.openxmlformats.org/officeDocument/2006/relationships/tags" Target="../tags/tag146.xml"/><Relationship Id="rId11" Type="http://schemas.openxmlformats.org/officeDocument/2006/relationships/tags" Target="../tags/tag147.xml"/><Relationship Id="rId12" Type="http://schemas.openxmlformats.org/officeDocument/2006/relationships/tags" Target="../tags/tag148.xml"/><Relationship Id="rId13" Type="http://schemas.openxmlformats.org/officeDocument/2006/relationships/tags" Target="../tags/tag149.xml"/><Relationship Id="rId14" Type="http://schemas.openxmlformats.org/officeDocument/2006/relationships/tags" Target="../tags/tag150.xml"/><Relationship Id="rId15" Type="http://schemas.openxmlformats.org/officeDocument/2006/relationships/tags" Target="../tags/tag151.xml"/><Relationship Id="rId16" Type="http://schemas.openxmlformats.org/officeDocument/2006/relationships/tags" Target="../tags/tag152.xml"/><Relationship Id="rId17" Type="http://schemas.openxmlformats.org/officeDocument/2006/relationships/tags" Target="../tags/tag153.xml"/><Relationship Id="rId18" Type="http://schemas.openxmlformats.org/officeDocument/2006/relationships/tags" Target="../tags/tag154.xml"/><Relationship Id="rId1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5.xml"/><Relationship Id="rId2" Type="http://schemas.openxmlformats.org/officeDocument/2006/relationships/tags" Target="../tags/tag156.xml"/><Relationship Id="rId3" Type="http://schemas.openxmlformats.org/officeDocument/2006/relationships/tags" Target="../tags/tag157.xml"/><Relationship Id="rId4" Type="http://schemas.openxmlformats.org/officeDocument/2006/relationships/tags" Target="../tags/tag158.xml"/><Relationship Id="rId5" Type="http://schemas.openxmlformats.org/officeDocument/2006/relationships/tags" Target="../tags/tag159.xml"/><Relationship Id="rId6" Type="http://schemas.openxmlformats.org/officeDocument/2006/relationships/tags" Target="../tags/tag160.xml"/><Relationship Id="rId7" Type="http://schemas.openxmlformats.org/officeDocument/2006/relationships/tags" Target="../tags/tag161.xml"/><Relationship Id="rId8" Type="http://schemas.openxmlformats.org/officeDocument/2006/relationships/tags" Target="../tags/tag162.xml"/><Relationship Id="rId9" Type="http://schemas.openxmlformats.org/officeDocument/2006/relationships/tags" Target="../tags/tag163.xml"/><Relationship Id="rId10" Type="http://schemas.openxmlformats.org/officeDocument/2006/relationships/tags" Target="../tags/tag164.xml"/><Relationship Id="rId11" Type="http://schemas.openxmlformats.org/officeDocument/2006/relationships/tags" Target="../tags/tag165.xml"/><Relationship Id="rId12" Type="http://schemas.openxmlformats.org/officeDocument/2006/relationships/tags" Target="../tags/tag166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7.xml"/><Relationship Id="rId2" Type="http://schemas.openxmlformats.org/officeDocument/2006/relationships/tags" Target="../tags/tag168.xml"/><Relationship Id="rId3" Type="http://schemas.openxmlformats.org/officeDocument/2006/relationships/tags" Target="../tags/tag169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tags" Target="../tags/tag173.xml"/><Relationship Id="rId5" Type="http://schemas.openxmlformats.org/officeDocument/2006/relationships/tags" Target="../tags/tag174.xml"/><Relationship Id="rId6" Type="http://schemas.openxmlformats.org/officeDocument/2006/relationships/tags" Target="../tags/tag175.xml"/><Relationship Id="rId7" Type="http://schemas.openxmlformats.org/officeDocument/2006/relationships/tags" Target="../tags/tag176.xml"/><Relationship Id="rId8" Type="http://schemas.openxmlformats.org/officeDocument/2006/relationships/tags" Target="../tags/tag177.xml"/><Relationship Id="rId9" Type="http://schemas.openxmlformats.org/officeDocument/2006/relationships/tags" Target="../tags/tag178.xml"/><Relationship Id="rId10" Type="http://schemas.openxmlformats.org/officeDocument/2006/relationships/tags" Target="../tags/tag179.xml"/><Relationship Id="rId11" Type="http://schemas.openxmlformats.org/officeDocument/2006/relationships/tags" Target="../tags/tag180.xml"/><Relationship Id="rId12" Type="http://schemas.openxmlformats.org/officeDocument/2006/relationships/tags" Target="../tags/tag181.xml"/><Relationship Id="rId13" Type="http://schemas.openxmlformats.org/officeDocument/2006/relationships/tags" Target="../tags/tag182.xml"/><Relationship Id="rId14" Type="http://schemas.openxmlformats.org/officeDocument/2006/relationships/tags" Target="../tags/tag183.xml"/><Relationship Id="rId15" Type="http://schemas.openxmlformats.org/officeDocument/2006/relationships/tags" Target="../tags/tag184.xml"/><Relationship Id="rId16" Type="http://schemas.openxmlformats.org/officeDocument/2006/relationships/tags" Target="../tags/tag185.xml"/><Relationship Id="rId1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tags" Target="../tags/tag190.xml"/><Relationship Id="rId6" Type="http://schemas.openxmlformats.org/officeDocument/2006/relationships/tags" Target="../tags/tag191.xml"/><Relationship Id="rId7" Type="http://schemas.openxmlformats.org/officeDocument/2006/relationships/tags" Target="../tags/tag192.xml"/><Relationship Id="rId8" Type="http://schemas.openxmlformats.org/officeDocument/2006/relationships/tags" Target="../tags/tag193.xml"/><Relationship Id="rId9" Type="http://schemas.openxmlformats.org/officeDocument/2006/relationships/tags" Target="../tags/tag194.xml"/><Relationship Id="rId10" Type="http://schemas.openxmlformats.org/officeDocument/2006/relationships/tags" Target="../tags/tag195.xml"/><Relationship Id="rId11" Type="http://schemas.openxmlformats.org/officeDocument/2006/relationships/tags" Target="../tags/tag196.xml"/><Relationship Id="rId12" Type="http://schemas.openxmlformats.org/officeDocument/2006/relationships/tags" Target="../tags/tag197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tags" Target="../tags/tag201.xml"/><Relationship Id="rId5" Type="http://schemas.openxmlformats.org/officeDocument/2006/relationships/tags" Target="../tags/tag202.xml"/><Relationship Id="rId6" Type="http://schemas.openxmlformats.org/officeDocument/2006/relationships/tags" Target="../tags/tag203.xml"/><Relationship Id="rId7" Type="http://schemas.openxmlformats.org/officeDocument/2006/relationships/tags" Target="../tags/tag204.xml"/><Relationship Id="rId8" Type="http://schemas.openxmlformats.org/officeDocument/2006/relationships/tags" Target="../tags/tag205.xml"/><Relationship Id="rId9" Type="http://schemas.openxmlformats.org/officeDocument/2006/relationships/tags" Target="../tags/tag206.xml"/><Relationship Id="rId10" Type="http://schemas.openxmlformats.org/officeDocument/2006/relationships/tags" Target="../tags/tag207.xml"/><Relationship Id="rId11" Type="http://schemas.openxmlformats.org/officeDocument/2006/relationships/tags" Target="../tags/tag208.xml"/><Relationship Id="rId12" Type="http://schemas.openxmlformats.org/officeDocument/2006/relationships/tags" Target="../tags/tag209.xml"/><Relationship Id="rId13" Type="http://schemas.openxmlformats.org/officeDocument/2006/relationships/tags" Target="../tags/tag210.xml"/><Relationship Id="rId14" Type="http://schemas.openxmlformats.org/officeDocument/2006/relationships/tags" Target="../tags/tag211.xml"/><Relationship Id="rId15" Type="http://schemas.openxmlformats.org/officeDocument/2006/relationships/tags" Target="../tags/tag212.xml"/><Relationship Id="rId16" Type="http://schemas.openxmlformats.org/officeDocument/2006/relationships/tags" Target="../tags/tag213.xml"/><Relationship Id="rId17" Type="http://schemas.openxmlformats.org/officeDocument/2006/relationships/tags" Target="../tags/tag214.xml"/><Relationship Id="rId18" Type="http://schemas.openxmlformats.org/officeDocument/2006/relationships/tags" Target="../tags/tag215.xml"/><Relationship Id="rId19" Type="http://schemas.openxmlformats.org/officeDocument/2006/relationships/tags" Target="../tags/tag216.xml"/><Relationship Id="rId20" Type="http://schemas.openxmlformats.org/officeDocument/2006/relationships/tags" Target="../tags/tag217.xml"/><Relationship Id="rId21" Type="http://schemas.openxmlformats.org/officeDocument/2006/relationships/tags" Target="../tags/tag218.xml"/><Relationship Id="rId22" Type="http://schemas.openxmlformats.org/officeDocument/2006/relationships/tags" Target="../tags/tag219.xml"/><Relationship Id="rId23" Type="http://schemas.openxmlformats.org/officeDocument/2006/relationships/tags" Target="../tags/tag220.xml"/><Relationship Id="rId24" Type="http://schemas.openxmlformats.org/officeDocument/2006/relationships/tags" Target="../tags/tag221.xml"/><Relationship Id="rId25" Type="http://schemas.openxmlformats.org/officeDocument/2006/relationships/tags" Target="../tags/tag222.xml"/><Relationship Id="rId26" Type="http://schemas.openxmlformats.org/officeDocument/2006/relationships/tags" Target="../tags/tag223.xml"/><Relationship Id="rId27" Type="http://schemas.openxmlformats.org/officeDocument/2006/relationships/tags" Target="../tags/tag224.xml"/><Relationship Id="rId28" Type="http://schemas.openxmlformats.org/officeDocument/2006/relationships/tags" Target="../tags/tag225.xml"/><Relationship Id="rId29" Type="http://schemas.openxmlformats.org/officeDocument/2006/relationships/tags" Target="../tags/tag226.xml"/><Relationship Id="rId30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tags" Target="../tags/tag230.xml"/><Relationship Id="rId5" Type="http://schemas.openxmlformats.org/officeDocument/2006/relationships/tags" Target="../tags/tag231.xml"/><Relationship Id="rId6" Type="http://schemas.openxmlformats.org/officeDocument/2006/relationships/tags" Target="../tags/tag232.xml"/><Relationship Id="rId7" Type="http://schemas.openxmlformats.org/officeDocument/2006/relationships/tags" Target="../tags/tag233.xml"/><Relationship Id="rId8" Type="http://schemas.openxmlformats.org/officeDocument/2006/relationships/tags" Target="../tags/tag234.xml"/><Relationship Id="rId9" Type="http://schemas.openxmlformats.org/officeDocument/2006/relationships/tags" Target="../tags/tag235.xml"/><Relationship Id="rId10" Type="http://schemas.openxmlformats.org/officeDocument/2006/relationships/tags" Target="../tags/tag236.xml"/><Relationship Id="rId11" Type="http://schemas.openxmlformats.org/officeDocument/2006/relationships/tags" Target="../tags/tag237.xml"/><Relationship Id="rId12" Type="http://schemas.openxmlformats.org/officeDocument/2006/relationships/tags" Target="../tags/tag238.xml"/><Relationship Id="rId13" Type="http://schemas.openxmlformats.org/officeDocument/2006/relationships/tags" Target="../tags/tag239.xml"/><Relationship Id="rId14" Type="http://schemas.openxmlformats.org/officeDocument/2006/relationships/tags" Target="../tags/tag240.xml"/><Relationship Id="rId15" Type="http://schemas.openxmlformats.org/officeDocument/2006/relationships/tags" Target="../tags/tag241.xml"/><Relationship Id="rId16" Type="http://schemas.openxmlformats.org/officeDocument/2006/relationships/tags" Target="../tags/tag242.xml"/><Relationship Id="rId17" Type="http://schemas.openxmlformats.org/officeDocument/2006/relationships/tags" Target="../tags/tag243.xml"/><Relationship Id="rId18" Type="http://schemas.openxmlformats.org/officeDocument/2006/relationships/tags" Target="../tags/tag244.xml"/><Relationship Id="rId19" Type="http://schemas.openxmlformats.org/officeDocument/2006/relationships/tags" Target="../tags/tag245.xml"/><Relationship Id="rId20" Type="http://schemas.openxmlformats.org/officeDocument/2006/relationships/tags" Target="../tags/tag246.xml"/><Relationship Id="rId21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47.xml"/><Relationship Id="rId2" Type="http://schemas.openxmlformats.org/officeDocument/2006/relationships/tags" Target="../tags/tag248.xml"/><Relationship Id="rId3" Type="http://schemas.openxmlformats.org/officeDocument/2006/relationships/tags" Target="../tags/tag249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tags" Target="../tags/tag253.xml"/><Relationship Id="rId5" Type="http://schemas.openxmlformats.org/officeDocument/2006/relationships/tags" Target="../tags/tag254.xml"/><Relationship Id="rId6" Type="http://schemas.openxmlformats.org/officeDocument/2006/relationships/tags" Target="../tags/tag255.xml"/><Relationship Id="rId7" Type="http://schemas.openxmlformats.org/officeDocument/2006/relationships/tags" Target="../tags/tag256.xml"/><Relationship Id="rId8" Type="http://schemas.openxmlformats.org/officeDocument/2006/relationships/tags" Target="../tags/tag257.xml"/><Relationship Id="rId9" Type="http://schemas.openxmlformats.org/officeDocument/2006/relationships/tags" Target="../tags/tag258.xml"/><Relationship Id="rId10" Type="http://schemas.openxmlformats.org/officeDocument/2006/relationships/tags" Target="../tags/tag259.xml"/><Relationship Id="rId11" Type="http://schemas.openxmlformats.org/officeDocument/2006/relationships/tags" Target="../tags/tag260.xml"/><Relationship Id="rId12" Type="http://schemas.openxmlformats.org/officeDocument/2006/relationships/tags" Target="../tags/tag261.xml"/><Relationship Id="rId13" Type="http://schemas.openxmlformats.org/officeDocument/2006/relationships/tags" Target="../tags/tag262.xml"/><Relationship Id="rId14" Type="http://schemas.openxmlformats.org/officeDocument/2006/relationships/tags" Target="../tags/tag263.xml"/><Relationship Id="rId15" Type="http://schemas.openxmlformats.org/officeDocument/2006/relationships/tags" Target="../tags/tag264.xml"/><Relationship Id="rId16" Type="http://schemas.openxmlformats.org/officeDocument/2006/relationships/tags" Target="../tags/tag265.xml"/><Relationship Id="rId17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66.xml"/><Relationship Id="rId2" Type="http://schemas.openxmlformats.org/officeDocument/2006/relationships/tags" Target="../tags/tag267.xml"/><Relationship Id="rId3" Type="http://schemas.openxmlformats.org/officeDocument/2006/relationships/tags" Target="../tags/tag268.xml"/><Relationship Id="rId4" Type="http://schemas.openxmlformats.org/officeDocument/2006/relationships/tags" Target="../tags/tag269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tags" Target="../tags/tag273.xml"/><Relationship Id="rId5" Type="http://schemas.openxmlformats.org/officeDocument/2006/relationships/tags" Target="../tags/tag274.xml"/><Relationship Id="rId6" Type="http://schemas.openxmlformats.org/officeDocument/2006/relationships/tags" Target="../tags/tag275.xml"/><Relationship Id="rId7" Type="http://schemas.openxmlformats.org/officeDocument/2006/relationships/tags" Target="../tags/tag276.xml"/><Relationship Id="rId8" Type="http://schemas.openxmlformats.org/officeDocument/2006/relationships/tags" Target="../tags/tag277.xml"/><Relationship Id="rId9" Type="http://schemas.openxmlformats.org/officeDocument/2006/relationships/tags" Target="../tags/tag278.xml"/><Relationship Id="rId10" Type="http://schemas.openxmlformats.org/officeDocument/2006/relationships/tags" Target="../tags/tag279.xml"/><Relationship Id="rId11" Type="http://schemas.openxmlformats.org/officeDocument/2006/relationships/tags" Target="../tags/tag280.xml"/><Relationship Id="rId12" Type="http://schemas.openxmlformats.org/officeDocument/2006/relationships/tags" Target="../tags/tag281.xml"/><Relationship Id="rId13" Type="http://schemas.openxmlformats.org/officeDocument/2006/relationships/tags" Target="../tags/tag282.xml"/><Relationship Id="rId14" Type="http://schemas.openxmlformats.org/officeDocument/2006/relationships/tags" Target="../tags/tag283.xml"/><Relationship Id="rId15" Type="http://schemas.openxmlformats.org/officeDocument/2006/relationships/tags" Target="../tags/tag284.xml"/><Relationship Id="rId16" Type="http://schemas.openxmlformats.org/officeDocument/2006/relationships/tags" Target="../tags/tag285.xml"/><Relationship Id="rId17" Type="http://schemas.openxmlformats.org/officeDocument/2006/relationships/tags" Target="../tags/tag286.xml"/><Relationship Id="rId18" Type="http://schemas.openxmlformats.org/officeDocument/2006/relationships/tags" Target="../tags/tag287.xml"/><Relationship Id="rId19" Type="http://schemas.openxmlformats.org/officeDocument/2006/relationships/tags" Target="../tags/tag288.xml"/><Relationship Id="rId20" Type="http://schemas.openxmlformats.org/officeDocument/2006/relationships/tags" Target="../tags/tag289.xml"/><Relationship Id="rId21" Type="http://schemas.openxmlformats.org/officeDocument/2006/relationships/tags" Target="../tags/tag290.xml"/><Relationship Id="rId22" Type="http://schemas.openxmlformats.org/officeDocument/2006/relationships/tags" Target="../tags/tag291.xml"/><Relationship Id="rId23" Type="http://schemas.openxmlformats.org/officeDocument/2006/relationships/tags" Target="../tags/tag292.xml"/><Relationship Id="rId24" Type="http://schemas.openxmlformats.org/officeDocument/2006/relationships/tags" Target="../tags/tag293.xml"/><Relationship Id="rId25" Type="http://schemas.openxmlformats.org/officeDocument/2006/relationships/tags" Target="../tags/tag294.xml"/><Relationship Id="rId26" Type="http://schemas.openxmlformats.org/officeDocument/2006/relationships/tags" Target="../tags/tag295.xml"/><Relationship Id="rId27" Type="http://schemas.openxmlformats.org/officeDocument/2006/relationships/tags" Target="../tags/tag296.xml"/><Relationship Id="rId28" Type="http://schemas.openxmlformats.org/officeDocument/2006/relationships/tags" Target="../tags/tag297.xml"/><Relationship Id="rId29" Type="http://schemas.openxmlformats.org/officeDocument/2006/relationships/tags" Target="../tags/tag298.xml"/><Relationship Id="rId30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99.xml"/><Relationship Id="rId2" Type="http://schemas.openxmlformats.org/officeDocument/2006/relationships/tags" Target="../tags/tag300.xml"/><Relationship Id="rId3" Type="http://schemas.openxmlformats.org/officeDocument/2006/relationships/tags" Target="../tags/tag301.xml"/><Relationship Id="rId4" Type="http://schemas.openxmlformats.org/officeDocument/2006/relationships/tags" Target="../tags/tag302.xml"/><Relationship Id="rId5" Type="http://schemas.openxmlformats.org/officeDocument/2006/relationships/tags" Target="../tags/tag303.xml"/><Relationship Id="rId6" Type="http://schemas.openxmlformats.org/officeDocument/2006/relationships/tags" Target="../tags/tag304.xml"/><Relationship Id="rId7" Type="http://schemas.openxmlformats.org/officeDocument/2006/relationships/tags" Target="../tags/tag305.xml"/><Relationship Id="rId8" Type="http://schemas.openxmlformats.org/officeDocument/2006/relationships/tags" Target="../tags/tag306.xml"/><Relationship Id="rId9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07.xml"/><Relationship Id="rId2" Type="http://schemas.openxmlformats.org/officeDocument/2006/relationships/tags" Target="../tags/tag308.xml"/><Relationship Id="rId3" Type="http://schemas.openxmlformats.org/officeDocument/2006/relationships/tags" Target="../tags/tag309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10.xml"/><Relationship Id="rId2" Type="http://schemas.openxmlformats.org/officeDocument/2006/relationships/tags" Target="../tags/tag311.xml"/><Relationship Id="rId3" Type="http://schemas.openxmlformats.org/officeDocument/2006/relationships/tags" Target="../tags/tag312.xml"/><Relationship Id="rId4" Type="http://schemas.openxmlformats.org/officeDocument/2006/relationships/tags" Target="../tags/tag313.xml"/><Relationship Id="rId5" Type="http://schemas.openxmlformats.org/officeDocument/2006/relationships/tags" Target="../tags/tag314.xml"/><Relationship Id="rId6" Type="http://schemas.openxmlformats.org/officeDocument/2006/relationships/tags" Target="../tags/tag315.xml"/><Relationship Id="rId7" Type="http://schemas.openxmlformats.org/officeDocument/2006/relationships/tags" Target="../tags/tag316.xml"/><Relationship Id="rId8" Type="http://schemas.openxmlformats.org/officeDocument/2006/relationships/tags" Target="../tags/tag317.xml"/><Relationship Id="rId9" Type="http://schemas.openxmlformats.org/officeDocument/2006/relationships/tags" Target="../tags/tag318.xml"/><Relationship Id="rId10" Type="http://schemas.openxmlformats.org/officeDocument/2006/relationships/tags" Target="../tags/tag319.xml"/><Relationship Id="rId11" Type="http://schemas.openxmlformats.org/officeDocument/2006/relationships/tags" Target="../tags/tag320.xml"/><Relationship Id="rId12" Type="http://schemas.openxmlformats.org/officeDocument/2006/relationships/tags" Target="../tags/tag321.xml"/><Relationship Id="rId13" Type="http://schemas.openxmlformats.org/officeDocument/2006/relationships/tags" Target="../tags/tag322.xml"/><Relationship Id="rId14" Type="http://schemas.openxmlformats.org/officeDocument/2006/relationships/tags" Target="../tags/tag323.xml"/><Relationship Id="rId15" Type="http://schemas.openxmlformats.org/officeDocument/2006/relationships/tags" Target="../tags/tag324.xml"/><Relationship Id="rId16" Type="http://schemas.openxmlformats.org/officeDocument/2006/relationships/tags" Target="../tags/tag325.xml"/><Relationship Id="rId17" Type="http://schemas.openxmlformats.org/officeDocument/2006/relationships/tags" Target="../tags/tag326.xml"/><Relationship Id="rId18" Type="http://schemas.openxmlformats.org/officeDocument/2006/relationships/tags" Target="../tags/tag327.xml"/><Relationship Id="rId19" Type="http://schemas.openxmlformats.org/officeDocument/2006/relationships/tags" Target="../tags/tag328.xml"/><Relationship Id="rId20" Type="http://schemas.openxmlformats.org/officeDocument/2006/relationships/tags" Target="../tags/tag329.xml"/><Relationship Id="rId21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30.xml"/><Relationship Id="rId2" Type="http://schemas.openxmlformats.org/officeDocument/2006/relationships/tags" Target="../tags/tag331.xml"/><Relationship Id="rId3" Type="http://schemas.openxmlformats.org/officeDocument/2006/relationships/tags" Target="../tags/tag332.xml"/><Relationship Id="rId4" Type="http://schemas.openxmlformats.org/officeDocument/2006/relationships/tags" Target="../tags/tag333.xml"/><Relationship Id="rId5" Type="http://schemas.openxmlformats.org/officeDocument/2006/relationships/tags" Target="../tags/tag334.xml"/><Relationship Id="rId6" Type="http://schemas.openxmlformats.org/officeDocument/2006/relationships/tags" Target="../tags/tag335.xml"/><Relationship Id="rId7" Type="http://schemas.openxmlformats.org/officeDocument/2006/relationships/tags" Target="../tags/tag336.xml"/><Relationship Id="rId8" Type="http://schemas.openxmlformats.org/officeDocument/2006/relationships/tags" Target="../tags/tag337.xml"/><Relationship Id="rId9" Type="http://schemas.openxmlformats.org/officeDocument/2006/relationships/tags" Target="../tags/tag338.xml"/><Relationship Id="rId10" Type="http://schemas.openxmlformats.org/officeDocument/2006/relationships/tags" Target="../tags/tag339.xml"/><Relationship Id="rId11" Type="http://schemas.openxmlformats.org/officeDocument/2006/relationships/tags" Target="../tags/tag340.xml"/><Relationship Id="rId12" Type="http://schemas.openxmlformats.org/officeDocument/2006/relationships/tags" Target="../tags/tag341.xml"/><Relationship Id="rId13" Type="http://schemas.openxmlformats.org/officeDocument/2006/relationships/tags" Target="../tags/tag342.xml"/><Relationship Id="rId14" Type="http://schemas.openxmlformats.org/officeDocument/2006/relationships/tags" Target="../tags/tag343.xml"/><Relationship Id="rId15" Type="http://schemas.openxmlformats.org/officeDocument/2006/relationships/tags" Target="../tags/tag344.xml"/><Relationship Id="rId16" Type="http://schemas.openxmlformats.org/officeDocument/2006/relationships/tags" Target="../tags/tag345.xml"/><Relationship Id="rId17" Type="http://schemas.openxmlformats.org/officeDocument/2006/relationships/tags" Target="../tags/tag346.xml"/><Relationship Id="rId18" Type="http://schemas.openxmlformats.org/officeDocument/2006/relationships/tags" Target="../tags/tag347.xml"/><Relationship Id="rId19" Type="http://schemas.openxmlformats.org/officeDocument/2006/relationships/tags" Target="../tags/tag348.xml"/><Relationship Id="rId20" Type="http://schemas.openxmlformats.org/officeDocument/2006/relationships/tags" Target="../tags/tag349.xml"/><Relationship Id="rId21" Type="http://schemas.openxmlformats.org/officeDocument/2006/relationships/tags" Target="../tags/tag350.xml"/><Relationship Id="rId22" Type="http://schemas.openxmlformats.org/officeDocument/2006/relationships/tags" Target="../tags/tag351.xml"/><Relationship Id="rId23" Type="http://schemas.openxmlformats.org/officeDocument/2006/relationships/tags" Target="../tags/tag352.xml"/><Relationship Id="rId24" Type="http://schemas.openxmlformats.org/officeDocument/2006/relationships/tags" Target="../tags/tag353.xml"/><Relationship Id="rId25" Type="http://schemas.openxmlformats.org/officeDocument/2006/relationships/tags" Target="../tags/tag354.xml"/><Relationship Id="rId26" Type="http://schemas.openxmlformats.org/officeDocument/2006/relationships/tags" Target="../tags/tag355.xml"/><Relationship Id="rId27" Type="http://schemas.openxmlformats.org/officeDocument/2006/relationships/tags" Target="../tags/tag356.xml"/><Relationship Id="rId28" Type="http://schemas.openxmlformats.org/officeDocument/2006/relationships/tags" Target="../tags/tag357.xml"/><Relationship Id="rId29" Type="http://schemas.openxmlformats.org/officeDocument/2006/relationships/tags" Target="../tags/tag358.xml"/><Relationship Id="rId30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59.xml"/><Relationship Id="rId2" Type="http://schemas.openxmlformats.org/officeDocument/2006/relationships/tags" Target="../tags/tag360.xml"/><Relationship Id="rId3" Type="http://schemas.openxmlformats.org/officeDocument/2006/relationships/tags" Target="../tags/tag361.xml"/><Relationship Id="rId4" Type="http://schemas.openxmlformats.org/officeDocument/2006/relationships/tags" Target="../tags/tag362.xml"/><Relationship Id="rId5" Type="http://schemas.openxmlformats.org/officeDocument/2006/relationships/tags" Target="../tags/tag363.xml"/><Relationship Id="rId6" Type="http://schemas.openxmlformats.org/officeDocument/2006/relationships/tags" Target="../tags/tag364.xml"/><Relationship Id="rId7" Type="http://schemas.openxmlformats.org/officeDocument/2006/relationships/tags" Target="../tags/tag365.xml"/><Relationship Id="rId8" Type="http://schemas.openxmlformats.org/officeDocument/2006/relationships/tags" Target="../tags/tag366.xml"/><Relationship Id="rId9" Type="http://schemas.openxmlformats.org/officeDocument/2006/relationships/tags" Target="../tags/tag367.xml"/><Relationship Id="rId10" Type="http://schemas.openxmlformats.org/officeDocument/2006/relationships/tags" Target="../tags/tag368.xml"/><Relationship Id="rId11" Type="http://schemas.openxmlformats.org/officeDocument/2006/relationships/tags" Target="../tags/tag369.xml"/><Relationship Id="rId12" Type="http://schemas.openxmlformats.org/officeDocument/2006/relationships/tags" Target="../tags/tag370.xml"/><Relationship Id="rId13" Type="http://schemas.openxmlformats.org/officeDocument/2006/relationships/tags" Target="../tags/tag371.xml"/><Relationship Id="rId14" Type="http://schemas.openxmlformats.org/officeDocument/2006/relationships/tags" Target="../tags/tag372.xml"/><Relationship Id="rId1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73.xml"/><Relationship Id="rId2" Type="http://schemas.openxmlformats.org/officeDocument/2006/relationships/tags" Target="../tags/tag374.xml"/><Relationship Id="rId3" Type="http://schemas.openxmlformats.org/officeDocument/2006/relationships/tags" Target="../tags/tag375.xml"/><Relationship Id="rId4" Type="http://schemas.openxmlformats.org/officeDocument/2006/relationships/tags" Target="../tags/tag376.xml"/><Relationship Id="rId5" Type="http://schemas.openxmlformats.org/officeDocument/2006/relationships/tags" Target="../tags/tag377.xml"/><Relationship Id="rId6" Type="http://schemas.openxmlformats.org/officeDocument/2006/relationships/tags" Target="../tags/tag378.xml"/><Relationship Id="rId7" Type="http://schemas.openxmlformats.org/officeDocument/2006/relationships/tags" Target="../tags/tag379.xml"/><Relationship Id="rId8" Type="http://schemas.openxmlformats.org/officeDocument/2006/relationships/tags" Target="../tags/tag380.xml"/><Relationship Id="rId9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81.xml"/><Relationship Id="rId2" Type="http://schemas.openxmlformats.org/officeDocument/2006/relationships/tags" Target="../tags/tag382.xml"/><Relationship Id="rId3" Type="http://schemas.openxmlformats.org/officeDocument/2006/relationships/tags" Target="../tags/tag383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84.xml"/><Relationship Id="rId2" Type="http://schemas.openxmlformats.org/officeDocument/2006/relationships/tags" Target="../tags/tag385.xml"/><Relationship Id="rId3" Type="http://schemas.openxmlformats.org/officeDocument/2006/relationships/tags" Target="../tags/tag386.xml"/><Relationship Id="rId4" Type="http://schemas.openxmlformats.org/officeDocument/2006/relationships/tags" Target="../tags/tag387.xml"/><Relationship Id="rId5" Type="http://schemas.openxmlformats.org/officeDocument/2006/relationships/tags" Target="../tags/tag388.xml"/><Relationship Id="rId6" Type="http://schemas.openxmlformats.org/officeDocument/2006/relationships/tags" Target="../tags/tag389.xml"/><Relationship Id="rId7" Type="http://schemas.openxmlformats.org/officeDocument/2006/relationships/tags" Target="../tags/tag390.xml"/><Relationship Id="rId8" Type="http://schemas.openxmlformats.org/officeDocument/2006/relationships/tags" Target="../tags/tag391.xml"/><Relationship Id="rId9" Type="http://schemas.openxmlformats.org/officeDocument/2006/relationships/tags" Target="../tags/tag392.xml"/><Relationship Id="rId10" Type="http://schemas.openxmlformats.org/officeDocument/2006/relationships/tags" Target="../tags/tag393.xml"/><Relationship Id="rId11" Type="http://schemas.openxmlformats.org/officeDocument/2006/relationships/tags" Target="../tags/tag394.xml"/><Relationship Id="rId12" Type="http://schemas.openxmlformats.org/officeDocument/2006/relationships/tags" Target="../tags/tag395.xml"/><Relationship Id="rId13" Type="http://schemas.openxmlformats.org/officeDocument/2006/relationships/tags" Target="../tags/tag396.xml"/><Relationship Id="rId14" Type="http://schemas.openxmlformats.org/officeDocument/2006/relationships/tags" Target="../tags/tag397.xml"/><Relationship Id="rId15" Type="http://schemas.openxmlformats.org/officeDocument/2006/relationships/tags" Target="../tags/tag398.xml"/><Relationship Id="rId16" Type="http://schemas.openxmlformats.org/officeDocument/2006/relationships/tags" Target="../tags/tag399.xml"/><Relationship Id="rId17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400.xml"/><Relationship Id="rId2" Type="http://schemas.openxmlformats.org/officeDocument/2006/relationships/tags" Target="../tags/tag401.xml"/><Relationship Id="rId3" Type="http://schemas.openxmlformats.org/officeDocument/2006/relationships/tags" Target="../tags/tag402.xml"/><Relationship Id="rId4" Type="http://schemas.openxmlformats.org/officeDocument/2006/relationships/tags" Target="../tags/tag403.xml"/><Relationship Id="rId5" Type="http://schemas.openxmlformats.org/officeDocument/2006/relationships/tags" Target="../tags/tag404.xml"/><Relationship Id="rId6" Type="http://schemas.openxmlformats.org/officeDocument/2006/relationships/tags" Target="../tags/tag405.xml"/><Relationship Id="rId7" Type="http://schemas.openxmlformats.org/officeDocument/2006/relationships/tags" Target="../tags/tag406.xml"/><Relationship Id="rId8" Type="http://schemas.openxmlformats.org/officeDocument/2006/relationships/tags" Target="../tags/tag407.xml"/><Relationship Id="rId9" Type="http://schemas.openxmlformats.org/officeDocument/2006/relationships/tags" Target="../tags/tag408.xml"/><Relationship Id="rId10" Type="http://schemas.openxmlformats.org/officeDocument/2006/relationships/tags" Target="../tags/tag409.xml"/><Relationship Id="rId11" Type="http://schemas.openxmlformats.org/officeDocument/2006/relationships/tags" Target="../tags/tag410.xml"/><Relationship Id="rId12" Type="http://schemas.openxmlformats.org/officeDocument/2006/relationships/tags" Target="../tags/tag411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412.xml"/><Relationship Id="rId2" Type="http://schemas.openxmlformats.org/officeDocument/2006/relationships/tags" Target="../tags/tag413.xml"/><Relationship Id="rId3" Type="http://schemas.openxmlformats.org/officeDocument/2006/relationships/tags" Target="../tags/tag414.xml"/><Relationship Id="rId4" Type="http://schemas.openxmlformats.org/officeDocument/2006/relationships/tags" Target="../tags/tag415.xml"/><Relationship Id="rId5" Type="http://schemas.openxmlformats.org/officeDocument/2006/relationships/tags" Target="../tags/tag416.xml"/><Relationship Id="rId6" Type="http://schemas.openxmlformats.org/officeDocument/2006/relationships/tags" Target="../tags/tag417.xml"/><Relationship Id="rId7" Type="http://schemas.openxmlformats.org/officeDocument/2006/relationships/tags" Target="../tags/tag418.xml"/><Relationship Id="rId8" Type="http://schemas.openxmlformats.org/officeDocument/2006/relationships/tags" Target="../tags/tag419.xml"/><Relationship Id="rId9" Type="http://schemas.openxmlformats.org/officeDocument/2006/relationships/tags" Target="../tags/tag420.xml"/><Relationship Id="rId10" Type="http://schemas.openxmlformats.org/officeDocument/2006/relationships/tags" Target="../tags/tag421.xml"/><Relationship Id="rId11" Type="http://schemas.openxmlformats.org/officeDocument/2006/relationships/tags" Target="../tags/tag422.xml"/><Relationship Id="rId12" Type="http://schemas.openxmlformats.org/officeDocument/2006/relationships/tags" Target="../tags/tag423.xml"/><Relationship Id="rId13" Type="http://schemas.openxmlformats.org/officeDocument/2006/relationships/tags" Target="../tags/tag424.xml"/><Relationship Id="rId14" Type="http://schemas.openxmlformats.org/officeDocument/2006/relationships/tags" Target="../tags/tag425.xml"/><Relationship Id="rId15" Type="http://schemas.openxmlformats.org/officeDocument/2006/relationships/tags" Target="../tags/tag426.xml"/><Relationship Id="rId16" Type="http://schemas.openxmlformats.org/officeDocument/2006/relationships/tags" Target="../tags/tag427.xml"/><Relationship Id="rId17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28.xml"/><Relationship Id="rId2" Type="http://schemas.openxmlformats.org/officeDocument/2006/relationships/tags" Target="../tags/tag429.xml"/><Relationship Id="rId3" Type="http://schemas.openxmlformats.org/officeDocument/2006/relationships/tags" Target="../tags/tag430.xml"/><Relationship Id="rId4" Type="http://schemas.openxmlformats.org/officeDocument/2006/relationships/tags" Target="../tags/tag431.xml"/><Relationship Id="rId5" Type="http://schemas.openxmlformats.org/officeDocument/2006/relationships/tags" Target="../tags/tag432.xml"/><Relationship Id="rId6" Type="http://schemas.openxmlformats.org/officeDocument/2006/relationships/slideLayout" Target="../slideLayouts/slideLayout22.xml"/><Relationship Id="rId7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56514" y="754533"/>
            <a:ext cx="5375326" cy="1859048"/>
          </a:xfrm>
        </p:spPr>
        <p:txBody>
          <a:bodyPr>
            <a:normAutofit fontScale="98333"/>
          </a:bodyPr>
          <a:p>
            <a:r>
              <a:rPr altLang="en-US" dirty="0" lang="zh-CN"/>
              <a:t>健康产业行业工作总结及工作展望2024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856513" y="2773054"/>
            <a:ext cx="5375325" cy="370742"/>
          </a:xfrm>
        </p:spPr>
        <p:txBody>
          <a:bodyPr/>
          <a:p>
            <a:r>
              <a:rPr altLang="zh-CN" dirty="0" lang="en-US" err="1"/>
              <a:t>xxx,a</a:t>
            </a:r>
            <a:r>
              <a:rPr altLang="zh-CN" dirty="0" lang="en-US"/>
              <a:t> click to unlimited possibilities</a:t>
            </a:r>
            <a:endParaRPr altLang="en-US" dirty="0" lang="zh-CN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8199" y="504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zh-CN" dirty="0" lang="en-US"/>
          </a:p>
        </p:txBody>
      </p:sp>
      <p:sp>
        <p:nvSpPr>
          <p:cNvPr id="1048654" name="联系方式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8488638" y="3597814"/>
            <a:ext cx="2743200" cy="1322534"/>
          </a:xfrm>
        </p:spPr>
        <p:txBody>
          <a:bodyPr>
            <a:normAutofit/>
          </a:bodyPr>
          <a:p>
            <a:r>
              <a:rPr altLang="en-US" dirty="0" lang="zh-CN"/>
              <a:t>时间：</a:t>
            </a:r>
            <a:r>
              <a:rPr altLang="zh-CN" dirty="0" lang="en-US"/>
              <a:t>20XX-XX-XX</a:t>
            </a:r>
            <a:endParaRPr altLang="zh-CN" dirty="0" lang="zh-CN"/>
          </a:p>
        </p:txBody>
      </p:sp>
      <p:sp>
        <p:nvSpPr>
          <p:cNvPr id="1048656" name="年份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5856514" y="3597814"/>
            <a:ext cx="2533699" cy="1322534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565200"/>
            <a:ext cx="2880000" cy="1081088"/>
          </a:xfrm>
        </p:spPr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838" name="矩形 1"/>
          <p:cNvSpPr/>
          <p:nvPr>
            <p:custDataLst>
              <p:tags r:id="rId2"/>
            </p:custDataLst>
          </p:nvPr>
        </p:nvSpPr>
        <p:spPr>
          <a:xfrm>
            <a:off x="643890" y="3145155"/>
            <a:ext cx="10904220" cy="3006090"/>
          </a:xfrm>
          <a:prstGeom prst="rect"/>
          <a:solidFill>
            <a:schemeClr val="bg1"/>
          </a:solidFill>
          <a:ln>
            <a:solidFill>
              <a:schemeClr val="accent1">
                <a:alpha val="57000"/>
              </a:schemeClr>
            </a:solidFill>
            <a:prstDash val="solid"/>
          </a:ln>
          <a:effectLst>
            <a:outerShdw algn="t" blurRad="508000" dir="5400000" dist="241300" rotWithShape="0" sx="95000" sy="95000">
              <a:schemeClr val="accent1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</a:endParaRPr>
          </a:p>
        </p:txBody>
      </p:sp>
      <p:sp>
        <p:nvSpPr>
          <p:cNvPr id="1048840" name="序号"/>
          <p:cNvSpPr txBox="1">
            <a:spLocks noChangeAspect="1"/>
          </p:cNvSpPr>
          <p:nvPr>
            <p:custDataLst>
              <p:tags r:id="rId3"/>
            </p:custDataLst>
          </p:nvPr>
        </p:nvSpPr>
        <p:spPr>
          <a:xfrm>
            <a:off x="878240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01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4"/>
            </p:custDataLst>
          </p:nvPr>
        </p:nvSpPr>
        <p:spPr>
          <a:xfrm>
            <a:off x="897291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1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4" name="序号"/>
          <p:cNvSpPr txBox="1">
            <a:spLocks noChangeAspect="1"/>
          </p:cNvSpPr>
          <p:nvPr>
            <p:custDataLst>
              <p:tags r:id="rId5"/>
            </p:custDataLst>
          </p:nvPr>
        </p:nvSpPr>
        <p:spPr>
          <a:xfrm>
            <a:off x="2707727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6"/>
            </p:custDataLst>
          </p:nvPr>
        </p:nvSpPr>
        <p:spPr>
          <a:xfrm>
            <a:off x="2726778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健康产业行业工作总结</a:t>
            </a:r>
            <a:endParaRPr altLang="en-US" b="1" dirty="0" sz="1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8" name="序号"/>
          <p:cNvSpPr txBox="1">
            <a:spLocks noChangeAspect="1"/>
          </p:cNvSpPr>
          <p:nvPr>
            <p:custDataLst>
              <p:tags r:id="rId7"/>
            </p:custDataLst>
          </p:nvPr>
        </p:nvSpPr>
        <p:spPr>
          <a:xfrm>
            <a:off x="4537214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03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8"/>
            </p:custDataLst>
          </p:nvPr>
        </p:nvSpPr>
        <p:spPr>
          <a:xfrm>
            <a:off x="4556265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健康产业行业工作展望</a:t>
            </a:r>
            <a:endParaRPr altLang="en-US" b="1" dirty="0" sz="1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2" name="序号"/>
          <p:cNvSpPr txBox="1">
            <a:spLocks noChangeAspect="1"/>
          </p:cNvSpPr>
          <p:nvPr>
            <p:custDataLst>
              <p:tags r:id="rId9"/>
            </p:custDataLst>
          </p:nvPr>
        </p:nvSpPr>
        <p:spPr>
          <a:xfrm>
            <a:off x="6366701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4" name="项标题"/>
          <p:cNvSpPr txBox="1"/>
          <p:nvPr>
            <p:custDataLst>
              <p:tags r:id="rId10"/>
            </p:custDataLst>
          </p:nvPr>
        </p:nvSpPr>
        <p:spPr>
          <a:xfrm>
            <a:off x="6385752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健康产业行业工作策略建议</a:t>
            </a:r>
            <a:endParaRPr altLang="en-US" b="1" dirty="0" sz="1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6" name="序号"/>
          <p:cNvSpPr txBox="1">
            <a:spLocks noChangeAspect="1"/>
          </p:cNvSpPr>
          <p:nvPr>
            <p:custDataLst>
              <p:tags r:id="rId11"/>
            </p:custDataLst>
          </p:nvPr>
        </p:nvSpPr>
        <p:spPr>
          <a:xfrm>
            <a:off x="8196188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05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8" name="项标题"/>
          <p:cNvSpPr txBox="1"/>
          <p:nvPr>
            <p:custDataLst>
              <p:tags r:id="rId12"/>
            </p:custDataLst>
          </p:nvPr>
        </p:nvSpPr>
        <p:spPr>
          <a:xfrm>
            <a:off x="8215239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健康产业行业工作实践案例分享</a:t>
            </a:r>
            <a:endParaRPr altLang="en-US" b="1" dirty="0" sz="1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60" name="序号"/>
          <p:cNvSpPr txBox="1">
            <a:spLocks noChangeAspect="1"/>
          </p:cNvSpPr>
          <p:nvPr>
            <p:custDataLst>
              <p:tags r:id="rId13"/>
            </p:custDataLst>
          </p:nvPr>
        </p:nvSpPr>
        <p:spPr>
          <a:xfrm>
            <a:off x="10025679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62" name="项标题"/>
          <p:cNvSpPr txBox="1"/>
          <p:nvPr>
            <p:custDataLst>
              <p:tags r:id="rId14"/>
            </p:custDataLst>
          </p:nvPr>
        </p:nvSpPr>
        <p:spPr>
          <a:xfrm>
            <a:off x="10044730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 fontScale="64167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健康产业行业工作总结回顾与展望未来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55" name="直接连接符 3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2509564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38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4339051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9" name="直接连接符 39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6168538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1" name="直接连接符 40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7998025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3" name="直接连接符 41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9827512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单击添加章节标题</a:t>
            </a:r>
            <a:endParaRPr altLang="en-US" dirty="0" lang="zh-CN"/>
          </a:p>
        </p:txBody>
      </p:sp>
      <p:sp>
        <p:nvSpPr>
          <p:cNvPr id="104889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健康产业行业工作总结</a:t>
            </a:r>
            <a:endParaRPr altLang="en-US" dirty="0" lang="zh-CN"/>
          </a:p>
        </p:txBody>
      </p:sp>
      <p:sp>
        <p:nvSpPr>
          <p:cNvPr id="104894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行业概述与发展历程</a:t>
            </a:r>
            <a:endParaRPr altLang="en-US" lang="zh-CN"/>
          </a:p>
        </p:txBody>
      </p:sp>
      <p:sp>
        <p:nvSpPr>
          <p:cNvPr id="104902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2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3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3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3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行业市场规模与增长趋势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4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行业主要参与者及其角色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4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健康产业定义与分类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4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行业发展历程回顾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主要工作内容与成果</a:t>
            </a:r>
            <a:endParaRPr altLang="en-US" lang="zh-CN"/>
          </a:p>
        </p:txBody>
      </p:sp>
      <p:sp>
        <p:nvSpPr>
          <p:cNvPr id="1049080" name="任意多边形: 形状 2"/>
          <p:cNvSpPr/>
          <p:nvPr>
            <p:custDataLst>
              <p:tags r:id="rId1"/>
            </p:custDataLst>
          </p:nvPr>
        </p:nvSpPr>
        <p:spPr>
          <a:xfrm rot="10800000">
            <a:off x="937301" y="3901107"/>
            <a:ext cx="3311112" cy="2136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82" name="矩形 4"/>
          <p:cNvSpPr/>
          <p:nvPr>
            <p:custDataLst>
              <p:tags r:id="rId2"/>
            </p:custDataLst>
          </p:nvPr>
        </p:nvSpPr>
        <p:spPr>
          <a:xfrm>
            <a:off x="851576" y="4245831"/>
            <a:ext cx="171251" cy="17256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4" name="文本框 5"/>
          <p:cNvSpPr txBox="1"/>
          <p:nvPr>
            <p:custDataLst>
              <p:tags r:id="rId3"/>
            </p:custDataLst>
          </p:nvPr>
        </p:nvSpPr>
        <p:spPr>
          <a:xfrm>
            <a:off x="1137326" y="4203881"/>
            <a:ext cx="2910719" cy="120828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健康产业行业人才培养与引进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86" name="任意多边形: 形状 56"/>
          <p:cNvSpPr/>
          <p:nvPr>
            <p:custDataLst>
              <p:tags r:id="rId4"/>
            </p:custDataLst>
          </p:nvPr>
        </p:nvSpPr>
        <p:spPr>
          <a:xfrm rot="10800000">
            <a:off x="4490328" y="3901107"/>
            <a:ext cx="3311112" cy="2136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88" name="矩形 57"/>
          <p:cNvSpPr/>
          <p:nvPr>
            <p:custDataLst>
              <p:tags r:id="rId5"/>
            </p:custDataLst>
          </p:nvPr>
        </p:nvSpPr>
        <p:spPr>
          <a:xfrm>
            <a:off x="4404603" y="4245831"/>
            <a:ext cx="171251" cy="17256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0" name="文本框 58"/>
          <p:cNvSpPr txBox="1"/>
          <p:nvPr>
            <p:custDataLst>
              <p:tags r:id="rId6"/>
            </p:custDataLst>
          </p:nvPr>
        </p:nvSpPr>
        <p:spPr>
          <a:xfrm>
            <a:off x="4690353" y="4203881"/>
            <a:ext cx="2910719" cy="120828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健康产业行业市场拓展与营销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92" name="任意多边形: 形状 60"/>
          <p:cNvSpPr/>
          <p:nvPr>
            <p:custDataLst>
              <p:tags r:id="rId7"/>
            </p:custDataLst>
          </p:nvPr>
        </p:nvSpPr>
        <p:spPr>
          <a:xfrm rot="10800000">
            <a:off x="8042748" y="3901107"/>
            <a:ext cx="3311112" cy="2136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94" name="矩形 61"/>
          <p:cNvSpPr/>
          <p:nvPr>
            <p:custDataLst>
              <p:tags r:id="rId8"/>
            </p:custDataLst>
          </p:nvPr>
        </p:nvSpPr>
        <p:spPr>
          <a:xfrm>
            <a:off x="7957631" y="4245831"/>
            <a:ext cx="171251" cy="17256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6" name="文本框 62"/>
          <p:cNvSpPr txBox="1"/>
          <p:nvPr>
            <p:custDataLst>
              <p:tags r:id="rId9"/>
            </p:custDataLst>
          </p:nvPr>
        </p:nvSpPr>
        <p:spPr>
          <a:xfrm>
            <a:off x="8243381" y="4203881"/>
            <a:ext cx="2910719" cy="120828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健康产业行业品牌建设与推广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98" name="任意多边形: 形状 64"/>
          <p:cNvSpPr/>
          <p:nvPr>
            <p:custDataLst>
              <p:tags r:id="rId10"/>
            </p:custDataLst>
          </p:nvPr>
        </p:nvSpPr>
        <p:spPr>
          <a:xfrm rot="10800000">
            <a:off x="923317" y="1504455"/>
            <a:ext cx="3311112" cy="2136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00" name="矩形 65"/>
          <p:cNvSpPr/>
          <p:nvPr>
            <p:custDataLst>
              <p:tags r:id="rId11"/>
            </p:custDataLst>
          </p:nvPr>
        </p:nvSpPr>
        <p:spPr>
          <a:xfrm>
            <a:off x="838200" y="1848571"/>
            <a:ext cx="171251" cy="17256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2" name="文本框 66"/>
          <p:cNvSpPr txBox="1"/>
          <p:nvPr>
            <p:custDataLst>
              <p:tags r:id="rId12"/>
            </p:custDataLst>
          </p:nvPr>
        </p:nvSpPr>
        <p:spPr>
          <a:xfrm>
            <a:off x="1123950" y="1806621"/>
            <a:ext cx="2910719" cy="120828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健康产业行业政策制定与执行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04" name="任意多边形: 形状 68"/>
          <p:cNvSpPr/>
          <p:nvPr>
            <p:custDataLst>
              <p:tags r:id="rId13"/>
            </p:custDataLst>
          </p:nvPr>
        </p:nvSpPr>
        <p:spPr>
          <a:xfrm rot="10800000">
            <a:off x="4476345" y="1504455"/>
            <a:ext cx="3311112" cy="2136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06" name="矩形 69"/>
          <p:cNvSpPr/>
          <p:nvPr>
            <p:custDataLst>
              <p:tags r:id="rId14"/>
            </p:custDataLst>
          </p:nvPr>
        </p:nvSpPr>
        <p:spPr>
          <a:xfrm>
            <a:off x="4390620" y="1848571"/>
            <a:ext cx="171251" cy="17256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8" name="文本框 70"/>
          <p:cNvSpPr txBox="1"/>
          <p:nvPr>
            <p:custDataLst>
              <p:tags r:id="rId15"/>
            </p:custDataLst>
          </p:nvPr>
        </p:nvSpPr>
        <p:spPr>
          <a:xfrm>
            <a:off x="4676370" y="1806621"/>
            <a:ext cx="2910719" cy="120828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健康产业行业监管与规范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10" name="任意多边形: 形状 72"/>
          <p:cNvSpPr/>
          <p:nvPr>
            <p:custDataLst>
              <p:tags r:id="rId16"/>
            </p:custDataLst>
          </p:nvPr>
        </p:nvSpPr>
        <p:spPr>
          <a:xfrm rot="10800000">
            <a:off x="8029372" y="1504455"/>
            <a:ext cx="3311112" cy="2136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12" name="矩形 73"/>
          <p:cNvSpPr/>
          <p:nvPr>
            <p:custDataLst>
              <p:tags r:id="rId17"/>
            </p:custDataLst>
          </p:nvPr>
        </p:nvSpPr>
        <p:spPr>
          <a:xfrm>
            <a:off x="7943647" y="1848571"/>
            <a:ext cx="171251" cy="17256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4" name="文本框 74"/>
          <p:cNvSpPr txBox="1"/>
          <p:nvPr>
            <p:custDataLst>
              <p:tags r:id="rId18"/>
            </p:custDataLst>
          </p:nvPr>
        </p:nvSpPr>
        <p:spPr>
          <a:xfrm>
            <a:off x="8229397" y="1806621"/>
            <a:ext cx="2910719" cy="120828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健康产业行业技术创新与研发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面临的挑战与解决方案</a:t>
            </a:r>
            <a:endParaRPr altLang="en-US" lang="zh-CN"/>
          </a:p>
        </p:txBody>
      </p:sp>
      <p:sp>
        <p:nvSpPr>
          <p:cNvPr id="1049150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60000"/>
          </a:bodyPr>
          <a:p>
            <a:r>
              <a:rPr altLang="en-US" lang="zh-CN"/>
              <a:t>挑战：健康产业行业面临市场竞争激烈、技术更新迅速、消费者需求多样化等挑战</a:t>
            </a:r>
            <a:endParaRPr altLang="en-US" lang="zh-CN"/>
          </a:p>
          <a:p>
            <a:r>
              <a:rPr altLang="en-US" lang="zh-CN"/>
              <a:t>解决方案：加强技术创新和研发，提高产品质量和服务水平；加强品牌建设和营销推广，提高品牌知名度和美誉度；加强人才培养和引进，提高员工素质和技能水平  面临的挑战与解决方案</a:t>
            </a:r>
            <a:endParaRPr altLang="en-US" lang="zh-CN"/>
          </a:p>
          <a:p>
            <a:pPr lvl="1"/>
            <a:r>
              <a:rPr altLang="en-US" lang="zh-CN"/>
              <a:t>面临的挑战与解决方案</a:t>
            </a:r>
            <a:endParaRPr altLang="en-US" lang="zh-CN"/>
          </a:p>
          <a:p>
            <a:r>
              <a:rPr altLang="en-US" lang="zh-CN"/>
              <a:t>挑战：健康产业行业面临政策法规不完善、监管不到位、信息不对称等挑战</a:t>
            </a:r>
            <a:endParaRPr altLang="en-US" lang="zh-CN"/>
          </a:p>
          <a:p>
            <a:r>
              <a:rPr altLang="en-US" lang="zh-CN"/>
              <a:t>解决方案：加强政策法规的制定和完善，为行业发展提供有力保障；加强监管力度，规范市场秩序；加强信息披露和公开，提高市场透明度  面临的挑战与解决方案</a:t>
            </a:r>
            <a:endParaRPr altLang="en-US" lang="zh-CN"/>
          </a:p>
          <a:p>
            <a:pPr lvl="1"/>
            <a:r>
              <a:rPr altLang="en-US" lang="zh-CN"/>
              <a:t>面临的挑战与解决方案</a:t>
            </a:r>
            <a:endParaRPr altLang="en-US" lang="zh-CN"/>
          </a:p>
          <a:p>
            <a:r>
              <a:rPr altLang="en-US" lang="zh-CN"/>
              <a:t>挑战：健康产业行业面临人才短缺、技术壁垒、资金不足等挑战</a:t>
            </a:r>
            <a:endParaRPr altLang="en-US" lang="zh-CN"/>
          </a:p>
          <a:p>
            <a:r>
              <a:rPr altLang="en-US" lang="zh-CN"/>
              <a:t>解决方案：加强人才培养和引进，提高人才素质和技能水平；加强技术研发和创新，提高技术水平和竞争力；加强资金筹措和管理，确保企业稳健发展  面临的挑战与解决方案</a:t>
            </a:r>
            <a:endParaRPr altLang="en-US" lang="zh-CN"/>
          </a:p>
          <a:p>
            <a:pPr lvl="1"/>
            <a:r>
              <a:rPr altLang="en-US" lang="zh-CN"/>
              <a:t>面临的挑战与解决方案</a:t>
            </a:r>
            <a:endParaRPr altLang="en-US" lang="zh-CN"/>
          </a:p>
          <a:p>
            <a:r>
              <a:rPr altLang="en-US" lang="zh-CN"/>
              <a:t>挑战：健康产业行业面临消费者信任危机、产品质量问题、服务水平不高等挑战</a:t>
            </a:r>
            <a:endParaRPr altLang="en-US" lang="zh-CN"/>
          </a:p>
          <a:p>
            <a:r>
              <a:rPr altLang="en-US" lang="zh-CN"/>
              <a:t>解决方案：加强产品质量管理和控制，确保产品安全有效；加强服务流程的规范和优化，提高服务质量和水平；加强消费者教育和引导，增强消费者信任和忠诚度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行业发展趋势与前景</a:t>
            </a:r>
            <a:endParaRPr altLang="en-US" lang="zh-CN"/>
          </a:p>
        </p:txBody>
      </p:sp>
      <p:sp>
        <p:nvSpPr>
          <p:cNvPr id="1049186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健康产业市场规模持续扩大，未来有望成为全球最大的健康市场之一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8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0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2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健康产业行业技术不断创新，数字化、智能化、个性化成为发展趋势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4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6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8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健康产业行业政策环境不断完善，政府支持力度不断加大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0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2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4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健康产业行业跨界合作不断加强，产业链整合加速推进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6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8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健康产业行业工作展望</a:t>
            </a:r>
            <a:endParaRPr altLang="en-US" dirty="0" lang="zh-CN"/>
          </a:p>
        </p:txBody>
      </p:sp>
      <p:sp>
        <p:nvSpPr>
          <p:cNvPr id="104924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未来发展趋势预测</a:t>
            </a:r>
            <a:endParaRPr altLang="en-US" lang="zh-CN"/>
          </a:p>
        </p:txBody>
      </p:sp>
      <p:sp>
        <p:nvSpPr>
          <p:cNvPr id="104932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健康产业行业将更加注重个性化服务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健康产业行业规模将持续扩大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健康产业行业将更加注重技术创新和研发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健康产业行业将更加注重品牌建设和口碑营销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行业创新方向探讨</a:t>
            </a:r>
            <a:endParaRPr altLang="en-US" lang="zh-CN"/>
          </a:p>
        </p:txBody>
      </p:sp>
      <p:sp>
        <p:nvSpPr>
          <p:cNvPr id="104938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9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9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9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0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跨界融合发展：将健康产业与其他领域进行融合，如医疗旅游、健康保险等，拓展新的市场空间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0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绿色环保理念：倡导环保、低碳的健康生活方式，推广绿色环保的健康产品和服务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0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数字化健康管理：利用大数据、人工智能等技术手段，提高健康管理的精准度和效率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0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个性化健康服务：根据个人需求和偏好，提供定制化的健康服务和产品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政策法规对行业的影响</a:t>
            </a:r>
            <a:endParaRPr altLang="en-US" lang="zh-CN"/>
          </a:p>
        </p:txBody>
      </p:sp>
      <p:sp>
        <p:nvSpPr>
          <p:cNvPr id="1049444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46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48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50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52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54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56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58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60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8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62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64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66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68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70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72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74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76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78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80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政策法规对健康产业行业的推动作用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2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政策法规对健康产业行业发展的未来展望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4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政策法规对健康产业行业发展的挑战与机遇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6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政策法规对健康产业行业发展的规范和引导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行业人才培养与引进策略</a:t>
            </a:r>
            <a:endParaRPr altLang="en-US" lang="zh-CN"/>
          </a:p>
        </p:txBody>
      </p:sp>
      <p:sp>
        <p:nvSpPr>
          <p:cNvPr id="104952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人才培养：加强健康产业行业人才培训，提高专业技能和素质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人才储备：建立人才储备库，为健康产业行业提供稳定的人才支持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4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激励机制：建立完善的激励机制，激发人才的积极性和创造力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引进策略：制定优惠政策，吸引更多优秀人才加入健康产业行业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>
            <a:normAutofit fontScale="98000"/>
          </a:bodyPr>
          <a:p>
            <a:r>
              <a:rPr altLang="en-US" dirty="0" lang="zh-CN"/>
              <a:t>健康产业行业工作策略建议</a:t>
            </a:r>
            <a:endParaRPr altLang="en-US" dirty="0" lang="zh-CN"/>
          </a:p>
        </p:txBody>
      </p:sp>
      <p:sp>
        <p:nvSpPr>
          <p:cNvPr id="104959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加强行业自律与规范管理</a:t>
            </a:r>
            <a:endParaRPr altLang="en-US" lang="zh-CN"/>
          </a:p>
        </p:txBody>
      </p:sp>
      <p:sp>
        <p:nvSpPr>
          <p:cNvPr id="104967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建立信息共享平台，促进企业间合作与交流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建立行业自律组织，制定行业规范和标准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加强行业监管，打击违法违规行为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提升行业整体形象，增强社会信任度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推动技术创新与产品升级</a:t>
            </a:r>
            <a:endParaRPr altLang="en-US" lang="zh-CN"/>
          </a:p>
        </p:txBody>
      </p:sp>
      <p:sp>
        <p:nvSpPr>
          <p:cNvPr id="104973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加大研发投入，提高技术创新能力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引进先进技术，提升产品品质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推动数字化转型，提高生产效率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加强人才培养，为技术创新提供有力支持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拓展国际合作与交流渠道</a:t>
            </a:r>
            <a:endParaRPr altLang="en-US" lang="zh-CN"/>
          </a:p>
        </p:txBody>
      </p:sp>
      <p:sp>
        <p:nvSpPr>
          <p:cNvPr id="104978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8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8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8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8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9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9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9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9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0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9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0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0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0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0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0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0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0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0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1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1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1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1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加强与国际健康产业组织的合作，共同推动行业发展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加强与国际科研机构的合作，引进先进技术和管理经验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0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派遣企业代表团参加国际健康产业展览，拓展国际市场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2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举办国际健康产业交流会议，促进国内外企业间的合作与交流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提高公众健康意识与参与度</a:t>
            </a:r>
            <a:endParaRPr altLang="en-US" lang="zh-CN"/>
          </a:p>
        </p:txBody>
      </p:sp>
      <p:sp>
        <p:nvSpPr>
          <p:cNvPr id="104985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6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6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6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6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倡导健康生活方式：鼓励人们养成健康的生活习惯，如合理饮食、适量运动等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6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加强健康教育：通过各种渠道向公众普及健康知识，提高健康素养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7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开展健康促进活动：组织各类健康促进活动，如健康讲座、义诊等，让公众积极参与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7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加强健康监测与评估：定期对公众的健康状况进行监测和评估，及时发现问题并采取措施加以解决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>
            <a:normAutofit fontScale="90000"/>
          </a:bodyPr>
          <a:p>
            <a:r>
              <a:rPr altLang="en-US" dirty="0" lang="zh-CN"/>
              <a:t>健康产业行业工作实践案例分享</a:t>
            </a:r>
            <a:endParaRPr altLang="en-US" dirty="0" lang="zh-CN"/>
          </a:p>
        </p:txBody>
      </p:sp>
      <p:sp>
        <p:nvSpPr>
          <p:cNvPr id="104990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成功案例介绍与分析</a:t>
            </a:r>
            <a:endParaRPr altLang="en-US" lang="zh-CN"/>
          </a:p>
        </p:txBody>
      </p:sp>
      <p:sp>
        <p:nvSpPr>
          <p:cNvPr id="104998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案例一：健康管理公司A的运营模式与市场策略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案例三：健康科技公司C的数字化转型与智能化升级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0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案例四：健康保险企业D的个性化服务与用户满意度提升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案例二：医疗器械公司B的创新产品与技术突破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失败案例总结与反思</a:t>
            </a:r>
            <a:endParaRPr altLang="en-US" lang="zh-CN"/>
          </a:p>
        </p:txBody>
      </p:sp>
      <p:sp>
        <p:nvSpPr>
          <p:cNvPr id="1050058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60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62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64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66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1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68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70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72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1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74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1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1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76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78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80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2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82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2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84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2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86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88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90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92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94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案例一：某健康产品推广失败原因分析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6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案例四：某健康产业项目失败原因剖析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8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案例三：某健康管理方案失败教训总结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0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案例二：某健康服务平台运营不佳原因探讨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实践经验教训分享</a:t>
            </a:r>
            <a:endParaRPr altLang="en-US" lang="zh-CN"/>
          </a:p>
        </p:txBody>
      </p:sp>
      <p:sp>
        <p:nvSpPr>
          <p:cNvPr id="1050136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38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40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42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44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经验教训总结及未来改进方向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146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48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50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解决问题的策略和方法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2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54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56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实践过程中的挑战与困难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158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60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62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案例背景介绍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未来改进方向探讨</a:t>
            </a:r>
            <a:endParaRPr altLang="en-US" lang="zh-CN"/>
          </a:p>
        </p:txBody>
      </p:sp>
      <p:sp>
        <p:nvSpPr>
          <p:cNvPr id="105019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0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0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0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0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拓展业务范围：拓展新的业务领域，扩大市场份额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0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提升服务质量：通过培训和技能提升，提高服务质量和效率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1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加强技术创新：加大研发投入，推动技术创新和产品升级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1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强化品牌建设：加强品牌宣传和推广，提高品牌知名度和美誉度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>
            <a:normAutofit fontScale="90000"/>
          </a:bodyPr>
          <a:p>
            <a:r>
              <a:rPr altLang="en-US" dirty="0" lang="zh-CN"/>
              <a:t>健康产业行业工作总结回顾与展望未来</a:t>
            </a:r>
            <a:endParaRPr altLang="en-US" dirty="0" lang="zh-CN"/>
          </a:p>
        </p:txBody>
      </p:sp>
      <p:sp>
        <p:nvSpPr>
          <p:cNvPr id="105024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工作成果回顾与总结</a:t>
            </a:r>
            <a:endParaRPr altLang="en-US" lang="zh-CN"/>
          </a:p>
        </p:txBody>
      </p:sp>
      <p:sp>
        <p:nvSpPr>
          <p:cNvPr id="105032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2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2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3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工作成果亮点及创新点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3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3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3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健康产业行业工作成果概述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4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4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4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具体工作成果展示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5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5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5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工作成果对行业发展的贡献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未来发展趋势预测与展望</a:t>
            </a:r>
            <a:endParaRPr altLang="en-US" lang="zh-CN"/>
          </a:p>
        </p:txBody>
      </p:sp>
      <p:sp>
        <p:nvSpPr>
          <p:cNvPr id="105039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39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94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健康产业行业发展趋势预测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9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398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00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未来健康产业行业市场前景展望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40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404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健康产业行业技术创新与突破方向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406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0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410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1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未来健康产业行业政策法规变化趋势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行业创新方向探讨与建议</a:t>
            </a:r>
            <a:endParaRPr altLang="en-US" lang="zh-CN"/>
          </a:p>
        </p:txBody>
      </p:sp>
      <p:sp>
        <p:nvSpPr>
          <p:cNvPr id="105044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5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5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5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健康产业政策创新：完善政策法规，为产业发展提供有力保障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5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5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6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6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健康产业技术创新：加强研发，提高产品质量和技术含量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6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6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6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7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健康产业模式创新：探索新的商业模式，提高产业效率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7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7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7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7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健康产业国际合作创新：加强国际交流与合作，推动产业全球化发展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政策法规对行业的影响与应对策略</a:t>
            </a:r>
            <a:endParaRPr altLang="en-US" lang="zh-CN"/>
          </a:p>
        </p:txBody>
      </p:sp>
      <p:sp>
        <p:nvSpPr>
          <p:cNvPr id="1050514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0000"/>
          </a:bodyPr>
          <a:p>
            <a:r>
              <a:rPr altLang="en-US" lang="zh-CN"/>
              <a:t>政策法规对健康产业行业的影响： - 政策法规对行业发展的推动作用 - 政策法规对行业发展的限制和约束 - 政策法规对行业发展的机遇和挑战 </a:t>
            </a:r>
            <a:endParaRPr altLang="en-US" lang="zh-CN"/>
          </a:p>
          <a:p>
            <a:pPr lvl="1"/>
            <a:r>
              <a:rPr altLang="en-US" lang="zh-CN"/>
              <a:t>- 政策法规对行业发展的推动作用</a:t>
            </a:r>
            <a:endParaRPr altLang="en-US" lang="zh-CN"/>
          </a:p>
          <a:p>
            <a:pPr lvl="1"/>
            <a:r>
              <a:rPr altLang="en-US" lang="zh-CN"/>
              <a:t>- 政策法规对行业发展的限制和约束</a:t>
            </a:r>
            <a:endParaRPr altLang="en-US" lang="zh-CN"/>
          </a:p>
          <a:p>
            <a:pPr lvl="1"/>
            <a:r>
              <a:rPr altLang="en-US" lang="zh-CN"/>
              <a:t>- 政策法规对行业发展的机遇和挑战</a:t>
            </a:r>
            <a:endParaRPr altLang="en-US" lang="zh-CN"/>
          </a:p>
          <a:p>
            <a:r>
              <a:rPr altLang="en-US" lang="zh-CN"/>
              <a:t>应对策略： - 深入了解政策法规，加强行业自律 - 积极应对政策法规变化，调整经营策略 - 加强与政府部门的沟通与合作，争取政策支持 - 提高自身素质和能力，增强竞争力</a:t>
            </a:r>
            <a:endParaRPr altLang="en-US" lang="zh-CN"/>
          </a:p>
          <a:p>
            <a:pPr lvl="1"/>
            <a:r>
              <a:rPr altLang="en-US" lang="zh-CN"/>
              <a:t>- 深入了解政策法规，加强行业自律</a:t>
            </a:r>
            <a:endParaRPr altLang="en-US" lang="zh-CN"/>
          </a:p>
          <a:p>
            <a:pPr lvl="1"/>
            <a:r>
              <a:rPr altLang="en-US" lang="zh-CN"/>
              <a:t>- 积极应对政策法规变化，调整经营策略</a:t>
            </a:r>
            <a:endParaRPr altLang="en-US" lang="zh-CN"/>
          </a:p>
          <a:p>
            <a:pPr lvl="1"/>
            <a:r>
              <a:rPr altLang="en-US" lang="zh-CN"/>
              <a:t>- 加强与政府部门的沟通与合作，争取政策支持</a:t>
            </a:r>
            <a:endParaRPr altLang="en-US" lang="zh-CN"/>
          </a:p>
          <a:p>
            <a:pPr lvl="1"/>
            <a:r>
              <a:rPr altLang="en-US" lang="zh-CN"/>
              <a:t>- 提高自身素质和能力，增强竞争力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67400" y="786765"/>
            <a:ext cx="5768142" cy="1977391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55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504000"/>
            <a:ext cx="2657069" cy="504000"/>
          </a:xfrm>
        </p:spPr>
        <p:txBody>
          <a:bodyPr/>
          <a:p>
            <a:r>
              <a:rPr altLang="en-US" dirty="0" lang="zh-CN"/>
              <a:t>xxx学院</a:t>
            </a:r>
            <a:endParaRPr altLang="en-US" dirty="0" lang="zh-CN"/>
          </a:p>
        </p:txBody>
      </p:sp>
      <p:sp>
        <p:nvSpPr>
          <p:cNvPr id="1050552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8774592" y="3353879"/>
            <a:ext cx="2880000" cy="1527175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5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5943600" y="3353880"/>
            <a:ext cx="2743200" cy="1527154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3"/>
  <p:tag name="KSO_WM_UNIT_SUBTYPE" val="g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4*i*3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4*i*4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4*i*5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4*i*6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2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1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1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1_1"/>
  <p:tag name="KSO_WM_UNIT_VALUE" val="128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2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2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2_1"/>
  <p:tag name="KSO_WM_UNIT_VALUE" val="128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1*i*4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1*i*5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1*i*6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3"/>
  <p:tag name="KSO_WM_UNIT_SUBTYPE" val="g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1*i*7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1*i*8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1*i*9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7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7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7"/>
  <p:tag name="KSO_WM_TEMPLATE_THUMBS_INDEX" val="1、9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7_1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单击此处添加标题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7_1*b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95.xml><?xml version="1.0" encoding="utf-8"?>
<p:tagLst xmlns:p="http://schemas.openxmlformats.org/presentationml/2006/main">
  <p:tag name="KSO_WM_UNIT_SUBTYPE" val="g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7_1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YOUR LOGO"/>
</p:tagLst>
</file>

<file path=ppt/tags/tag96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7_1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时间：20XX-XX-XX"/>
</p:tagLst>
</file>

<file path=ppt/tags/tag97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7_1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汇报人：WPS"/>
</p:tagLst>
</file>

<file path=ppt/tags/tag98.xml><?xml version="1.0" encoding="utf-8"?>
<p:tagLst xmlns:p="http://schemas.openxmlformats.org/presentationml/2006/main">
  <p:tag name="KSO_WM_SLIDE_ID" val="custom2023098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7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6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i*1_1"/>
  <p:tag name="KSO_WM_TEMPLATE_CATEGORY" val="custom"/>
  <p:tag name="KSO_WM_TEMPLATE_INDEX" val="20230987"/>
  <p:tag name="KSO_WM_UNIT_LAYERLEVEL" val="1_1"/>
  <p:tag name="KSO_WM_TAG_VERSION" val="1.0"/>
  <p:tag name="KSO_WM_BEAUTIFY_FLAG" val="#wm#"/>
  <p:tag name="KSO_WM_UNIT_TYPE" val="l_i"/>
  <p:tag name="KSO_WM_UNIT_INDEX" val="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4300000071525574},&quot;type&quot;:1},&quot;shadow&quot;:{&quot;brightness&quot;:0,&quot;colorType&quot;:1,&quot;foreColorIndex&quot;:5,&quot;transparency&quot;:0.77999997138977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7_6*l_h_i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7_6*l_h_a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87_6*l_h_i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7_6*l_h_a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87_6*l_h_i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7_6*l_h_a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87_6*l_h_i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7_6*l_h_a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7_6*l_h_i*1_5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7_6*l_h_a*1_5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87_6*l_h_i*1_6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7_6*l_h_a*1_6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2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3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4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5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6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SLIDE_ID" val="custom2023098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2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1"/>
</p:tagLst>
</file>

<file path=ppt/tags/tag121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2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2"/>
</p:tagLst>
</file>

<file path=ppt/tags/tag124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5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5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5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70_5*l_h_i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70_5*l_h_i*1_5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70_5*l_h_f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70_5*l_h_i*1_6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70_5*l_h_i*1_6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70_5*l_h_f*1_6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5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5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5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5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5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5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5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5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5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6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3"/>
</p:tagLst>
</file>

<file path=ppt/tags/tag169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4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4"/>
</p:tagLst>
</file>

<file path=ppt/tags/tag249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30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5"/>
</p:tagLst>
</file>

<file path=ppt/tags/tag309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3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38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6"/>
</p:tagLst>
</file>

<file path=ppt/tags/tag383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4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0"/>
  <p:tag name="KSO_WM_UNIT_TYPE" val="f"/>
  <p:tag name="KSO_WM_UNIT_INDEX" val="2"/>
  <p:tag name="KSO_WM_UNIT_SUBTYPE" val="g"/>
  <p:tag name="KSO_WM_UNIT_PRESET_TEXT" val="稻壳学院"/>
</p:tagLst>
</file>

<file path=ppt/tags/tag4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4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72"/>
  <p:tag name="KSO_WM_UNIT_TYPE" val="f"/>
  <p:tag name="KSO_WM_UNIT_INDEX" val="3"/>
  <p:tag name="KSO_WM_UNIT_PRESET_TEXT" val="汇报人：WPS"/>
</p:tagLst>
</file>

<file path=ppt/tags/tag432.xml><?xml version="1.0" encoding="utf-8"?>
<p:tagLst xmlns:p="http://schemas.openxmlformats.org/presentationml/2006/main">
  <p:tag name="KSO_WM_SLIDE_ID" val="custom202309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7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41">
      <a:dk1>
        <a:srgbClr val="000000"/>
      </a:dk1>
      <a:lt1>
        <a:srgbClr val="FFFFFF"/>
      </a:lt1>
      <a:dk2>
        <a:srgbClr val="08173E"/>
      </a:dk2>
      <a:lt2>
        <a:srgbClr val="E1F3FF"/>
      </a:lt2>
      <a:accent1>
        <a:srgbClr val="0099FF"/>
      </a:accent1>
      <a:accent2>
        <a:srgbClr val="1088F9"/>
      </a:accent2>
      <a:accent3>
        <a:srgbClr val="2076F3"/>
      </a:accent3>
      <a:accent4>
        <a:srgbClr val="3065EC"/>
      </a:accent4>
      <a:accent5>
        <a:srgbClr val="4053E6"/>
      </a:accent5>
      <a:accent6>
        <a:srgbClr val="5042E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chemeClr val="accent1">
                <a:alpha val="33000"/>
              </a:schemeClr>
            </a:gs>
            <a:gs pos="95000">
              <a:schemeClr val="accent1"/>
            </a:gs>
          </a:gsLst>
          <a:lin ang="2700000" scaled="1"/>
        </a:gradFill>
        <a:ln>
          <a:noFill/>
          <a:prstDash val="solid"/>
        </a:ln>
      </a:spPr>
      <a:bodyPr anchor="ctr" rtlCol="0" wrap="square">
        <a:noAutofit/>
      </a:bodyPr>
      <a:lstStyle>
        <a:defPPr algn="ctr">
          <a:defRPr>
            <a:ea typeface="微软雅黑" panose="020B0503020204020204" charset="-122"/>
            <a:cs typeface="微软雅黑" panose="020B0503020204020204" charset="-122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2023-12-17T13:27:42Z</dcterms:created>
  <dcterms:modified xsi:type="dcterms:W3CDTF">2023-12-17T13:27:42Z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655e4e38dc69408d8bcac5c06abc041c_21</vt:lpwstr>
  </property>
</Properties>
</file>