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252" r:id="rId1"/>
    <p:sldMasterId id="2147499289" r:id="rId2"/>
  </p:sldMasterIdLst>
  <p:notesMasterIdLst>
    <p:notesMasterId r:id="rId3"/>
  </p:notesMasterIdLst>
  <p:sldIdLst>
    <p:sldId id="7069" r:id="rId4"/>
    <p:sldId id="7074" r:id="rId5"/>
    <p:sldId id="7078" r:id="rId6"/>
    <p:sldId id="7081" r:id="rId7"/>
    <p:sldId id="7084" r:id="rId8"/>
    <p:sldId id="7087" r:id="rId9"/>
    <p:sldId id="7090" r:id="rId10"/>
    <p:sldId id="7093" r:id="rId11"/>
    <p:sldId id="7096" r:id="rId12"/>
    <p:sldId id="7099" r:id="rId13"/>
    <p:sldId id="7102" r:id="rId14"/>
    <p:sldId id="7105" r:id="rId15"/>
    <p:sldId id="7108" r:id="rId16"/>
    <p:sldId id="7111" r:id="rId17"/>
    <p:sldId id="7114" r:id="rId18"/>
    <p:sldId id="7117" r:id="rId19"/>
    <p:sldId id="7120" r:id="rId20"/>
    <p:sldId id="7123" r:id="rId21"/>
    <p:sldId id="7126" r:id="rId22"/>
    <p:sldId id="7129" r:id="rId23"/>
    <p:sldId id="7132" r:id="rId24"/>
    <p:sldId id="7135" r:id="rId25"/>
    <p:sldId id="7138" r:id="rId26"/>
    <p:sldId id="7141" r:id="rId27"/>
    <p:sldId id="7144" r:id="rId28"/>
    <p:sldId id="7147" r:id="rId29"/>
    <p:sldId id="715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53" r:id="rId1"/>
    <p:sldLayoutId id="2147499254" r:id="rId2"/>
    <p:sldLayoutId id="2147499255" r:id="rId3"/>
    <p:sldLayoutId id="2147499256" r:id="rId4"/>
    <p:sldLayoutId id="2147499257" r:id="rId5"/>
    <p:sldLayoutId id="2147499258" r:id="rId6"/>
    <p:sldLayoutId id="2147499259" r:id="rId7"/>
    <p:sldLayoutId id="2147499260" r:id="rId8"/>
    <p:sldLayoutId id="2147499261" r:id="rId9"/>
    <p:sldLayoutId id="2147499262" r:id="rId10"/>
    <p:sldLayoutId id="214749926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90" r:id="rId1"/>
    <p:sldLayoutId id="2147499291" r:id="rId2"/>
    <p:sldLayoutId id="2147499292" r:id="rId3"/>
    <p:sldLayoutId id="2147499293" r:id="rId4"/>
    <p:sldLayoutId id="2147499294" r:id="rId5"/>
    <p:sldLayoutId id="2147499295" r:id="rId6"/>
    <p:sldLayoutId id="2147499296" r:id="rId7"/>
    <p:sldLayoutId id="2147499297" r:id="rId8"/>
    <p:sldLayoutId id="2147499298" r:id="rId9"/>
    <p:sldLayoutId id="2147499299" r:id="rId10"/>
    <p:sldLayoutId id="214749930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3.xml"/><Relationship Id="rId2" Type="http://schemas.openxmlformats.org/officeDocument/2006/relationships/tags" Target="../tags/tag734.xml"/><Relationship Id="rId3" Type="http://schemas.openxmlformats.org/officeDocument/2006/relationships/tags" Target="../tags/tag735.xml"/><Relationship Id="rId4" Type="http://schemas.openxmlformats.org/officeDocument/2006/relationships/tags" Target="../tags/tag736.xml"/><Relationship Id="rId5" Type="http://schemas.openxmlformats.org/officeDocument/2006/relationships/tags" Target="../tags/tag737.xml"/><Relationship Id="rId6" Type="http://schemas.openxmlformats.org/officeDocument/2006/relationships/tags" Target="../tags/tag738.xml"/><Relationship Id="rId7" Type="http://schemas.openxmlformats.org/officeDocument/2006/relationships/tags" Target="../tags/tag739.xml"/><Relationship Id="rId8" Type="http://schemas.openxmlformats.org/officeDocument/2006/relationships/tags" Target="../tags/tag740.xml"/><Relationship Id="rId9" Type="http://schemas.openxmlformats.org/officeDocument/2006/relationships/tags" Target="../tags/tag741.xml"/><Relationship Id="rId10" Type="http://schemas.openxmlformats.org/officeDocument/2006/relationships/tags" Target="../tags/tag742.xml"/><Relationship Id="rId11" Type="http://schemas.openxmlformats.org/officeDocument/2006/relationships/tags" Target="../tags/tag743.xml"/><Relationship Id="rId12" Type="http://schemas.openxmlformats.org/officeDocument/2006/relationships/tags" Target="../tags/tag744.xml"/><Relationship Id="rId13" Type="http://schemas.openxmlformats.org/officeDocument/2006/relationships/tags" Target="../tags/tag745.xml"/><Relationship Id="rId14" Type="http://schemas.openxmlformats.org/officeDocument/2006/relationships/tags" Target="../tags/tag746.xml"/><Relationship Id="rId15" Type="http://schemas.openxmlformats.org/officeDocument/2006/relationships/tags" Target="../tags/tag747.xml"/><Relationship Id="rId16" Type="http://schemas.openxmlformats.org/officeDocument/2006/relationships/tags" Target="../tags/tag74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tags" Target="../tags/tag761.xml"/><Relationship Id="rId14" Type="http://schemas.openxmlformats.org/officeDocument/2006/relationships/tags" Target="../tags/tag762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tags" Target="../tags/tag853.xml"/><Relationship Id="rId10" Type="http://schemas.openxmlformats.org/officeDocument/2006/relationships/tags" Target="../tags/tag854.xml"/><Relationship Id="rId11" Type="http://schemas.openxmlformats.org/officeDocument/2006/relationships/tags" Target="../tags/tag855.xml"/><Relationship Id="rId12" Type="http://schemas.openxmlformats.org/officeDocument/2006/relationships/tags" Target="../tags/tag856.xml"/><Relationship Id="rId13" Type="http://schemas.openxmlformats.org/officeDocument/2006/relationships/tags" Target="../tags/tag857.xml"/><Relationship Id="rId14" Type="http://schemas.openxmlformats.org/officeDocument/2006/relationships/tags" Target="../tags/tag858.xml"/><Relationship Id="rId15" Type="http://schemas.openxmlformats.org/officeDocument/2006/relationships/tags" Target="../tags/tag859.xml"/><Relationship Id="rId16" Type="http://schemas.openxmlformats.org/officeDocument/2006/relationships/tags" Target="../tags/tag860.xml"/><Relationship Id="rId17" Type="http://schemas.openxmlformats.org/officeDocument/2006/relationships/tags" Target="../tags/tag861.xml"/><Relationship Id="rId18" Type="http://schemas.openxmlformats.org/officeDocument/2006/relationships/tags" Target="../tags/tag862.xml"/><Relationship Id="rId19" Type="http://schemas.openxmlformats.org/officeDocument/2006/relationships/tags" Target="../tags/tag863.xml"/><Relationship Id="rId20" Type="http://schemas.openxmlformats.org/officeDocument/2006/relationships/tags" Target="../tags/tag864.xml"/><Relationship Id="rId21" Type="http://schemas.openxmlformats.org/officeDocument/2006/relationships/tags" Target="../tags/tag865.xml"/><Relationship Id="rId22" Type="http://schemas.openxmlformats.org/officeDocument/2006/relationships/tags" Target="../tags/tag866.xml"/><Relationship Id="rId23" Type="http://schemas.openxmlformats.org/officeDocument/2006/relationships/tags" Target="../tags/tag867.xml"/><Relationship Id="rId24" Type="http://schemas.openxmlformats.org/officeDocument/2006/relationships/tags" Target="../tags/tag868.xml"/><Relationship Id="rId25" Type="http://schemas.openxmlformats.org/officeDocument/2006/relationships/tags" Target="../tags/tag869.xml"/><Relationship Id="rId26" Type="http://schemas.openxmlformats.org/officeDocument/2006/relationships/tags" Target="../tags/tag870.xml"/><Relationship Id="rId27" Type="http://schemas.openxmlformats.org/officeDocument/2006/relationships/tags" Target="../tags/tag871.xml"/><Relationship Id="rId28" Type="http://schemas.openxmlformats.org/officeDocument/2006/relationships/tags" Target="../tags/tag872.xml"/><Relationship Id="rId29" Type="http://schemas.openxmlformats.org/officeDocument/2006/relationships/tags" Target="../tags/tag873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4.xml"/><Relationship Id="rId2" Type="http://schemas.openxmlformats.org/officeDocument/2006/relationships/tags" Target="../tags/tag875.xml"/><Relationship Id="rId3" Type="http://schemas.openxmlformats.org/officeDocument/2006/relationships/tags" Target="../tags/tag8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tags" Target="../tags/tag885.xml"/><Relationship Id="rId10" Type="http://schemas.openxmlformats.org/officeDocument/2006/relationships/tags" Target="../tags/tag886.xml"/><Relationship Id="rId11" Type="http://schemas.openxmlformats.org/officeDocument/2006/relationships/tags" Target="../tags/tag887.xml"/><Relationship Id="rId12" Type="http://schemas.openxmlformats.org/officeDocument/2006/relationships/tags" Target="../tags/tag888.xml"/><Relationship Id="rId13" Type="http://schemas.openxmlformats.org/officeDocument/2006/relationships/tags" Target="../tags/tag889.xml"/><Relationship Id="rId14" Type="http://schemas.openxmlformats.org/officeDocument/2006/relationships/tags" Target="../tags/tag890.xml"/><Relationship Id="rId15" Type="http://schemas.openxmlformats.org/officeDocument/2006/relationships/tags" Target="../tags/tag891.xml"/><Relationship Id="rId16" Type="http://schemas.openxmlformats.org/officeDocument/2006/relationships/tags" Target="../tags/tag89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tags" Target="../tags/tag901.xml"/><Relationship Id="rId10" Type="http://schemas.openxmlformats.org/officeDocument/2006/relationships/tags" Target="../tags/tag902.xml"/><Relationship Id="rId11" Type="http://schemas.openxmlformats.org/officeDocument/2006/relationships/tags" Target="../tags/tag903.xml"/><Relationship Id="rId12" Type="http://schemas.openxmlformats.org/officeDocument/2006/relationships/tags" Target="../tags/tag904.xml"/><Relationship Id="rId13" Type="http://schemas.openxmlformats.org/officeDocument/2006/relationships/tags" Target="../tags/tag905.xml"/><Relationship Id="rId14" Type="http://schemas.openxmlformats.org/officeDocument/2006/relationships/tags" Target="../tags/tag906.xml"/><Relationship Id="rId15" Type="http://schemas.openxmlformats.org/officeDocument/2006/relationships/tags" Target="../tags/tag907.xml"/><Relationship Id="rId16" Type="http://schemas.openxmlformats.org/officeDocument/2006/relationships/tags" Target="../tags/tag90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tags" Target="../tags/tag917.xml"/><Relationship Id="rId10" Type="http://schemas.openxmlformats.org/officeDocument/2006/relationships/tags" Target="../tags/tag918.xml"/><Relationship Id="rId11" Type="http://schemas.openxmlformats.org/officeDocument/2006/relationships/tags" Target="../tags/tag919.xml"/><Relationship Id="rId12" Type="http://schemas.openxmlformats.org/officeDocument/2006/relationships/tags" Target="../tags/tag920.xml"/><Relationship Id="rId13" Type="http://schemas.openxmlformats.org/officeDocument/2006/relationships/tags" Target="../tags/tag921.xml"/><Relationship Id="rId14" Type="http://schemas.openxmlformats.org/officeDocument/2006/relationships/tags" Target="../tags/tag922.xml"/><Relationship Id="rId15" Type="http://schemas.openxmlformats.org/officeDocument/2006/relationships/tags" Target="../tags/tag923.xml"/><Relationship Id="rId16" Type="http://schemas.openxmlformats.org/officeDocument/2006/relationships/tags" Target="../tags/tag92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tags" Target="../tags/tag928.xml"/><Relationship Id="rId5" Type="http://schemas.openxmlformats.org/officeDocument/2006/relationships/tags" Target="../tags/tag929.xml"/><Relationship Id="rId6" Type="http://schemas.openxmlformats.org/officeDocument/2006/relationships/tags" Target="../tags/tag930.xml"/><Relationship Id="rId7" Type="http://schemas.openxmlformats.org/officeDocument/2006/relationships/tags" Target="../tags/tag931.xml"/><Relationship Id="rId8" Type="http://schemas.openxmlformats.org/officeDocument/2006/relationships/tags" Target="../tags/tag932.xml"/><Relationship Id="rId9" Type="http://schemas.openxmlformats.org/officeDocument/2006/relationships/tags" Target="../tags/tag933.xml"/><Relationship Id="rId10" Type="http://schemas.openxmlformats.org/officeDocument/2006/relationships/tags" Target="../tags/tag934.xml"/><Relationship Id="rId11" Type="http://schemas.openxmlformats.org/officeDocument/2006/relationships/tags" Target="../tags/tag935.xml"/><Relationship Id="rId12" Type="http://schemas.openxmlformats.org/officeDocument/2006/relationships/tags" Target="../tags/tag93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0.xml"/><Relationship Id="rId2" Type="http://schemas.openxmlformats.org/officeDocument/2006/relationships/tags" Target="../tags/tag941.xml"/><Relationship Id="rId3" Type="http://schemas.openxmlformats.org/officeDocument/2006/relationships/tags" Target="../tags/tag942.xml"/><Relationship Id="rId4" Type="http://schemas.openxmlformats.org/officeDocument/2006/relationships/tags" Target="../tags/tag943.xml"/><Relationship Id="rId5" Type="http://schemas.openxmlformats.org/officeDocument/2006/relationships/tags" Target="../tags/tag944.xml"/><Relationship Id="rId6" Type="http://schemas.openxmlformats.org/officeDocument/2006/relationships/tags" Target="../tags/tag945.xml"/><Relationship Id="rId7" Type="http://schemas.openxmlformats.org/officeDocument/2006/relationships/tags" Target="../tags/tag946.xml"/><Relationship Id="rId8" Type="http://schemas.openxmlformats.org/officeDocument/2006/relationships/tags" Target="../tags/tag947.xml"/><Relationship Id="rId9" Type="http://schemas.openxmlformats.org/officeDocument/2006/relationships/tags" Target="../tags/tag948.xml"/><Relationship Id="rId10" Type="http://schemas.openxmlformats.org/officeDocument/2006/relationships/tags" Target="../tags/tag949.xml"/><Relationship Id="rId11" Type="http://schemas.openxmlformats.org/officeDocument/2006/relationships/tags" Target="../tags/tag950.xml"/><Relationship Id="rId12" Type="http://schemas.openxmlformats.org/officeDocument/2006/relationships/tags" Target="../tags/tag951.xml"/><Relationship Id="rId13" Type="http://schemas.openxmlformats.org/officeDocument/2006/relationships/tags" Target="../tags/tag952.xml"/><Relationship Id="rId14" Type="http://schemas.openxmlformats.org/officeDocument/2006/relationships/tags" Target="../tags/tag953.xml"/><Relationship Id="rId15" Type="http://schemas.openxmlformats.org/officeDocument/2006/relationships/tags" Target="../tags/tag954.xml"/><Relationship Id="rId16" Type="http://schemas.openxmlformats.org/officeDocument/2006/relationships/tags" Target="../tags/tag955.xml"/><Relationship Id="rId17" Type="http://schemas.openxmlformats.org/officeDocument/2006/relationships/tags" Target="../tags/tag956.xml"/><Relationship Id="rId18" Type="http://schemas.openxmlformats.org/officeDocument/2006/relationships/tags" Target="../tags/tag957.xml"/><Relationship Id="rId19" Type="http://schemas.openxmlformats.org/officeDocument/2006/relationships/tags" Target="../tags/tag958.xml"/><Relationship Id="rId20" Type="http://schemas.openxmlformats.org/officeDocument/2006/relationships/tags" Target="../tags/tag959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tags" Target="../tags/tag963.xml"/><Relationship Id="rId5" Type="http://schemas.openxmlformats.org/officeDocument/2006/relationships/tags" Target="../tags/tag964.xml"/><Relationship Id="rId6" Type="http://schemas.openxmlformats.org/officeDocument/2006/relationships/tags" Target="../tags/tag965.xml"/><Relationship Id="rId7" Type="http://schemas.openxmlformats.org/officeDocument/2006/relationships/tags" Target="../tags/tag966.xml"/><Relationship Id="rId8" Type="http://schemas.openxmlformats.org/officeDocument/2006/relationships/tags" Target="../tags/tag967.xml"/><Relationship Id="rId9" Type="http://schemas.openxmlformats.org/officeDocument/2006/relationships/tags" Target="../tags/tag968.xml"/><Relationship Id="rId10" Type="http://schemas.openxmlformats.org/officeDocument/2006/relationships/tags" Target="../tags/tag969.xml"/><Relationship Id="rId11" Type="http://schemas.openxmlformats.org/officeDocument/2006/relationships/tags" Target="../tags/tag970.xml"/><Relationship Id="rId12" Type="http://schemas.openxmlformats.org/officeDocument/2006/relationships/tags" Target="../tags/tag97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2.xml"/><Relationship Id="rId2" Type="http://schemas.openxmlformats.org/officeDocument/2006/relationships/tags" Target="../tags/tag973.xml"/><Relationship Id="rId3" Type="http://schemas.openxmlformats.org/officeDocument/2006/relationships/tags" Target="../tags/tag974.xml"/><Relationship Id="rId4" Type="http://schemas.openxmlformats.org/officeDocument/2006/relationships/tags" Target="../tags/tag975.xml"/><Relationship Id="rId5" Type="http://schemas.openxmlformats.org/officeDocument/2006/relationships/tags" Target="../tags/tag976.xml"/><Relationship Id="rId6" Type="http://schemas.openxmlformats.org/officeDocument/2006/relationships/tags" Target="../tags/tag977.xml"/><Relationship Id="rId7" Type="http://schemas.openxmlformats.org/officeDocument/2006/relationships/tags" Target="../tags/tag978.xml"/><Relationship Id="rId8" Type="http://schemas.openxmlformats.org/officeDocument/2006/relationships/tags" Target="../tags/tag979.xml"/><Relationship Id="rId9" Type="http://schemas.openxmlformats.org/officeDocument/2006/relationships/tags" Target="../tags/tag980.xml"/><Relationship Id="rId10" Type="http://schemas.openxmlformats.org/officeDocument/2006/relationships/tags" Target="../tags/tag981.xml"/><Relationship Id="rId11" Type="http://schemas.openxmlformats.org/officeDocument/2006/relationships/tags" Target="../tags/tag982.xml"/><Relationship Id="rId12" Type="http://schemas.openxmlformats.org/officeDocument/2006/relationships/tags" Target="../tags/tag983.xml"/><Relationship Id="rId13" Type="http://schemas.openxmlformats.org/officeDocument/2006/relationships/tags" Target="../tags/tag984.xml"/><Relationship Id="rId14" Type="http://schemas.openxmlformats.org/officeDocument/2006/relationships/tags" Target="../tags/tag985.xml"/><Relationship Id="rId15" Type="http://schemas.openxmlformats.org/officeDocument/2006/relationships/tags" Target="../tags/tag986.xml"/><Relationship Id="rId16" Type="http://schemas.openxmlformats.org/officeDocument/2006/relationships/tags" Target="../tags/tag987.xml"/><Relationship Id="rId17" Type="http://schemas.openxmlformats.org/officeDocument/2006/relationships/tags" Target="../tags/tag988.xml"/><Relationship Id="rId18" Type="http://schemas.openxmlformats.org/officeDocument/2006/relationships/tags" Target="../tags/tag989.xml"/><Relationship Id="rId19" Type="http://schemas.openxmlformats.org/officeDocument/2006/relationships/tags" Target="../tags/tag990.xml"/><Relationship Id="rId20" Type="http://schemas.openxmlformats.org/officeDocument/2006/relationships/tags" Target="../tags/tag99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tags" Target="../tags/tag99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6.xml"/><Relationship Id="rId2" Type="http://schemas.openxmlformats.org/officeDocument/2006/relationships/tags" Target="../tags/tag997.xml"/><Relationship Id="rId3" Type="http://schemas.openxmlformats.org/officeDocument/2006/relationships/tags" Target="../tags/tag9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学校双减背景下的教育合作与交流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双减政策解读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教育合作模式探讨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教育交流平台建设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教育合作与交流的实践案例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教育合作与交流的保障措施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双减政策解读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51004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2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背景：为减轻义务教育阶段学生过重作业负担和校外培训负担（以下简称“双减”）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4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意义：促进学生全面发展、健康成长的正确育人观，着眼建设高质量教育体系，强化学校教育主阵地作用，深化校外培训机构治理。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双减政策的具体内容和要求</a:t>
            </a:r>
            <a:endParaRPr altLang="en-US" lang="zh-CN"/>
          </a:p>
        </p:txBody>
      </p:sp>
      <p:sp>
        <p:nvSpPr>
          <p:cNvPr id="10513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规范校外培训：加强对校外培训机构的监管，禁止违规补课和过度商业化行为。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减少作业负担：学校要合理控制学生的作业量，避免作业过多给学生造成过重负担。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减少考试压力：学校要规范考试管理，避免频繁考试给学生带来过大的压力。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提高教育质量：学校要注重教育教学改革和创新，提高课堂教学质量和学生综合素质。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5162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加强家校合作与沟通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63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提高课堂教学质量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减少考试和竞赛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64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教育合作模式探讨</a:t>
            </a:r>
            <a:endParaRPr altLang="en-US" lang="zh-CN"/>
          </a:p>
        </p:txBody>
      </p:sp>
      <p:sp>
        <p:nvSpPr>
          <p:cNvPr id="10519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跨学校合作模式</a:t>
            </a:r>
            <a:endParaRPr altLang="en-US" lang="zh-CN"/>
          </a:p>
        </p:txBody>
      </p:sp>
      <p:sp>
        <p:nvSpPr>
          <p:cNvPr id="10523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4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4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合作目的：通过资源共享、优势互补，提高教育质量，促进学校发展。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合作背景：双减政策下，学校面临减负和提质的双重压力，需要寻求新的教育模式。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合作内容：课程开发、教师交流、学生活动、教学资源等方面进行深度合作。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合作形式：建立校际联盟、开展学校间的交流与互动、共同参与教育项目等。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校企合作模式</a:t>
            </a:r>
            <a:endParaRPr altLang="en-US" lang="zh-CN"/>
          </a:p>
        </p:txBody>
      </p:sp>
      <p:sp>
        <p:nvSpPr>
          <p:cNvPr id="10526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合作目的：共同培养符合市场需求的高素质人才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合作方式：企业提供实践机会，学校提供教育资源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合作内容：课程设置、教材编写、实践教学、师资培训等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合作成果：毕业生就业率提高，企业获得优秀人才，学校提高教学质量和就业率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教育资源共享模式</a:t>
            </a:r>
            <a:endParaRPr altLang="en-US" lang="zh-CN"/>
          </a:p>
        </p:txBody>
      </p:sp>
      <p:sp>
        <p:nvSpPr>
          <p:cNvPr id="10530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0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定义：教育资源共享模式是指学校之间通过合作，实现教育资源的优化配置和共享，提高教育效率和资源利用率。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目的：缓解教育资源紧张，降低教育成本，提高教育质量，促进学校之间的交流与合作。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实现方式：通过共享师资、课程、设施等资源，实现优势互补和共同发展。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优势：提高教育资源利用效率，促进教育公平和优质教育资源的普及。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教育信息化合作模式</a:t>
            </a:r>
            <a:endParaRPr altLang="en-US" lang="zh-CN"/>
          </a:p>
        </p:txBody>
      </p:sp>
      <p:sp>
        <p:nvSpPr>
          <p:cNvPr id="10533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信息化教育平台共建：学校共同建设信息化教育平台，提供在线课程、远程教育等服务。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信息化教育资源共享：学校之间通过信息化手段共享优质教育资源，提高教学质量。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信息化教育技术合作：学校之间在信息化教育技术方面进行合作，共同研发教育软件和工具。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信息化教育交流活动：学校之间定期举办信息化教育交流活动，分享教育信息化经验和实践成果。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教育交流平台建设</a:t>
            </a:r>
            <a:endParaRPr altLang="en-US" lang="zh-CN"/>
          </a:p>
        </p:txBody>
      </p:sp>
      <p:sp>
        <p:nvSpPr>
          <p:cNvPr id="10536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线上教育交流平台</a:t>
            </a:r>
            <a:endParaRPr altLang="en-US" lang="zh-CN"/>
          </a:p>
        </p:txBody>
      </p:sp>
      <p:sp>
        <p:nvSpPr>
          <p:cNvPr id="10540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定义：线上教育交流平台是一种基于互联网的教育交流平台，旨在促进教育资源的共享和交流。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目的：通过线上教育交流平台，学校和教育机构可以分享教学资源、教学经验，促进教育合作与交流。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优势：线上教育交流平台具有便捷性、实时性和互动性等优势，可以打破地域限制，促进跨地区的教育合作与交流。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建设方式：线上教育交流平台可以通过开发网站、APP等方式进行建设，提供在线课程、教学视频、教学资源等内容的分享和交流功能。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线下教育交流活动</a:t>
            </a:r>
            <a:endParaRPr altLang="en-US" lang="zh-CN"/>
          </a:p>
        </p:txBody>
      </p:sp>
      <p:sp>
        <p:nvSpPr>
          <p:cNvPr id="10543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定期举办各类教育论坛、研讨会等活动，促进教育领域的交流与合作。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组织学校之间的互访、考察和交流，分享教育经验和资源。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开展教师培训和研修活动，提高教师的专业素养和教育水平。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搭建学生交流平台，促进学生之间的互动和友谊，培养跨文化交流能力。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教育交流平台的推广和应用</a:t>
            </a:r>
            <a:endParaRPr altLang="en-US" lang="zh-CN"/>
          </a:p>
        </p:txBody>
      </p:sp>
      <p:sp>
        <p:nvSpPr>
          <p:cNvPr id="10546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平台功能：提供在线课程、教学资源共享、互动交流等功能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推广方式：通过学校、教育机构、教师等渠道进行推广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应用范围：适用于各级各类学校和教育机构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优势与价值：促进教育资源均衡分配、提高教学质量和教师专业素养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教育交流平台的评价和改进</a:t>
            </a:r>
            <a:endParaRPr altLang="en-US" lang="zh-CN"/>
          </a:p>
        </p:txBody>
      </p:sp>
      <p:sp>
        <p:nvSpPr>
          <p:cNvPr id="10550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平台功能：是否满足学校和教师的需求，提供多样化的交流方式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反馈机制：建立有效的反馈机制，及时收集用户意见并进行改进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安全性：保障学生和教师的个人信息不被泄露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用户体验：平台界面是否友好，操作是否便捷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教育合作与交流的实践案例</a:t>
            </a:r>
            <a:endParaRPr altLang="en-US" lang="zh-CN"/>
          </a:p>
        </p:txBody>
      </p:sp>
      <p:sp>
        <p:nvSpPr>
          <p:cNvPr id="10553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成功的教育合作与交流案例</a:t>
            </a:r>
            <a:endParaRPr altLang="en-US" lang="zh-CN"/>
          </a:p>
        </p:txBody>
      </p:sp>
      <p:sp>
        <p:nvSpPr>
          <p:cNvPr id="10557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案例名称：中英职业教育合作项目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案例名称：中美教育交流项目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案例简介：该项目通过互派教师和学生，开展课程合作和学术研讨，促进了两国在教育领域的深入交流与合作。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案例简介：该项目聚焦职业教育领域，通过课程开发、教师培训和实习实训等环节，提升了双方在职业教育领域的合作水平。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教育合作与交流的成果和影响</a:t>
            </a:r>
            <a:endParaRPr altLang="en-US" lang="zh-CN"/>
          </a:p>
        </p:txBody>
      </p:sp>
      <p:sp>
        <p:nvSpPr>
          <p:cNvPr id="10561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推动了教育改革和发展的进程，为教育事业的发展注入了新的动力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提高了学生的综合素质和创新能力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加强了学校之间的合作与交流，促进了优质教育资源的共享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促进了国际间的教育交流与合作，提高了我国教育的国际影响力和竞争力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教育合作与交流的挑战和应对策略</a:t>
            </a:r>
            <a:endParaRPr altLang="en-US" lang="zh-CN"/>
          </a:p>
        </p:txBody>
      </p:sp>
      <p:sp>
        <p:nvSpPr>
          <p:cNvPr id="10564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实践案例：学校间的合作项目、教师交流计划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挑战：教育资源不均衡、教育质量差异大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应对策略：加强教育合作、优化资源配置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效果评估：合作交流的效果和影响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教育合作与交流的未来发展趋势</a:t>
            </a:r>
            <a:endParaRPr altLang="en-US" lang="zh-CN"/>
          </a:p>
        </p:txBody>
      </p:sp>
      <p:sp>
        <p:nvSpPr>
          <p:cNvPr id="10567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数字化技术应用：利用大数据、人工智能等数字化技术，实现教育资源的共享和优化配置。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国际化合作加强：推动跨国教育合作，加强国际间的教育交流与合作。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个性化教育发展：关注学生的个性化需求，提供定制化的教育服务。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社区化教育普及：推动社区教育的发展，提高教育的普及率和覆盖面。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教育合作与交流的保障措施</a:t>
            </a:r>
            <a:endParaRPr altLang="en-US" lang="zh-CN"/>
          </a:p>
        </p:txBody>
      </p:sp>
      <p:sp>
        <p:nvSpPr>
          <p:cNvPr id="10570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政策支持与引导</a:t>
            </a:r>
            <a:endParaRPr altLang="en-US" lang="zh-CN"/>
          </a:p>
        </p:txBody>
      </p:sp>
      <p:sp>
        <p:nvSpPr>
          <p:cNvPr id="10575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政府出台相关政策，鼓励学校与企业、社会组织开展合作与交流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政府建立合作与交流平台，促进学校与企业、社会组织之间的信息共享与资源整合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政府加强对合作与交流过程的监管与评估，确保合作与交流的质量和效果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政府提供资金支持，为教育合作与交流提供必要的经费保障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资金投入与保障</a:t>
            </a:r>
            <a:endParaRPr altLang="en-US" lang="zh-CN"/>
          </a:p>
        </p:txBody>
      </p:sp>
      <p:sp>
        <p:nvSpPr>
          <p:cNvPr id="10578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政府加大教育合作与交流的资金投入，确保项目实施。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设立专项资金，用于支持学校开展教育合作与交流活动。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建立资金监管机制，确保资金使用透明、规范。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鼓励社会力量参与教育合作与交流，共同推动教育事业发展。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人才培养与培训</a:t>
            </a:r>
            <a:endParaRPr altLang="en-US" lang="zh-CN"/>
          </a:p>
        </p:txBody>
      </p:sp>
      <p:sp>
        <p:nvSpPr>
          <p:cNvPr id="10581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建立完善的人才培养体系，提高学生的综合素质和创新能力。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开展校企合作，共同培养符合市场需求的高素质人才。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建立学生实习基地，为学生提供实践机会和就业指导。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加强教师培训，提高教师的教学水平和专业素养。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监督评估与质量保障</a:t>
            </a:r>
            <a:endParaRPr altLang="en-US" lang="zh-CN"/>
          </a:p>
        </p:txBody>
      </p:sp>
      <p:sp>
        <p:nvSpPr>
          <p:cNvPr id="10584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建立监督评估机制：定期对教育合作与交流项目进行评估，确保项目实施效果。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设立质量保障机构：负责制定和实施质量保障标准，对合作与交流项目进行全程监控。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强化质量意识：提高参与合作与交流的学校和教师的质量意识，确保教育质量的提升。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建立反馈机制：及时收集参与合作与交流的学校和教师的反馈意见，不断改进和优化项目实施。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7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7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2024-01-05T04:17:13Z</dcterms:created>
  <dcterms:modified xsi:type="dcterms:W3CDTF">2024-01-05T04:17:13Z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5467c13cc4d14436bfe4a738999c9d9e_21</vt:lpwstr>
  </property>
</Properties>
</file>