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57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9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6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3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3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副标题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859155" y="1689735"/>
            <a:ext cx="6218555" cy="989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859155" y="2753995"/>
            <a:ext cx="6218555" cy="11703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/>
          <p:nvPr>
            <p:ph type="body" idx="1" hasCustomPrompt="1"/>
            <p:custDataLst>
              <p:tags r:id="rId5"/>
            </p:custDataLst>
          </p:nvPr>
        </p:nvSpPr>
        <p:spPr>
          <a:xfrm>
            <a:off x="859155" y="4053840"/>
            <a:ext cx="1644650" cy="408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0" rIns="91440" bIns="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>
            <a:avLst/>
          </a:prstGeom>
          <a:noFill/>
        </p:spPr>
        <p:txBody>
          <a:bodyPr wrap="square" tIns="0" bIns="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节编号"/>
          <p:cNvSpPr txBox="1"/>
          <p:nvPr>
            <p:ph type="body" idx="2" hasCustomPrompt="1"/>
            <p:custDataLst>
              <p:tags r:id="rId3"/>
            </p:custDataLst>
          </p:nvPr>
        </p:nvSpPr>
        <p:spPr>
          <a:xfrm>
            <a:off x="939165" y="1842135"/>
            <a:ext cx="2371725" cy="1375410"/>
          </a:xfrm>
          <a:prstGeom prst="rect">
            <a:avLst/>
          </a:prstGeom>
          <a:noFill/>
        </p:spPr>
        <p:txBody>
          <a:bodyPr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7200" b="1" i="0" u="none" strike="noStrike" kern="1200" cap="none" spc="0" normalizeH="0" baseline="0" noProof="1">
                <a:ln w="19050"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4"/>
            </p:custDataLst>
          </p:nvPr>
        </p:nvSpPr>
        <p:spPr>
          <a:xfrm>
            <a:off x="939165" y="3217545"/>
            <a:ext cx="6174740" cy="183642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330" y="436880"/>
            <a:ext cx="10968990" cy="574040"/>
          </a:xfrm>
          <a:prstGeom prst="rect">
            <a:avLst/>
          </a:prstGeom>
          <a:noFill/>
        </p:spPr>
        <p:txBody>
          <a:bodyPr wrap="square" tIns="0" bIns="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330" y="436880"/>
            <a:ext cx="10968990" cy="574040"/>
          </a:xfrm>
          <a:prstGeom prst="rect">
            <a:avLst/>
          </a:prstGeom>
          <a:noFill/>
        </p:spPr>
        <p:txBody>
          <a:bodyPr wrap="square" tIns="0" bIns="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3_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3"/>
            </p:custDataLst>
          </p:nvPr>
        </p:nvCxnSpPr>
        <p:spPr>
          <a:xfrm flipH="1">
            <a:off x="4117975" y="6412230"/>
            <a:ext cx="7478395" cy="0"/>
          </a:xfrm>
          <a:prstGeom prst="line">
            <a:avLst/>
          </a:prstGeom>
          <a:ln w="3175">
            <a:solidFill>
              <a:schemeClr val="accent2">
                <a:alpha val="2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659130" y="1386205"/>
            <a:ext cx="2797810" cy="5264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659130" y="567690"/>
            <a:ext cx="2788920" cy="818515"/>
          </a:xfrm>
          <a:prstGeom prst="rect">
            <a:avLst/>
          </a:prstGeom>
          <a:noFill/>
        </p:spPr>
        <p:txBody>
          <a:bodyPr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437515"/>
            <a:ext cx="10968990" cy="5819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dk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3"/>
            </p:custDataLst>
          </p:nvPr>
        </p:nvSpPr>
        <p:spPr>
          <a:xfrm>
            <a:off x="5161915" y="1767840"/>
            <a:ext cx="6218555" cy="18446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/>
          <p:nvPr>
            <p:ph type="body" idx="1" hasCustomPrompt="1"/>
            <p:custDataLst>
              <p:tags r:id="rId4"/>
            </p:custDataLst>
          </p:nvPr>
        </p:nvSpPr>
        <p:spPr>
          <a:xfrm>
            <a:off x="5161915" y="4053840"/>
            <a:ext cx="1644650" cy="408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0" rIns="91440" bIns="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330" y="436880"/>
            <a:ext cx="10968990" cy="574040"/>
          </a:xfrm>
          <a:prstGeom prst="rect">
            <a:avLst/>
          </a:prstGeom>
          <a:noFill/>
        </p:spPr>
        <p:txBody>
          <a:bodyPr wrap="square" tIns="0" bIns="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78.xml" /><Relationship Id="rId21" Type="http://schemas.openxmlformats.org/officeDocument/2006/relationships/tags" Target="../tags/tag179.xml" /><Relationship Id="rId22" Type="http://schemas.openxmlformats.org/officeDocument/2006/relationships/tags" Target="../tags/tag180.xml" /><Relationship Id="rId23" Type="http://schemas.openxmlformats.org/officeDocument/2006/relationships/tags" Target="../tags/tag181.xml" /><Relationship Id="rId24" Type="http://schemas.openxmlformats.org/officeDocument/2006/relationships/tags" Target="../tags/tag182.xml" /><Relationship Id="rId25" Type="http://schemas.openxmlformats.org/officeDocument/2006/relationships/tags" Target="../tags/tag183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330" y="436880"/>
            <a:ext cx="10968990" cy="574040"/>
          </a:xfrm>
          <a:prstGeom prst="rect">
            <a:avLst/>
          </a:prstGeom>
          <a:noFill/>
        </p:spPr>
        <p:txBody>
          <a:bodyPr wrap="square" tIns="0" bIns="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14" Type="http://schemas.openxmlformats.org/officeDocument/2006/relationships/tags" Target="../tags/tag197.xml" /><Relationship Id="rId15" Type="http://schemas.openxmlformats.org/officeDocument/2006/relationships/tags" Target="../tags/tag198.xml" /><Relationship Id="rId16" Type="http://schemas.openxmlformats.org/officeDocument/2006/relationships/tags" Target="../tags/tag199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14" Type="http://schemas.openxmlformats.org/officeDocument/2006/relationships/tags" Target="../tags/tag214.xml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17" Type="http://schemas.openxmlformats.org/officeDocument/2006/relationships/tags" Target="../tags/tag217.xml" /><Relationship Id="rId18" Type="http://schemas.openxmlformats.org/officeDocument/2006/relationships/tags" Target="../tags/tag218.xml" /><Relationship Id="rId19" Type="http://schemas.openxmlformats.org/officeDocument/2006/relationships/tags" Target="../tags/tag219.xml" /><Relationship Id="rId2" Type="http://schemas.openxmlformats.org/officeDocument/2006/relationships/image" Target="../media/image2.png" /><Relationship Id="rId20" Type="http://schemas.openxmlformats.org/officeDocument/2006/relationships/tags" Target="../tags/tag220.xml" /><Relationship Id="rId21" Type="http://schemas.openxmlformats.org/officeDocument/2006/relationships/tags" Target="../tags/tag221.xml" /><Relationship Id="rId22" Type="http://schemas.openxmlformats.org/officeDocument/2006/relationships/tags" Target="../tags/tag222.xml" /><Relationship Id="rId23" Type="http://schemas.openxmlformats.org/officeDocument/2006/relationships/tags" Target="../tags/tag223.xml" /><Relationship Id="rId24" Type="http://schemas.openxmlformats.org/officeDocument/2006/relationships/tags" Target="../tags/tag224.xml" /><Relationship Id="rId25" Type="http://schemas.openxmlformats.org/officeDocument/2006/relationships/tags" Target="../tags/tag225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16" Type="http://schemas.openxmlformats.org/officeDocument/2006/relationships/tags" Target="../tags/tag239.xml" /><Relationship Id="rId17" Type="http://schemas.openxmlformats.org/officeDocument/2006/relationships/tags" Target="../tags/tag240.xml" /><Relationship Id="rId18" Type="http://schemas.openxmlformats.org/officeDocument/2006/relationships/tags" Target="../tags/tag241.xml" /><Relationship Id="rId2" Type="http://schemas.openxmlformats.org/officeDocument/2006/relationships/image" Target="../media/image2.png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9.xml" /><Relationship Id="rId11" Type="http://schemas.openxmlformats.org/officeDocument/2006/relationships/tags" Target="../tags/tag250.xml" /><Relationship Id="rId12" Type="http://schemas.openxmlformats.org/officeDocument/2006/relationships/tags" Target="../tags/tag251.xml" /><Relationship Id="rId13" Type="http://schemas.openxmlformats.org/officeDocument/2006/relationships/tags" Target="../tags/tag252.xml" /><Relationship Id="rId14" Type="http://schemas.openxmlformats.org/officeDocument/2006/relationships/tags" Target="../tags/tag253.xml" /><Relationship Id="rId15" Type="http://schemas.openxmlformats.org/officeDocument/2006/relationships/tags" Target="../tags/tag254.xml" /><Relationship Id="rId16" Type="http://schemas.openxmlformats.org/officeDocument/2006/relationships/tags" Target="../tags/tag255.xml" /><Relationship Id="rId2" Type="http://schemas.openxmlformats.org/officeDocument/2006/relationships/image" Target="../media/image2.png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tags" Target="../tags/tag246.xml" /><Relationship Id="rId8" Type="http://schemas.openxmlformats.org/officeDocument/2006/relationships/tags" Target="../tags/tag247.xml" /><Relationship Id="rId9" Type="http://schemas.openxmlformats.org/officeDocument/2006/relationships/tags" Target="../tags/tag24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56.xml" /><Relationship Id="rId3" Type="http://schemas.openxmlformats.org/officeDocument/2006/relationships/tags" Target="../tags/tag257.xml" /><Relationship Id="rId4" Type="http://schemas.openxmlformats.org/officeDocument/2006/relationships/tags" Target="../tags/tag25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6.xml" /><Relationship Id="rId11" Type="http://schemas.openxmlformats.org/officeDocument/2006/relationships/tags" Target="../tags/tag267.xml" /><Relationship Id="rId12" Type="http://schemas.openxmlformats.org/officeDocument/2006/relationships/tags" Target="../tags/tag268.xml" /><Relationship Id="rId13" Type="http://schemas.openxmlformats.org/officeDocument/2006/relationships/tags" Target="../tags/tag269.xml" /><Relationship Id="rId14" Type="http://schemas.openxmlformats.org/officeDocument/2006/relationships/tags" Target="../tags/tag270.xml" /><Relationship Id="rId15" Type="http://schemas.openxmlformats.org/officeDocument/2006/relationships/tags" Target="../tags/tag271.xml" /><Relationship Id="rId16" Type="http://schemas.openxmlformats.org/officeDocument/2006/relationships/tags" Target="../tags/tag272.xml" /><Relationship Id="rId17" Type="http://schemas.openxmlformats.org/officeDocument/2006/relationships/tags" Target="../tags/tag273.xml" /><Relationship Id="rId18" Type="http://schemas.openxmlformats.org/officeDocument/2006/relationships/tags" Target="../tags/tag274.xml" /><Relationship Id="rId2" Type="http://schemas.openxmlformats.org/officeDocument/2006/relationships/image" Target="../media/image2.png" /><Relationship Id="rId3" Type="http://schemas.openxmlformats.org/officeDocument/2006/relationships/tags" Target="../tags/tag259.xml" /><Relationship Id="rId4" Type="http://schemas.openxmlformats.org/officeDocument/2006/relationships/tags" Target="../tags/tag260.xml" /><Relationship Id="rId5" Type="http://schemas.openxmlformats.org/officeDocument/2006/relationships/tags" Target="../tags/tag261.xml" /><Relationship Id="rId6" Type="http://schemas.openxmlformats.org/officeDocument/2006/relationships/tags" Target="../tags/tag262.xml" /><Relationship Id="rId7" Type="http://schemas.openxmlformats.org/officeDocument/2006/relationships/tags" Target="../tags/tag263.xml" /><Relationship Id="rId8" Type="http://schemas.openxmlformats.org/officeDocument/2006/relationships/tags" Target="../tags/tag264.xml" /><Relationship Id="rId9" Type="http://schemas.openxmlformats.org/officeDocument/2006/relationships/tags" Target="../tags/tag26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2.xml" /><Relationship Id="rId11" Type="http://schemas.openxmlformats.org/officeDocument/2006/relationships/tags" Target="../tags/tag283.xml" /><Relationship Id="rId12" Type="http://schemas.openxmlformats.org/officeDocument/2006/relationships/tags" Target="../tags/tag284.xml" /><Relationship Id="rId13" Type="http://schemas.openxmlformats.org/officeDocument/2006/relationships/tags" Target="../tags/tag285.xml" /><Relationship Id="rId14" Type="http://schemas.openxmlformats.org/officeDocument/2006/relationships/tags" Target="../tags/tag286.xml" /><Relationship Id="rId15" Type="http://schemas.openxmlformats.org/officeDocument/2006/relationships/tags" Target="../tags/tag287.xml" /><Relationship Id="rId16" Type="http://schemas.openxmlformats.org/officeDocument/2006/relationships/tags" Target="../tags/tag288.xml" /><Relationship Id="rId17" Type="http://schemas.openxmlformats.org/officeDocument/2006/relationships/tags" Target="../tags/tag289.xml" /><Relationship Id="rId18" Type="http://schemas.openxmlformats.org/officeDocument/2006/relationships/tags" Target="../tags/tag290.xml" /><Relationship Id="rId19" Type="http://schemas.openxmlformats.org/officeDocument/2006/relationships/tags" Target="../tags/tag291.xml" /><Relationship Id="rId2" Type="http://schemas.openxmlformats.org/officeDocument/2006/relationships/image" Target="../media/image2.png" /><Relationship Id="rId20" Type="http://schemas.openxmlformats.org/officeDocument/2006/relationships/tags" Target="../tags/tag292.xml" /><Relationship Id="rId21" Type="http://schemas.openxmlformats.org/officeDocument/2006/relationships/tags" Target="../tags/tag293.xml" /><Relationship Id="rId22" Type="http://schemas.openxmlformats.org/officeDocument/2006/relationships/tags" Target="../tags/tag294.xml" /><Relationship Id="rId23" Type="http://schemas.openxmlformats.org/officeDocument/2006/relationships/tags" Target="../tags/tag295.xml" /><Relationship Id="rId24" Type="http://schemas.openxmlformats.org/officeDocument/2006/relationships/tags" Target="../tags/tag296.xml" /><Relationship Id="rId25" Type="http://schemas.openxmlformats.org/officeDocument/2006/relationships/tags" Target="../tags/tag297.xml" /><Relationship Id="rId26" Type="http://schemas.openxmlformats.org/officeDocument/2006/relationships/tags" Target="../tags/tag298.xml" /><Relationship Id="rId27" Type="http://schemas.openxmlformats.org/officeDocument/2006/relationships/tags" Target="../tags/tag299.xml" /><Relationship Id="rId28" Type="http://schemas.openxmlformats.org/officeDocument/2006/relationships/tags" Target="../tags/tag300.xml" /><Relationship Id="rId29" Type="http://schemas.openxmlformats.org/officeDocument/2006/relationships/tags" Target="../tags/tag301.xml" /><Relationship Id="rId3" Type="http://schemas.openxmlformats.org/officeDocument/2006/relationships/tags" Target="../tags/tag275.xml" /><Relationship Id="rId30" Type="http://schemas.openxmlformats.org/officeDocument/2006/relationships/tags" Target="../tags/tag302.xml" /><Relationship Id="rId31" Type="http://schemas.openxmlformats.org/officeDocument/2006/relationships/tags" Target="../tags/tag303.xml" /><Relationship Id="rId4" Type="http://schemas.openxmlformats.org/officeDocument/2006/relationships/tags" Target="../tags/tag276.xml" /><Relationship Id="rId5" Type="http://schemas.openxmlformats.org/officeDocument/2006/relationships/tags" Target="../tags/tag277.xml" /><Relationship Id="rId6" Type="http://schemas.openxmlformats.org/officeDocument/2006/relationships/tags" Target="../tags/tag278.xml" /><Relationship Id="rId7" Type="http://schemas.openxmlformats.org/officeDocument/2006/relationships/tags" Target="../tags/tag279.xml" /><Relationship Id="rId8" Type="http://schemas.openxmlformats.org/officeDocument/2006/relationships/tags" Target="../tags/tag280.xml" /><Relationship Id="rId9" Type="http://schemas.openxmlformats.org/officeDocument/2006/relationships/tags" Target="../tags/tag28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1.xml" /><Relationship Id="rId11" Type="http://schemas.openxmlformats.org/officeDocument/2006/relationships/tags" Target="../tags/tag312.xml" /><Relationship Id="rId12" Type="http://schemas.openxmlformats.org/officeDocument/2006/relationships/tags" Target="../tags/tag313.xml" /><Relationship Id="rId13" Type="http://schemas.openxmlformats.org/officeDocument/2006/relationships/tags" Target="../tags/tag314.xml" /><Relationship Id="rId14" Type="http://schemas.openxmlformats.org/officeDocument/2006/relationships/tags" Target="../tags/tag315.xml" /><Relationship Id="rId15" Type="http://schemas.openxmlformats.org/officeDocument/2006/relationships/tags" Target="../tags/tag316.xml" /><Relationship Id="rId16" Type="http://schemas.openxmlformats.org/officeDocument/2006/relationships/tags" Target="../tags/tag317.xml" /><Relationship Id="rId17" Type="http://schemas.openxmlformats.org/officeDocument/2006/relationships/tags" Target="../tags/tag318.xml" /><Relationship Id="rId18" Type="http://schemas.openxmlformats.org/officeDocument/2006/relationships/tags" Target="../tags/tag319.xml" /><Relationship Id="rId19" Type="http://schemas.openxmlformats.org/officeDocument/2006/relationships/tags" Target="../tags/tag320.xml" /><Relationship Id="rId2" Type="http://schemas.openxmlformats.org/officeDocument/2006/relationships/image" Target="../media/image2.png" /><Relationship Id="rId20" Type="http://schemas.openxmlformats.org/officeDocument/2006/relationships/tags" Target="../tags/tag321.xml" /><Relationship Id="rId21" Type="http://schemas.openxmlformats.org/officeDocument/2006/relationships/tags" Target="../tags/tag322.xml" /><Relationship Id="rId22" Type="http://schemas.openxmlformats.org/officeDocument/2006/relationships/image" Target="../media/image6.png" /><Relationship Id="rId23" Type="http://schemas.openxmlformats.org/officeDocument/2006/relationships/tags" Target="../tags/tag323.xml" /><Relationship Id="rId24" Type="http://schemas.openxmlformats.org/officeDocument/2006/relationships/image" Target="../media/image7.png" /><Relationship Id="rId25" Type="http://schemas.openxmlformats.org/officeDocument/2006/relationships/tags" Target="../tags/tag324.xml" /><Relationship Id="rId26" Type="http://schemas.openxmlformats.org/officeDocument/2006/relationships/image" Target="../media/image8.png" /><Relationship Id="rId27" Type="http://schemas.openxmlformats.org/officeDocument/2006/relationships/tags" Target="../tags/tag325.xml" /><Relationship Id="rId28" Type="http://schemas.openxmlformats.org/officeDocument/2006/relationships/image" Target="../media/image9.png" /><Relationship Id="rId29" Type="http://schemas.openxmlformats.org/officeDocument/2006/relationships/tags" Target="../tags/tag326.xml" /><Relationship Id="rId3" Type="http://schemas.openxmlformats.org/officeDocument/2006/relationships/tags" Target="../tags/tag304.xml" /><Relationship Id="rId30" Type="http://schemas.openxmlformats.org/officeDocument/2006/relationships/tags" Target="../tags/tag327.xml" /><Relationship Id="rId4" Type="http://schemas.openxmlformats.org/officeDocument/2006/relationships/tags" Target="../tags/tag305.xml" /><Relationship Id="rId5" Type="http://schemas.openxmlformats.org/officeDocument/2006/relationships/tags" Target="../tags/tag306.xml" /><Relationship Id="rId6" Type="http://schemas.openxmlformats.org/officeDocument/2006/relationships/tags" Target="../tags/tag307.xml" /><Relationship Id="rId7" Type="http://schemas.openxmlformats.org/officeDocument/2006/relationships/tags" Target="../tags/tag308.xml" /><Relationship Id="rId8" Type="http://schemas.openxmlformats.org/officeDocument/2006/relationships/tags" Target="../tags/tag309.xml" /><Relationship Id="rId9" Type="http://schemas.openxmlformats.org/officeDocument/2006/relationships/tags" Target="../tags/tag3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28.xml" /><Relationship Id="rId3" Type="http://schemas.openxmlformats.org/officeDocument/2006/relationships/tags" Target="../tags/tag329.xml" /><Relationship Id="rId4" Type="http://schemas.openxmlformats.org/officeDocument/2006/relationships/tags" Target="../tags/tag33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8.xml" /><Relationship Id="rId11" Type="http://schemas.openxmlformats.org/officeDocument/2006/relationships/tags" Target="../tags/tag339.xml" /><Relationship Id="rId12" Type="http://schemas.openxmlformats.org/officeDocument/2006/relationships/tags" Target="../tags/tag340.xml" /><Relationship Id="rId13" Type="http://schemas.openxmlformats.org/officeDocument/2006/relationships/tags" Target="../tags/tag341.xml" /><Relationship Id="rId14" Type="http://schemas.openxmlformats.org/officeDocument/2006/relationships/tags" Target="../tags/tag342.xml" /><Relationship Id="rId15" Type="http://schemas.openxmlformats.org/officeDocument/2006/relationships/tags" Target="../tags/tag343.xml" /><Relationship Id="rId16" Type="http://schemas.openxmlformats.org/officeDocument/2006/relationships/tags" Target="../tags/tag344.xml" /><Relationship Id="rId17" Type="http://schemas.openxmlformats.org/officeDocument/2006/relationships/tags" Target="../tags/tag345.xml" /><Relationship Id="rId18" Type="http://schemas.openxmlformats.org/officeDocument/2006/relationships/tags" Target="../tags/tag346.xml" /><Relationship Id="rId19" Type="http://schemas.openxmlformats.org/officeDocument/2006/relationships/tags" Target="../tags/tag347.xml" /><Relationship Id="rId2" Type="http://schemas.openxmlformats.org/officeDocument/2006/relationships/image" Target="../media/image2.png" /><Relationship Id="rId20" Type="http://schemas.openxmlformats.org/officeDocument/2006/relationships/tags" Target="../tags/tag348.xml" /><Relationship Id="rId21" Type="http://schemas.openxmlformats.org/officeDocument/2006/relationships/tags" Target="../tags/tag349.xml" /><Relationship Id="rId22" Type="http://schemas.openxmlformats.org/officeDocument/2006/relationships/tags" Target="../tags/tag350.xml" /><Relationship Id="rId23" Type="http://schemas.openxmlformats.org/officeDocument/2006/relationships/tags" Target="../tags/tag351.xml" /><Relationship Id="rId24" Type="http://schemas.openxmlformats.org/officeDocument/2006/relationships/tags" Target="../tags/tag352.xml" /><Relationship Id="rId25" Type="http://schemas.openxmlformats.org/officeDocument/2006/relationships/tags" Target="../tags/tag353.xml" /><Relationship Id="rId26" Type="http://schemas.openxmlformats.org/officeDocument/2006/relationships/tags" Target="../tags/tag354.xml" /><Relationship Id="rId27" Type="http://schemas.openxmlformats.org/officeDocument/2006/relationships/tags" Target="../tags/tag355.xml" /><Relationship Id="rId28" Type="http://schemas.openxmlformats.org/officeDocument/2006/relationships/tags" Target="../tags/tag356.xml" /><Relationship Id="rId29" Type="http://schemas.openxmlformats.org/officeDocument/2006/relationships/tags" Target="../tags/tag357.xml" /><Relationship Id="rId3" Type="http://schemas.openxmlformats.org/officeDocument/2006/relationships/tags" Target="../tags/tag331.xml" /><Relationship Id="rId30" Type="http://schemas.openxmlformats.org/officeDocument/2006/relationships/tags" Target="../tags/tag358.xml" /><Relationship Id="rId31" Type="http://schemas.openxmlformats.org/officeDocument/2006/relationships/tags" Target="../tags/tag359.xml" /><Relationship Id="rId32" Type="http://schemas.openxmlformats.org/officeDocument/2006/relationships/tags" Target="../tags/tag360.xml" /><Relationship Id="rId33" Type="http://schemas.openxmlformats.org/officeDocument/2006/relationships/tags" Target="../tags/tag361.xml" /><Relationship Id="rId34" Type="http://schemas.openxmlformats.org/officeDocument/2006/relationships/tags" Target="../tags/tag362.xml" /><Relationship Id="rId35" Type="http://schemas.openxmlformats.org/officeDocument/2006/relationships/tags" Target="../tags/tag363.xml" /><Relationship Id="rId36" Type="http://schemas.openxmlformats.org/officeDocument/2006/relationships/tags" Target="../tags/tag364.xml" /><Relationship Id="rId37" Type="http://schemas.openxmlformats.org/officeDocument/2006/relationships/tags" Target="../tags/tag365.xml" /><Relationship Id="rId38" Type="http://schemas.openxmlformats.org/officeDocument/2006/relationships/tags" Target="../tags/tag366.xml" /><Relationship Id="rId39" Type="http://schemas.openxmlformats.org/officeDocument/2006/relationships/tags" Target="../tags/tag367.xml" /><Relationship Id="rId4" Type="http://schemas.openxmlformats.org/officeDocument/2006/relationships/tags" Target="../tags/tag332.xml" /><Relationship Id="rId40" Type="http://schemas.openxmlformats.org/officeDocument/2006/relationships/tags" Target="../tags/tag368.xml" /><Relationship Id="rId41" Type="http://schemas.openxmlformats.org/officeDocument/2006/relationships/tags" Target="../tags/tag369.xml" /><Relationship Id="rId42" Type="http://schemas.openxmlformats.org/officeDocument/2006/relationships/tags" Target="../tags/tag370.xml" /><Relationship Id="rId43" Type="http://schemas.openxmlformats.org/officeDocument/2006/relationships/tags" Target="../tags/tag371.xml" /><Relationship Id="rId44" Type="http://schemas.openxmlformats.org/officeDocument/2006/relationships/tags" Target="../tags/tag372.xml" /><Relationship Id="rId5" Type="http://schemas.openxmlformats.org/officeDocument/2006/relationships/tags" Target="../tags/tag333.xml" /><Relationship Id="rId6" Type="http://schemas.openxmlformats.org/officeDocument/2006/relationships/tags" Target="../tags/tag334.xml" /><Relationship Id="rId7" Type="http://schemas.openxmlformats.org/officeDocument/2006/relationships/tags" Target="../tags/tag335.xml" /><Relationship Id="rId8" Type="http://schemas.openxmlformats.org/officeDocument/2006/relationships/tags" Target="../tags/tag336.xml" /><Relationship Id="rId9" Type="http://schemas.openxmlformats.org/officeDocument/2006/relationships/tags" Target="../tags/tag33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0.xml" /><Relationship Id="rId11" Type="http://schemas.openxmlformats.org/officeDocument/2006/relationships/tags" Target="../tags/tag381.xml" /><Relationship Id="rId12" Type="http://schemas.openxmlformats.org/officeDocument/2006/relationships/tags" Target="../tags/tag382.xml" /><Relationship Id="rId13" Type="http://schemas.openxmlformats.org/officeDocument/2006/relationships/tags" Target="../tags/tag383.xml" /><Relationship Id="rId14" Type="http://schemas.openxmlformats.org/officeDocument/2006/relationships/tags" Target="../tags/tag384.xml" /><Relationship Id="rId15" Type="http://schemas.openxmlformats.org/officeDocument/2006/relationships/tags" Target="../tags/tag385.xml" /><Relationship Id="rId16" Type="http://schemas.openxmlformats.org/officeDocument/2006/relationships/tags" Target="../tags/tag386.xml" /><Relationship Id="rId17" Type="http://schemas.openxmlformats.org/officeDocument/2006/relationships/tags" Target="../tags/tag387.xml" /><Relationship Id="rId18" Type="http://schemas.openxmlformats.org/officeDocument/2006/relationships/tags" Target="../tags/tag388.xml" /><Relationship Id="rId2" Type="http://schemas.openxmlformats.org/officeDocument/2006/relationships/image" Target="../media/image2.png" /><Relationship Id="rId3" Type="http://schemas.openxmlformats.org/officeDocument/2006/relationships/tags" Target="../tags/tag373.xml" /><Relationship Id="rId4" Type="http://schemas.openxmlformats.org/officeDocument/2006/relationships/tags" Target="../tags/tag374.xml" /><Relationship Id="rId5" Type="http://schemas.openxmlformats.org/officeDocument/2006/relationships/tags" Target="../tags/tag375.xml" /><Relationship Id="rId6" Type="http://schemas.openxmlformats.org/officeDocument/2006/relationships/tags" Target="../tags/tag376.xml" /><Relationship Id="rId7" Type="http://schemas.openxmlformats.org/officeDocument/2006/relationships/tags" Target="../tags/tag377.xml" /><Relationship Id="rId8" Type="http://schemas.openxmlformats.org/officeDocument/2006/relationships/tags" Target="../tags/tag378.xml" /><Relationship Id="rId9" Type="http://schemas.openxmlformats.org/officeDocument/2006/relationships/tags" Target="../tags/tag37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9.xml" /><Relationship Id="rId3" Type="http://schemas.openxmlformats.org/officeDocument/2006/relationships/tags" Target="../tags/tag390.xml" /><Relationship Id="rId4" Type="http://schemas.openxmlformats.org/officeDocument/2006/relationships/tags" Target="../tags/tag39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9.xml" /><Relationship Id="rId11" Type="http://schemas.openxmlformats.org/officeDocument/2006/relationships/tags" Target="../tags/tag400.xml" /><Relationship Id="rId12" Type="http://schemas.openxmlformats.org/officeDocument/2006/relationships/tags" Target="../tags/tag401.xml" /><Relationship Id="rId13" Type="http://schemas.openxmlformats.org/officeDocument/2006/relationships/tags" Target="../tags/tag402.xml" /><Relationship Id="rId14" Type="http://schemas.openxmlformats.org/officeDocument/2006/relationships/tags" Target="../tags/tag403.xml" /><Relationship Id="rId15" Type="http://schemas.openxmlformats.org/officeDocument/2006/relationships/tags" Target="../tags/tag404.xml" /><Relationship Id="rId16" Type="http://schemas.openxmlformats.org/officeDocument/2006/relationships/tags" Target="../tags/tag405.xml" /><Relationship Id="rId17" Type="http://schemas.openxmlformats.org/officeDocument/2006/relationships/tags" Target="../tags/tag406.xml" /><Relationship Id="rId18" Type="http://schemas.openxmlformats.org/officeDocument/2006/relationships/tags" Target="../tags/tag407.xml" /><Relationship Id="rId19" Type="http://schemas.openxmlformats.org/officeDocument/2006/relationships/tags" Target="../tags/tag408.xml" /><Relationship Id="rId2" Type="http://schemas.openxmlformats.org/officeDocument/2006/relationships/image" Target="../media/image2.png" /><Relationship Id="rId20" Type="http://schemas.openxmlformats.org/officeDocument/2006/relationships/tags" Target="../tags/tag409.xml" /><Relationship Id="rId21" Type="http://schemas.openxmlformats.org/officeDocument/2006/relationships/tags" Target="../tags/tag410.xml" /><Relationship Id="rId22" Type="http://schemas.openxmlformats.org/officeDocument/2006/relationships/tags" Target="../tags/tag411.xml" /><Relationship Id="rId23" Type="http://schemas.openxmlformats.org/officeDocument/2006/relationships/tags" Target="../tags/tag412.xml" /><Relationship Id="rId24" Type="http://schemas.openxmlformats.org/officeDocument/2006/relationships/tags" Target="../tags/tag413.xml" /><Relationship Id="rId25" Type="http://schemas.openxmlformats.org/officeDocument/2006/relationships/tags" Target="../tags/tag414.xml" /><Relationship Id="rId26" Type="http://schemas.openxmlformats.org/officeDocument/2006/relationships/tags" Target="../tags/tag415.xml" /><Relationship Id="rId27" Type="http://schemas.openxmlformats.org/officeDocument/2006/relationships/tags" Target="../tags/tag416.xml" /><Relationship Id="rId28" Type="http://schemas.openxmlformats.org/officeDocument/2006/relationships/tags" Target="../tags/tag417.xml" /><Relationship Id="rId29" Type="http://schemas.openxmlformats.org/officeDocument/2006/relationships/tags" Target="../tags/tag418.xml" /><Relationship Id="rId3" Type="http://schemas.openxmlformats.org/officeDocument/2006/relationships/tags" Target="../tags/tag392.xml" /><Relationship Id="rId30" Type="http://schemas.openxmlformats.org/officeDocument/2006/relationships/tags" Target="../tags/tag419.xml" /><Relationship Id="rId4" Type="http://schemas.openxmlformats.org/officeDocument/2006/relationships/tags" Target="../tags/tag393.xml" /><Relationship Id="rId5" Type="http://schemas.openxmlformats.org/officeDocument/2006/relationships/tags" Target="../tags/tag394.xml" /><Relationship Id="rId6" Type="http://schemas.openxmlformats.org/officeDocument/2006/relationships/tags" Target="../tags/tag395.xml" /><Relationship Id="rId7" Type="http://schemas.openxmlformats.org/officeDocument/2006/relationships/tags" Target="../tags/tag396.xml" /><Relationship Id="rId8" Type="http://schemas.openxmlformats.org/officeDocument/2006/relationships/tags" Target="../tags/tag397.xml" /><Relationship Id="rId9" Type="http://schemas.openxmlformats.org/officeDocument/2006/relationships/tags" Target="../tags/tag39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7.xml" /><Relationship Id="rId11" Type="http://schemas.openxmlformats.org/officeDocument/2006/relationships/tags" Target="../tags/tag428.xml" /><Relationship Id="rId12" Type="http://schemas.openxmlformats.org/officeDocument/2006/relationships/tags" Target="../tags/tag429.xml" /><Relationship Id="rId13" Type="http://schemas.openxmlformats.org/officeDocument/2006/relationships/tags" Target="../tags/tag430.xml" /><Relationship Id="rId14" Type="http://schemas.openxmlformats.org/officeDocument/2006/relationships/tags" Target="../tags/tag431.xml" /><Relationship Id="rId15" Type="http://schemas.openxmlformats.org/officeDocument/2006/relationships/tags" Target="../tags/tag432.xml" /><Relationship Id="rId16" Type="http://schemas.openxmlformats.org/officeDocument/2006/relationships/tags" Target="../tags/tag433.xml" /><Relationship Id="rId17" Type="http://schemas.openxmlformats.org/officeDocument/2006/relationships/tags" Target="../tags/tag434.xml" /><Relationship Id="rId18" Type="http://schemas.openxmlformats.org/officeDocument/2006/relationships/tags" Target="../tags/tag435.xml" /><Relationship Id="rId19" Type="http://schemas.openxmlformats.org/officeDocument/2006/relationships/tags" Target="../tags/tag436.xml" /><Relationship Id="rId2" Type="http://schemas.openxmlformats.org/officeDocument/2006/relationships/image" Target="../media/image2.png" /><Relationship Id="rId20" Type="http://schemas.openxmlformats.org/officeDocument/2006/relationships/tags" Target="../tags/tag437.xml" /><Relationship Id="rId21" Type="http://schemas.openxmlformats.org/officeDocument/2006/relationships/tags" Target="../tags/tag438.xml" /><Relationship Id="rId22" Type="http://schemas.openxmlformats.org/officeDocument/2006/relationships/tags" Target="../tags/tag439.xml" /><Relationship Id="rId23" Type="http://schemas.openxmlformats.org/officeDocument/2006/relationships/tags" Target="../tags/tag440.xml" /><Relationship Id="rId3" Type="http://schemas.openxmlformats.org/officeDocument/2006/relationships/tags" Target="../tags/tag420.xml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tags" Target="../tags/tag423.xml" /><Relationship Id="rId7" Type="http://schemas.openxmlformats.org/officeDocument/2006/relationships/tags" Target="../tags/tag424.xml" /><Relationship Id="rId8" Type="http://schemas.openxmlformats.org/officeDocument/2006/relationships/tags" Target="../tags/tag425.xml" /><Relationship Id="rId9" Type="http://schemas.openxmlformats.org/officeDocument/2006/relationships/tags" Target="../tags/tag42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8.xml" /><Relationship Id="rId11" Type="http://schemas.openxmlformats.org/officeDocument/2006/relationships/tags" Target="../tags/tag449.xml" /><Relationship Id="rId12" Type="http://schemas.openxmlformats.org/officeDocument/2006/relationships/tags" Target="../tags/tag450.xml" /><Relationship Id="rId13" Type="http://schemas.openxmlformats.org/officeDocument/2006/relationships/tags" Target="../tags/tag451.xml" /><Relationship Id="rId14" Type="http://schemas.openxmlformats.org/officeDocument/2006/relationships/tags" Target="../tags/tag452.xml" /><Relationship Id="rId15" Type="http://schemas.openxmlformats.org/officeDocument/2006/relationships/tags" Target="../tags/tag453.xml" /><Relationship Id="rId16" Type="http://schemas.openxmlformats.org/officeDocument/2006/relationships/tags" Target="../tags/tag454.xml" /><Relationship Id="rId2" Type="http://schemas.openxmlformats.org/officeDocument/2006/relationships/image" Target="../media/image2.png" /><Relationship Id="rId3" Type="http://schemas.openxmlformats.org/officeDocument/2006/relationships/tags" Target="../tags/tag441.xml" /><Relationship Id="rId4" Type="http://schemas.openxmlformats.org/officeDocument/2006/relationships/tags" Target="../tags/tag442.xml" /><Relationship Id="rId5" Type="http://schemas.openxmlformats.org/officeDocument/2006/relationships/tags" Target="../tags/tag443.xml" /><Relationship Id="rId6" Type="http://schemas.openxmlformats.org/officeDocument/2006/relationships/tags" Target="../tags/tag444.xml" /><Relationship Id="rId7" Type="http://schemas.openxmlformats.org/officeDocument/2006/relationships/tags" Target="../tags/tag445.xml" /><Relationship Id="rId8" Type="http://schemas.openxmlformats.org/officeDocument/2006/relationships/tags" Target="../tags/tag446.xml" /><Relationship Id="rId9" Type="http://schemas.openxmlformats.org/officeDocument/2006/relationships/tags" Target="../tags/tag44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455.xml" /><Relationship Id="rId4" Type="http://schemas.openxmlformats.org/officeDocument/2006/relationships/tags" Target="../tags/tag45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/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5375">
                <a:solidFill>
                  <a:schemeClr val="dk1">
                    <a:lumMod val="85000"/>
                    <a:lumOff val="15000"/>
                  </a:schemeClr>
                </a:solidFill>
              </a:rPr>
              <a:t>失禁性皮炎与压疮区别</a:t>
            </a:r>
          </a:p>
        </p:txBody>
      </p:sp>
      <p:sp>
        <p:nvSpPr>
          <p:cNvPr id="7" name="文本占位符 6"/>
          <p:cNvSpPr/>
          <p:nvPr>
            <p:ph type="body" idx="1"/>
            <p:custDataLst>
              <p:tags r:id="rId4"/>
            </p:custDataLst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失禁性皮炎与压疮概述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失禁性皮炎与压疮的成因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失禁性皮炎与压疮的症状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20000"/>
          </a:bodyPr>
          <a:lstStyle/>
          <a:p>
            <a:pPr algn="l"/>
            <a:r>
              <a:rPr lang="zh-CN" altLang="en-US" sz="2055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失禁性皮炎与压疮的预防与治疗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ln w="19050">
                  <a:solidFill>
                    <a:schemeClr val="accent1"/>
                  </a:solidFill>
                </a:ln>
                <a:noFill/>
              </a:rPr>
              <a:t>1</a:t>
            </a:r>
            <a:endParaRPr lang="zh-CN" altLang="en-US">
              <a:ln w="19050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失禁性皮炎与压疮概述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失禁性皮炎定义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失禁性皮炎是一种由于长期尿液或粪便刺激皮肤，导致皮肤发红、瘙痒、疼痛等症状的皮肤病。</a:t>
            </a:r>
          </a:p>
        </p:txBody>
      </p:sp>
      <p:sp>
        <p:nvSpPr>
          <p:cNvPr id="36" name="Teardrop 19"/>
          <p:cNvSpPr/>
          <p:nvPr>
            <p:custDataLst>
              <p:tags r:id="rId7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8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9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10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11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2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失禁性皮炎多见于老年人、长期卧床患者、残疾人等。</a:t>
            </a:r>
          </a:p>
        </p:txBody>
      </p:sp>
      <p:sp>
        <p:nvSpPr>
          <p:cNvPr id="43" name="文本框 42"/>
          <p:cNvSpPr txBox="1"/>
          <p:nvPr>
            <p:custDataLst>
              <p:tags r:id="rId14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失禁性皮炎的发病原因包括尿液或粪便的刺激、皮肤长期受压、皮肤干燥等。</a:t>
            </a:r>
          </a:p>
        </p:txBody>
      </p:sp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失禁性皮炎的治疗方法包括保持皮肤清洁、使用皮肤保护剂、抗感染治疗等。</a:t>
            </a:r>
          </a:p>
        </p:txBody>
      </p:sp>
      <p:sp>
        <p:nvSpPr>
          <p:cNvPr id="170" name="Teardrop 7"/>
          <p:cNvSpPr/>
          <p:nvPr>
            <p:custDataLst>
              <p:tags r:id="rId16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7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8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9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0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2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3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4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压疮定义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圆角矩形 4"/>
          <p:cNvSpPr/>
          <p:nvPr>
            <p:custDataLst>
              <p:tags r:id="rId6"/>
            </p:custDataLst>
          </p:nvPr>
        </p:nvSpPr>
        <p:spPr>
          <a:xfrm>
            <a:off x="3825575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4543468" y="1478280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0" name="文本框 59"/>
          <p:cNvSpPr txBox="1"/>
          <p:nvPr>
            <p:custDataLst>
              <p:tags r:id="rId8"/>
            </p:custDataLst>
          </p:nvPr>
        </p:nvSpPr>
        <p:spPr>
          <a:xfrm>
            <a:off x="3907841" y="2126594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压疮是一种常见的皮肤损伤，通常发生在长时间受压的部位，如骨突处、坐骨结节等。</a:t>
            </a:r>
          </a:p>
        </p:txBody>
      </p:sp>
      <p:sp>
        <p:nvSpPr>
          <p:cNvPr id="61" name="圆角矩形 15"/>
          <p:cNvSpPr/>
          <p:nvPr>
            <p:custDataLst>
              <p:tags r:id="rId9"/>
            </p:custDataLst>
          </p:nvPr>
        </p:nvSpPr>
        <p:spPr>
          <a:xfrm>
            <a:off x="6330424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2" name="椭圆 61"/>
          <p:cNvSpPr/>
          <p:nvPr>
            <p:custDataLst>
              <p:tags r:id="rId10"/>
            </p:custDataLst>
          </p:nvPr>
        </p:nvSpPr>
        <p:spPr>
          <a:xfrm>
            <a:off x="7048317" y="1478280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79400" dist="127000" dir="4020000" sx="79000" sy="79000" algn="t" rotWithShape="0">
              <a:schemeClr val="accent5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3" name="文本框 62"/>
          <p:cNvSpPr txBox="1"/>
          <p:nvPr>
            <p:custDataLst>
              <p:tags r:id="rId11"/>
            </p:custDataLst>
          </p:nvPr>
        </p:nvSpPr>
        <p:spPr>
          <a:xfrm>
            <a:off x="6412690" y="2126594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压疮的形成是由于局部组织长时间受压，导致血液循环受阻，组织缺血、缺氧，进而导致组织坏死。</a:t>
            </a:r>
          </a:p>
        </p:txBody>
      </p:sp>
      <p:sp>
        <p:nvSpPr>
          <p:cNvPr id="64" name="圆角矩形 17"/>
          <p:cNvSpPr/>
          <p:nvPr>
            <p:custDataLst>
              <p:tags r:id="rId12"/>
            </p:custDataLst>
          </p:nvPr>
        </p:nvSpPr>
        <p:spPr>
          <a:xfrm>
            <a:off x="3825575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5" name="椭圆 64"/>
          <p:cNvSpPr/>
          <p:nvPr>
            <p:custDataLst>
              <p:tags r:id="rId13"/>
            </p:custDataLst>
          </p:nvPr>
        </p:nvSpPr>
        <p:spPr>
          <a:xfrm>
            <a:off x="4543468" y="3934015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4020000" sx="79000" sy="79000" algn="t" rotWithShape="0">
              <a:schemeClr val="accent5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66" name="文本框 65"/>
          <p:cNvSpPr txBox="1"/>
          <p:nvPr>
            <p:custDataLst>
              <p:tags r:id="rId14"/>
            </p:custDataLst>
          </p:nvPr>
        </p:nvSpPr>
        <p:spPr>
          <a:xfrm>
            <a:off x="3907841" y="4582329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压疮分为四期：淤血红润期、炎性浸润期、溃疡期和坏死期。</a:t>
            </a:r>
          </a:p>
        </p:txBody>
      </p:sp>
      <p:sp>
        <p:nvSpPr>
          <p:cNvPr id="67" name="圆角矩形 19"/>
          <p:cNvSpPr/>
          <p:nvPr>
            <p:custDataLst>
              <p:tags r:id="rId15"/>
            </p:custDataLst>
          </p:nvPr>
        </p:nvSpPr>
        <p:spPr>
          <a:xfrm>
            <a:off x="6330424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8" name="椭圆 67"/>
          <p:cNvSpPr/>
          <p:nvPr>
            <p:custDataLst>
              <p:tags r:id="rId16"/>
            </p:custDataLst>
          </p:nvPr>
        </p:nvSpPr>
        <p:spPr>
          <a:xfrm>
            <a:off x="7048317" y="3934015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69" name="文本框 68"/>
          <p:cNvSpPr txBox="1"/>
          <p:nvPr>
            <p:custDataLst>
              <p:tags r:id="rId17"/>
            </p:custDataLst>
          </p:nvPr>
        </p:nvSpPr>
        <p:spPr>
          <a:xfrm>
            <a:off x="6412690" y="4623257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压疮的治疗原则是预防为主，治疗为辅，包括减轻局部压力、改善血液循环、预防感染等。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两者关系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1435999" y="3764082"/>
            <a:ext cx="9327578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7"/>
            </p:custDataLst>
          </p:nvPr>
        </p:nvCxnSpPr>
        <p:spPr>
          <a:xfrm flipH="1">
            <a:off x="6107446" y="1478134"/>
            <a:ext cx="0" cy="4663795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8"/>
            </p:custDataLst>
          </p:nvPr>
        </p:nvSpPr>
        <p:spPr bwMode="auto">
          <a:xfrm>
            <a:off x="1974214" y="2165744"/>
            <a:ext cx="494008" cy="416613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9"/>
            </p:custDataLst>
          </p:nvPr>
        </p:nvSpPr>
        <p:spPr>
          <a:xfrm>
            <a:off x="6899730" y="2127676"/>
            <a:ext cx="528890" cy="492748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0"/>
            </p:custDataLst>
          </p:nvPr>
        </p:nvSpPr>
        <p:spPr bwMode="auto">
          <a:xfrm>
            <a:off x="1974521" y="4491994"/>
            <a:ext cx="495419" cy="407067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11"/>
            </p:custDataLst>
          </p:nvPr>
        </p:nvSpPr>
        <p:spPr bwMode="auto">
          <a:xfrm>
            <a:off x="6934272" y="4517676"/>
            <a:ext cx="496332" cy="355704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标题 1"/>
          <p:cNvSpPr txBox="1"/>
          <p:nvPr>
            <p:custDataLst>
              <p:tags r:id="rId12"/>
            </p:custDataLst>
          </p:nvPr>
        </p:nvSpPr>
        <p:spPr>
          <a:xfrm>
            <a:off x="2670865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fr-FR" altLang="zh-CN" sz="16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失禁性皮炎和压疮都是长期卧床患者常见的皮肤问题</a:t>
            </a:r>
          </a:p>
        </p:txBody>
      </p:sp>
      <p:sp>
        <p:nvSpPr>
          <p:cNvPr id="21" name="标题 1"/>
          <p:cNvSpPr txBox="1"/>
          <p:nvPr>
            <p:custDataLst>
              <p:tags r:id="rId13"/>
            </p:custDataLst>
          </p:nvPr>
        </p:nvSpPr>
        <p:spPr>
          <a:xfrm>
            <a:off x="2670865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压疮是由于身体局部组织长期受压，导致血液循环障碍，组织缺血、缺氧、营养不良而引起的皮肤和皮下组织损伤</a:t>
            </a:r>
          </a:p>
        </p:txBody>
      </p:sp>
      <p:sp>
        <p:nvSpPr>
          <p:cNvPr id="22" name="标题 1"/>
          <p:cNvSpPr txBox="1"/>
          <p:nvPr>
            <p:custDataLst>
              <p:tags r:id="rId14"/>
            </p:custDataLst>
          </p:nvPr>
        </p:nvSpPr>
        <p:spPr>
          <a:xfrm>
            <a:off x="7625669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6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失禁性皮炎是由于尿液或粪便刺激皮肤引起的炎症反应</a:t>
            </a:r>
          </a:p>
        </p:txBody>
      </p:sp>
      <p:sp>
        <p:nvSpPr>
          <p:cNvPr id="23" name="标题 1"/>
          <p:cNvSpPr txBox="1"/>
          <p:nvPr>
            <p:custDataLst>
              <p:tags r:id="rId15"/>
            </p:custDataLst>
          </p:nvPr>
        </p:nvSpPr>
        <p:spPr>
          <a:xfrm>
            <a:off x="7625669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6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两者都可能导致皮肤破损、感染，甚至危及生命，需要及时治疗和预防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ln w="19050">
                  <a:solidFill>
                    <a:schemeClr val="accent1"/>
                  </a:solidFill>
                </a:ln>
                <a:noFill/>
              </a:rPr>
              <a:t>2</a:t>
            </a:r>
            <a:endParaRPr lang="zh-CN" altLang="en-US">
              <a:ln w="19050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失禁性皮炎与压疮的成因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失禁性皮炎成因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"/>
          <p:cNvSpPr/>
          <p:nvPr>
            <p:custDataLst>
              <p:tags r:id="rId6"/>
            </p:custDataLst>
          </p:nvPr>
        </p:nvSpPr>
        <p:spPr bwMode="auto">
          <a:xfrm>
            <a:off x="3307334" y="1722995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"/>
          <p:cNvSpPr/>
          <p:nvPr>
            <p:custDataLst>
              <p:tags r:id="rId7"/>
            </p:custDataLst>
          </p:nvPr>
        </p:nvSpPr>
        <p:spPr bwMode="auto">
          <a:xfrm>
            <a:off x="3081777" y="172546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TextBox"/>
          <p:cNvSpPr txBox="1"/>
          <p:nvPr>
            <p:custDataLst>
              <p:tags r:id="rId8"/>
            </p:custDataLst>
          </p:nvPr>
        </p:nvSpPr>
        <p:spPr>
          <a:xfrm>
            <a:off x="3647317" y="147850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尿液刺激：尿液中的化学物质对皮肤产生刺激，导致皮肤发炎</a:t>
            </a:r>
          </a:p>
        </p:txBody>
      </p:sp>
      <p:sp>
        <p:nvSpPr>
          <p:cNvPr id="2" name="Freeform"/>
          <p:cNvSpPr/>
          <p:nvPr>
            <p:custDataLst>
              <p:tags r:id="rId9"/>
            </p:custDataLst>
          </p:nvPr>
        </p:nvSpPr>
        <p:spPr bwMode="auto">
          <a:xfrm>
            <a:off x="3307334" y="302103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"/>
          <p:cNvSpPr/>
          <p:nvPr>
            <p:custDataLst>
              <p:tags r:id="rId10"/>
            </p:custDataLst>
          </p:nvPr>
        </p:nvSpPr>
        <p:spPr bwMode="auto">
          <a:xfrm>
            <a:off x="3081777" y="302350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TextBox"/>
          <p:cNvSpPr txBox="1"/>
          <p:nvPr>
            <p:custDataLst>
              <p:tags r:id="rId11"/>
            </p:custDataLst>
          </p:nvPr>
        </p:nvSpPr>
        <p:spPr>
          <a:xfrm>
            <a:off x="3647317" y="277654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皮肤潮湿：尿液使皮肤长时间保持潮湿状态，容易滋生细菌</a:t>
            </a:r>
          </a:p>
        </p:txBody>
      </p:sp>
      <p:sp>
        <p:nvSpPr>
          <p:cNvPr id="9" name="Freeform"/>
          <p:cNvSpPr/>
          <p:nvPr>
            <p:custDataLst>
              <p:tags r:id="rId12"/>
            </p:custDataLst>
          </p:nvPr>
        </p:nvSpPr>
        <p:spPr bwMode="auto">
          <a:xfrm>
            <a:off x="3307334" y="4319077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"/>
          <p:cNvSpPr/>
          <p:nvPr>
            <p:custDataLst>
              <p:tags r:id="rId13"/>
            </p:custDataLst>
          </p:nvPr>
        </p:nvSpPr>
        <p:spPr bwMode="auto">
          <a:xfrm>
            <a:off x="3081777" y="432154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"/>
          <p:cNvSpPr txBox="1"/>
          <p:nvPr>
            <p:custDataLst>
              <p:tags r:id="rId14"/>
            </p:custDataLst>
          </p:nvPr>
        </p:nvSpPr>
        <p:spPr>
          <a:xfrm>
            <a:off x="3647317" y="407458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皮肤摩擦：尿液使皮肤与衣物、床单等产生摩擦，导致皮肤损伤</a:t>
            </a:r>
          </a:p>
        </p:txBody>
      </p:sp>
      <p:sp>
        <p:nvSpPr>
          <p:cNvPr id="12" name="Freeform"/>
          <p:cNvSpPr/>
          <p:nvPr>
            <p:custDataLst>
              <p:tags r:id="rId15"/>
            </p:custDataLst>
          </p:nvPr>
        </p:nvSpPr>
        <p:spPr bwMode="auto">
          <a:xfrm>
            <a:off x="3307334" y="561711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"/>
          <p:cNvSpPr/>
          <p:nvPr>
            <p:custDataLst>
              <p:tags r:id="rId16"/>
            </p:custDataLst>
          </p:nvPr>
        </p:nvSpPr>
        <p:spPr bwMode="auto">
          <a:xfrm>
            <a:off x="3081777" y="561958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TextBox"/>
          <p:cNvSpPr txBox="1"/>
          <p:nvPr>
            <p:custDataLst>
              <p:tags r:id="rId17"/>
            </p:custDataLst>
          </p:nvPr>
        </p:nvSpPr>
        <p:spPr>
          <a:xfrm>
            <a:off x="3647317" y="537262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皮肤屏障受损：尿液中的化学物质破坏皮肤屏障，使皮肤更容易受到外界刺激和感染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压疮成因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装饰"/>
          <p:cNvSpPr/>
          <p:nvPr>
            <p:custDataLst>
              <p:tags r:id="rId6"/>
            </p:custDataLst>
          </p:nvPr>
        </p:nvSpPr>
        <p:spPr>
          <a:xfrm>
            <a:off x="5855996" y="3217067"/>
            <a:ext cx="500148" cy="500148"/>
          </a:xfrm>
          <a:prstGeom prst="ellipse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innerShdw blurRad="88900">
              <a:schemeClr val="dk1">
                <a:lumMod val="95000"/>
                <a:lumOff val="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4" name="装饰"/>
          <p:cNvCxnSpPr/>
          <p:nvPr>
            <p:custDataLst>
              <p:tags r:id="rId7"/>
            </p:custDataLst>
          </p:nvPr>
        </p:nvCxnSpPr>
        <p:spPr>
          <a:xfrm>
            <a:off x="7521029" y="2179934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装饰"/>
          <p:cNvCxnSpPr/>
          <p:nvPr>
            <p:custDataLst>
              <p:tags r:id="rId8"/>
            </p:custDataLst>
          </p:nvPr>
        </p:nvCxnSpPr>
        <p:spPr>
          <a:xfrm flipH="1">
            <a:off x="6657790" y="2179934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装饰"/>
          <p:cNvCxnSpPr/>
          <p:nvPr>
            <p:custDataLst>
              <p:tags r:id="rId9"/>
            </p:custDataLst>
          </p:nvPr>
        </p:nvCxnSpPr>
        <p:spPr>
          <a:xfrm flipH="1">
            <a:off x="4161501" y="2179934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装饰"/>
          <p:cNvCxnSpPr/>
          <p:nvPr>
            <p:custDataLst>
              <p:tags r:id="rId10"/>
            </p:custDataLst>
          </p:nvPr>
        </p:nvCxnSpPr>
        <p:spPr>
          <a:xfrm>
            <a:off x="4678036" y="2179934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装饰"/>
          <p:cNvCxnSpPr/>
          <p:nvPr>
            <p:custDataLst>
              <p:tags r:id="rId11"/>
            </p:custDataLst>
          </p:nvPr>
        </p:nvCxnSpPr>
        <p:spPr>
          <a:xfrm flipH="1" flipV="1">
            <a:off x="4161501" y="4740855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装饰"/>
          <p:cNvCxnSpPr/>
          <p:nvPr>
            <p:custDataLst>
              <p:tags r:id="rId12"/>
            </p:custDataLst>
          </p:nvPr>
        </p:nvCxnSpPr>
        <p:spPr>
          <a:xfrm flipV="1">
            <a:off x="4678036" y="3952284"/>
            <a:ext cx="863238" cy="784066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装饰"/>
          <p:cNvCxnSpPr/>
          <p:nvPr>
            <p:custDataLst>
              <p:tags r:id="rId13"/>
            </p:custDataLst>
          </p:nvPr>
        </p:nvCxnSpPr>
        <p:spPr>
          <a:xfrm flipV="1">
            <a:off x="7521029" y="4749326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装饰"/>
          <p:cNvCxnSpPr/>
          <p:nvPr>
            <p:custDataLst>
              <p:tags r:id="rId14"/>
            </p:custDataLst>
          </p:nvPr>
        </p:nvCxnSpPr>
        <p:spPr>
          <a:xfrm flipH="1" flipV="1">
            <a:off x="6657790" y="3960755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装饰"/>
          <p:cNvSpPr/>
          <p:nvPr>
            <p:custDataLst>
              <p:tags r:id="rId15"/>
            </p:custDataLst>
          </p:nvPr>
        </p:nvSpPr>
        <p:spPr>
          <a:xfrm>
            <a:off x="5596181" y="3624990"/>
            <a:ext cx="1019788" cy="1611188"/>
          </a:xfrm>
          <a:custGeom>
            <a:gdLst>
              <a:gd name="connsiteX0" fmla="*/ 454002 w 908006"/>
              <a:gd name="connsiteY0" fmla="*/ 0 h 1434580"/>
              <a:gd name="connsiteX1" fmla="*/ 908006 w 908006"/>
              <a:gd name="connsiteY1" fmla="*/ 450798 h 1434580"/>
              <a:gd name="connsiteX2" fmla="*/ 707234 w 908006"/>
              <a:gd name="connsiteY2" fmla="*/ 450797 h 1434580"/>
              <a:gd name="connsiteX3" fmla="*/ 707234 w 908006"/>
              <a:gd name="connsiteY3" fmla="*/ 1434575 h 1434580"/>
              <a:gd name="connsiteX4" fmla="*/ 200768 w 908006"/>
              <a:gd name="connsiteY4" fmla="*/ 1434580 h 1434580"/>
              <a:gd name="connsiteX5" fmla="*/ 200769 w 908006"/>
              <a:gd name="connsiteY5" fmla="*/ 450797 h 1434580"/>
              <a:gd name="connsiteX6" fmla="*/ 0 w 908006"/>
              <a:gd name="connsiteY6" fmla="*/ 450798 h 143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8005" h="1434580">
                <a:moveTo>
                  <a:pt x="454002" y="0"/>
                </a:moveTo>
                <a:lnTo>
                  <a:pt x="908006" y="450798"/>
                </a:lnTo>
                <a:lnTo>
                  <a:pt x="707234" y="450797"/>
                </a:lnTo>
                <a:lnTo>
                  <a:pt x="707234" y="1434575"/>
                </a:lnTo>
                <a:lnTo>
                  <a:pt x="200768" y="1434580"/>
                </a:lnTo>
                <a:lnTo>
                  <a:pt x="200769" y="450797"/>
                </a:lnTo>
                <a:lnTo>
                  <a:pt x="0" y="4507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4" name="装饰"/>
          <p:cNvSpPr/>
          <p:nvPr>
            <p:custDataLst>
              <p:tags r:id="rId16"/>
            </p:custDataLst>
          </p:nvPr>
        </p:nvSpPr>
        <p:spPr>
          <a:xfrm>
            <a:off x="4354066" y="2957258"/>
            <a:ext cx="1611182" cy="1019783"/>
          </a:xfrm>
          <a:custGeom>
            <a:gdLst>
              <a:gd name="connsiteX0" fmla="*/ 983783 w 1434575"/>
              <a:gd name="connsiteY0" fmla="*/ 0 h 908001"/>
              <a:gd name="connsiteX1" fmla="*/ 1434575 w 1434575"/>
              <a:gd name="connsiteY1" fmla="*/ 454001 h 908001"/>
              <a:gd name="connsiteX2" fmla="*/ 983782 w 1434575"/>
              <a:gd name="connsiteY2" fmla="*/ 908001 h 908001"/>
              <a:gd name="connsiteX3" fmla="*/ 983782 w 1434575"/>
              <a:gd name="connsiteY3" fmla="*/ 707236 h 908001"/>
              <a:gd name="connsiteX4" fmla="*/ 0 w 1434575"/>
              <a:gd name="connsiteY4" fmla="*/ 707233 h 908001"/>
              <a:gd name="connsiteX5" fmla="*/ 0 w 1434575"/>
              <a:gd name="connsiteY5" fmla="*/ 200766 h 908001"/>
              <a:gd name="connsiteX6" fmla="*/ 983779 w 1434575"/>
              <a:gd name="connsiteY6" fmla="*/ 200768 h 9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4575" h="908001">
                <a:moveTo>
                  <a:pt x="983783" y="0"/>
                </a:moveTo>
                <a:lnTo>
                  <a:pt x="1434575" y="454001"/>
                </a:lnTo>
                <a:lnTo>
                  <a:pt x="983782" y="908001"/>
                </a:lnTo>
                <a:lnTo>
                  <a:pt x="983782" y="707236"/>
                </a:lnTo>
                <a:lnTo>
                  <a:pt x="0" y="707233"/>
                </a:lnTo>
                <a:lnTo>
                  <a:pt x="0" y="200766"/>
                </a:lnTo>
                <a:lnTo>
                  <a:pt x="983779" y="2007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2" name="装饰"/>
          <p:cNvSpPr/>
          <p:nvPr>
            <p:custDataLst>
              <p:tags r:id="rId17"/>
            </p:custDataLst>
          </p:nvPr>
        </p:nvSpPr>
        <p:spPr>
          <a:xfrm>
            <a:off x="5596205" y="1695610"/>
            <a:ext cx="1019780" cy="1611188"/>
          </a:xfrm>
          <a:custGeom>
            <a:gdLst>
              <a:gd name="connsiteX0" fmla="*/ 200765 w 907999"/>
              <a:gd name="connsiteY0" fmla="*/ 0 h 1434580"/>
              <a:gd name="connsiteX1" fmla="*/ 707231 w 907999"/>
              <a:gd name="connsiteY1" fmla="*/ 1 h 1434580"/>
              <a:gd name="connsiteX2" fmla="*/ 707233 w 907999"/>
              <a:gd name="connsiteY2" fmla="*/ 983781 h 1434580"/>
              <a:gd name="connsiteX3" fmla="*/ 907999 w 907999"/>
              <a:gd name="connsiteY3" fmla="*/ 983782 h 1434580"/>
              <a:gd name="connsiteX4" fmla="*/ 453999 w 907999"/>
              <a:gd name="connsiteY4" fmla="*/ 1434580 h 1434580"/>
              <a:gd name="connsiteX5" fmla="*/ 0 w 907999"/>
              <a:gd name="connsiteY5" fmla="*/ 983785 h 1434580"/>
              <a:gd name="connsiteX6" fmla="*/ 200765 w 907999"/>
              <a:gd name="connsiteY6" fmla="*/ 983783 h 143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7999" h="1434580">
                <a:moveTo>
                  <a:pt x="200765" y="0"/>
                </a:moveTo>
                <a:lnTo>
                  <a:pt x="707231" y="1"/>
                </a:lnTo>
                <a:lnTo>
                  <a:pt x="707233" y="983781"/>
                </a:lnTo>
                <a:lnTo>
                  <a:pt x="907999" y="983782"/>
                </a:lnTo>
                <a:lnTo>
                  <a:pt x="453999" y="1434580"/>
                </a:lnTo>
                <a:lnTo>
                  <a:pt x="0" y="983785"/>
                </a:lnTo>
                <a:lnTo>
                  <a:pt x="200765" y="9837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2" name="装饰"/>
          <p:cNvSpPr/>
          <p:nvPr>
            <p:custDataLst>
              <p:tags r:id="rId18"/>
            </p:custDataLst>
          </p:nvPr>
        </p:nvSpPr>
        <p:spPr>
          <a:xfrm>
            <a:off x="6246900" y="2954749"/>
            <a:ext cx="1611184" cy="1019783"/>
          </a:xfrm>
          <a:custGeom>
            <a:gdLst>
              <a:gd name="connsiteX0" fmla="*/ 450793 w 1434577"/>
              <a:gd name="connsiteY0" fmla="*/ 0 h 908001"/>
              <a:gd name="connsiteX1" fmla="*/ 450794 w 1434577"/>
              <a:gd name="connsiteY1" fmla="*/ 200766 h 908001"/>
              <a:gd name="connsiteX2" fmla="*/ 1434577 w 1434577"/>
              <a:gd name="connsiteY2" fmla="*/ 200766 h 908001"/>
              <a:gd name="connsiteX3" fmla="*/ 1434576 w 1434577"/>
              <a:gd name="connsiteY3" fmla="*/ 707232 h 908001"/>
              <a:gd name="connsiteX4" fmla="*/ 450794 w 1434577"/>
              <a:gd name="connsiteY4" fmla="*/ 707231 h 908001"/>
              <a:gd name="connsiteX5" fmla="*/ 450795 w 1434577"/>
              <a:gd name="connsiteY5" fmla="*/ 908001 h 908001"/>
              <a:gd name="connsiteX6" fmla="*/ 0 w 1434577"/>
              <a:gd name="connsiteY6" fmla="*/ 454001 h 9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4577" h="908001">
                <a:moveTo>
                  <a:pt x="450793" y="0"/>
                </a:moveTo>
                <a:lnTo>
                  <a:pt x="450794" y="200766"/>
                </a:lnTo>
                <a:lnTo>
                  <a:pt x="1434577" y="200766"/>
                </a:lnTo>
                <a:lnTo>
                  <a:pt x="1434576" y="707232"/>
                </a:lnTo>
                <a:lnTo>
                  <a:pt x="450794" y="707231"/>
                </a:lnTo>
                <a:lnTo>
                  <a:pt x="450795" y="908001"/>
                </a:lnTo>
                <a:lnTo>
                  <a:pt x="0" y="4540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3" name="正文2"/>
          <p:cNvSpPr txBox="1"/>
          <p:nvPr>
            <p:custDataLst>
              <p:tags r:id="rId19"/>
            </p:custDataLst>
          </p:nvPr>
        </p:nvSpPr>
        <p:spPr>
          <a:xfrm>
            <a:off x="8384267" y="2206538"/>
            <a:ext cx="2324401" cy="11002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摩擦：皮肤与床单、衣物等摩擦，导致皮肤受损</a:t>
            </a:r>
          </a:p>
        </p:txBody>
      </p:sp>
      <p:sp>
        <p:nvSpPr>
          <p:cNvPr id="384" name="序号2"/>
          <p:cNvSpPr txBox="1"/>
          <p:nvPr>
            <p:custDataLst>
              <p:tags r:id="rId20"/>
            </p:custDataLst>
          </p:nvPr>
        </p:nvSpPr>
        <p:spPr>
          <a:xfrm>
            <a:off x="8384267" y="1477959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2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87" name="正文3"/>
          <p:cNvSpPr txBox="1"/>
          <p:nvPr>
            <p:custDataLst>
              <p:tags r:id="rId21"/>
            </p:custDataLst>
          </p:nvPr>
        </p:nvSpPr>
        <p:spPr>
          <a:xfrm>
            <a:off x="8384266" y="4746418"/>
            <a:ext cx="2324400" cy="110026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潮湿：皮肤长时间处于潮湿环境中，容易滋生细菌，导致皮肤感染</a:t>
            </a:r>
          </a:p>
        </p:txBody>
      </p:sp>
      <p:sp>
        <p:nvSpPr>
          <p:cNvPr id="388" name="序号3"/>
          <p:cNvSpPr txBox="1"/>
          <p:nvPr>
            <p:custDataLst>
              <p:tags r:id="rId22"/>
            </p:custDataLst>
          </p:nvPr>
        </p:nvSpPr>
        <p:spPr>
          <a:xfrm>
            <a:off x="8384267" y="4017838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3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98" name="正文1"/>
          <p:cNvSpPr txBox="1"/>
          <p:nvPr>
            <p:custDataLst>
              <p:tags r:id="rId23"/>
            </p:custDataLst>
          </p:nvPr>
        </p:nvSpPr>
        <p:spPr>
          <a:xfrm>
            <a:off x="1490395" y="2206538"/>
            <a:ext cx="2319643" cy="13959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压力：长时间受压导致局部组织缺血、缺氧，进而引起组织损伤和坏死</a:t>
            </a:r>
          </a:p>
        </p:txBody>
      </p:sp>
      <p:sp>
        <p:nvSpPr>
          <p:cNvPr id="399" name="序号1"/>
          <p:cNvSpPr txBox="1"/>
          <p:nvPr>
            <p:custDataLst>
              <p:tags r:id="rId24"/>
            </p:custDataLst>
          </p:nvPr>
        </p:nvSpPr>
        <p:spPr>
          <a:xfrm>
            <a:off x="3006176" y="1477959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96" name="正文4"/>
          <p:cNvSpPr txBox="1"/>
          <p:nvPr>
            <p:custDataLst>
              <p:tags r:id="rId25"/>
            </p:custDataLst>
          </p:nvPr>
        </p:nvSpPr>
        <p:spPr>
          <a:xfrm>
            <a:off x="1624879" y="4746417"/>
            <a:ext cx="2185158" cy="13959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营养不良：营养不良导致皮肤抵抗力下降，容易受到外界因素的影响而受损</a:t>
            </a:r>
          </a:p>
        </p:txBody>
      </p:sp>
      <p:sp>
        <p:nvSpPr>
          <p:cNvPr id="397" name="序号4"/>
          <p:cNvSpPr txBox="1"/>
          <p:nvPr>
            <p:custDataLst>
              <p:tags r:id="rId26"/>
            </p:custDataLst>
          </p:nvPr>
        </p:nvSpPr>
        <p:spPr>
          <a:xfrm>
            <a:off x="3006176" y="4017838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4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7" name="图标3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5939945" y="4259180"/>
            <a:ext cx="332261" cy="342808"/>
          </a:xfrm>
          <a:custGeom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3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图标4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5002756" y="3311567"/>
            <a:ext cx="313802" cy="311165"/>
          </a:xfrm>
          <a:custGeom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图标1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5936009" y="2303430"/>
            <a:ext cx="340171" cy="395548"/>
          </a:xfrm>
          <a:custGeom>
            <a:gdLst>
              <a:gd name="T0" fmla="*/ 196198 w 453"/>
              <a:gd name="T1" fmla="*/ 83098 h 533"/>
              <a:gd name="T2" fmla="*/ 196198 w 453"/>
              <a:gd name="T3" fmla="*/ 83098 h 533"/>
              <a:gd name="T4" fmla="*/ 19891 w 453"/>
              <a:gd name="T5" fmla="*/ 71482 h 533"/>
              <a:gd name="T6" fmla="*/ 0 w 453"/>
              <a:gd name="T7" fmla="*/ 79524 h 533"/>
              <a:gd name="T8" fmla="*/ 39782 w 453"/>
              <a:gd name="T9" fmla="*/ 237678 h 533"/>
              <a:gd name="T10" fmla="*/ 63742 w 453"/>
              <a:gd name="T11" fmla="*/ 237678 h 533"/>
              <a:gd name="T12" fmla="*/ 43851 w 453"/>
              <a:gd name="T13" fmla="*/ 158601 h 533"/>
              <a:gd name="T14" fmla="*/ 200266 w 453"/>
              <a:gd name="T15" fmla="*/ 87119 h 533"/>
              <a:gd name="T16" fmla="*/ 196198 w 453"/>
              <a:gd name="T17" fmla="*/ 83098 h 5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52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图标2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6867902" y="3298509"/>
            <a:ext cx="369179" cy="332261"/>
          </a:xfrm>
          <a:custGeom>
            <a:gdLst>
              <a:gd name="T0" fmla="*/ 35703 w 498"/>
              <a:gd name="T1" fmla="*/ 67874 h 445"/>
              <a:gd name="T2" fmla="*/ 35703 w 498"/>
              <a:gd name="T3" fmla="*/ 67874 h 445"/>
              <a:gd name="T4" fmla="*/ 63372 w 498"/>
              <a:gd name="T5" fmla="*/ 75965 h 445"/>
              <a:gd name="T6" fmla="*/ 67389 w 498"/>
              <a:gd name="T7" fmla="*/ 75965 h 445"/>
              <a:gd name="T8" fmla="*/ 87026 w 498"/>
              <a:gd name="T9" fmla="*/ 60232 h 445"/>
              <a:gd name="T10" fmla="*/ 87026 w 498"/>
              <a:gd name="T11" fmla="*/ 56187 h 445"/>
              <a:gd name="T12" fmla="*/ 79439 w 498"/>
              <a:gd name="T13" fmla="*/ 48096 h 445"/>
              <a:gd name="T14" fmla="*/ 122728 w 498"/>
              <a:gd name="T15" fmla="*/ 4495 h 445"/>
              <a:gd name="T16" fmla="*/ 87026 w 498"/>
              <a:gd name="T17" fmla="*/ 0 h 445"/>
              <a:gd name="T18" fmla="*/ 47753 w 498"/>
              <a:gd name="T19" fmla="*/ 24273 h 445"/>
              <a:gd name="T20" fmla="*/ 32133 w 498"/>
              <a:gd name="T21" fmla="*/ 36409 h 445"/>
              <a:gd name="T22" fmla="*/ 23653 w 498"/>
              <a:gd name="T23" fmla="*/ 52141 h 445"/>
              <a:gd name="T24" fmla="*/ 8033 w 498"/>
              <a:gd name="T25" fmla="*/ 56187 h 445"/>
              <a:gd name="T26" fmla="*/ 0 w 498"/>
              <a:gd name="T27" fmla="*/ 64278 h 445"/>
              <a:gd name="T28" fmla="*/ 0 w 498"/>
              <a:gd name="T29" fmla="*/ 67874 h 445"/>
              <a:gd name="T30" fmla="*/ 16066 w 498"/>
              <a:gd name="T31" fmla="*/ 84055 h 445"/>
              <a:gd name="T32" fmla="*/ 23653 w 498"/>
              <a:gd name="T33" fmla="*/ 88101 h 445"/>
              <a:gd name="T34" fmla="*/ 32133 w 498"/>
              <a:gd name="T35" fmla="*/ 80010 h 445"/>
              <a:gd name="T36" fmla="*/ 35703 w 498"/>
              <a:gd name="T37" fmla="*/ 67874 h 445"/>
              <a:gd name="T38" fmla="*/ 99075 w 498"/>
              <a:gd name="T39" fmla="*/ 71919 h 445"/>
              <a:gd name="T40" fmla="*/ 99075 w 498"/>
              <a:gd name="T41" fmla="*/ 71919 h 445"/>
              <a:gd name="T42" fmla="*/ 95059 w 498"/>
              <a:gd name="T43" fmla="*/ 71919 h 445"/>
              <a:gd name="T44" fmla="*/ 79439 w 498"/>
              <a:gd name="T45" fmla="*/ 84055 h 445"/>
              <a:gd name="T46" fmla="*/ 75422 w 498"/>
              <a:gd name="T47" fmla="*/ 91697 h 445"/>
              <a:gd name="T48" fmla="*/ 170035 w 498"/>
              <a:gd name="T49" fmla="*/ 195530 h 445"/>
              <a:gd name="T50" fmla="*/ 178068 w 498"/>
              <a:gd name="T51" fmla="*/ 195530 h 445"/>
              <a:gd name="T52" fmla="*/ 190117 w 498"/>
              <a:gd name="T53" fmla="*/ 187439 h 445"/>
              <a:gd name="T54" fmla="*/ 190117 w 498"/>
              <a:gd name="T55" fmla="*/ 179798 h 445"/>
              <a:gd name="T56" fmla="*/ 99075 w 498"/>
              <a:gd name="T57" fmla="*/ 71919 h 445"/>
              <a:gd name="T58" fmla="*/ 221804 w 498"/>
              <a:gd name="T59" fmla="*/ 28318 h 445"/>
              <a:gd name="T60" fmla="*/ 221804 w 498"/>
              <a:gd name="T61" fmla="*/ 28318 h 445"/>
              <a:gd name="T62" fmla="*/ 213771 w 498"/>
              <a:gd name="T63" fmla="*/ 24273 h 445"/>
              <a:gd name="T64" fmla="*/ 205737 w 498"/>
              <a:gd name="T65" fmla="*/ 40005 h 445"/>
              <a:gd name="T66" fmla="*/ 182084 w 498"/>
              <a:gd name="T67" fmla="*/ 48096 h 445"/>
              <a:gd name="T68" fmla="*/ 178068 w 498"/>
              <a:gd name="T69" fmla="*/ 28318 h 445"/>
              <a:gd name="T70" fmla="*/ 186101 w 498"/>
              <a:gd name="T71" fmla="*/ 8540 h 445"/>
              <a:gd name="T72" fmla="*/ 182084 w 498"/>
              <a:gd name="T73" fmla="*/ 4495 h 445"/>
              <a:gd name="T74" fmla="*/ 150398 w 498"/>
              <a:gd name="T75" fmla="*/ 32364 h 445"/>
              <a:gd name="T76" fmla="*/ 142365 w 498"/>
              <a:gd name="T77" fmla="*/ 67874 h 445"/>
              <a:gd name="T78" fmla="*/ 126745 w 498"/>
              <a:gd name="T79" fmla="*/ 84055 h 445"/>
              <a:gd name="T80" fmla="*/ 142365 w 498"/>
              <a:gd name="T81" fmla="*/ 103833 h 445"/>
              <a:gd name="T82" fmla="*/ 162448 w 498"/>
              <a:gd name="T83" fmla="*/ 84055 h 445"/>
              <a:gd name="T84" fmla="*/ 182084 w 498"/>
              <a:gd name="T85" fmla="*/ 80010 h 445"/>
              <a:gd name="T86" fmla="*/ 217787 w 498"/>
              <a:gd name="T87" fmla="*/ 64278 h 445"/>
              <a:gd name="T88" fmla="*/ 221804 w 498"/>
              <a:gd name="T89" fmla="*/ 28318 h 445"/>
              <a:gd name="T90" fmla="*/ 32133 w 498"/>
              <a:gd name="T91" fmla="*/ 179798 h 445"/>
              <a:gd name="T92" fmla="*/ 32133 w 498"/>
              <a:gd name="T93" fmla="*/ 179798 h 445"/>
              <a:gd name="T94" fmla="*/ 32133 w 498"/>
              <a:gd name="T95" fmla="*/ 187439 h 445"/>
              <a:gd name="T96" fmla="*/ 39719 w 498"/>
              <a:gd name="T97" fmla="*/ 199576 h 445"/>
              <a:gd name="T98" fmla="*/ 47753 w 498"/>
              <a:gd name="T99" fmla="*/ 195530 h 445"/>
              <a:gd name="T100" fmla="*/ 103092 w 498"/>
              <a:gd name="T101" fmla="*/ 143838 h 445"/>
              <a:gd name="T102" fmla="*/ 87026 w 498"/>
              <a:gd name="T103" fmla="*/ 123611 h 445"/>
              <a:gd name="T104" fmla="*/ 32133 w 498"/>
              <a:gd name="T105" fmla="*/ 179798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两者成因比较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任意多边形 47"/>
          <p:cNvSpPr/>
          <p:nvPr>
            <p:custDataLst>
              <p:tags r:id="rId6"/>
            </p:custDataLst>
          </p:nvPr>
        </p:nvSpPr>
        <p:spPr>
          <a:xfrm flipH="1">
            <a:off x="2396973" y="2710685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3">
                  <a:lumMod val="75000"/>
                </a:schemeClr>
              </a:gs>
              <a:gs pos="21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9" name="任意多边形 48"/>
          <p:cNvSpPr/>
          <p:nvPr>
            <p:custDataLst>
              <p:tags r:id="rId7"/>
            </p:custDataLst>
          </p:nvPr>
        </p:nvSpPr>
        <p:spPr>
          <a:xfrm flipH="1">
            <a:off x="8963566" y="2710685"/>
            <a:ext cx="900771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5" h="1522">
                <a:moveTo>
                  <a:pt x="1069" y="0"/>
                </a:moveTo>
                <a:lnTo>
                  <a:pt x="1445" y="0"/>
                </a:lnTo>
                <a:lnTo>
                  <a:pt x="376" y="761"/>
                </a:lnTo>
                <a:lnTo>
                  <a:pt x="1445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椭圆 49"/>
          <p:cNvSpPr/>
          <p:nvPr>
            <p:custDataLst>
              <p:tags r:id="rId8"/>
            </p:custDataLst>
          </p:nvPr>
        </p:nvSpPr>
        <p:spPr>
          <a:xfrm>
            <a:off x="2087781" y="2889592"/>
            <a:ext cx="591579" cy="591579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5" name="任意多边形 54"/>
          <p:cNvSpPr/>
          <p:nvPr>
            <p:custDataLst>
              <p:tags r:id="rId9"/>
            </p:custDataLst>
          </p:nvPr>
        </p:nvSpPr>
        <p:spPr>
          <a:xfrm flipH="1">
            <a:off x="2396973" y="3951817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4">
                  <a:lumMod val="75000"/>
                </a:schemeClr>
              </a:gs>
              <a:gs pos="21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0" name="任意多边形 59"/>
          <p:cNvSpPr/>
          <p:nvPr>
            <p:custDataLst>
              <p:tags r:id="rId10"/>
            </p:custDataLst>
          </p:nvPr>
        </p:nvSpPr>
        <p:spPr>
          <a:xfrm flipH="1">
            <a:off x="8963566" y="3951817"/>
            <a:ext cx="901395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6" h="1522">
                <a:moveTo>
                  <a:pt x="1069" y="0"/>
                </a:moveTo>
                <a:lnTo>
                  <a:pt x="1446" y="0"/>
                </a:lnTo>
                <a:lnTo>
                  <a:pt x="377" y="761"/>
                </a:lnTo>
                <a:lnTo>
                  <a:pt x="1446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椭圆 62"/>
          <p:cNvSpPr/>
          <p:nvPr>
            <p:custDataLst>
              <p:tags r:id="rId11"/>
            </p:custDataLst>
          </p:nvPr>
        </p:nvSpPr>
        <p:spPr>
          <a:xfrm>
            <a:off x="2088405" y="4130101"/>
            <a:ext cx="591579" cy="591579"/>
          </a:xfrm>
          <a:prstGeom prst="ellipse">
            <a:avLst/>
          </a:prstGeo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9" name="任意多边形 68"/>
          <p:cNvSpPr/>
          <p:nvPr>
            <p:custDataLst>
              <p:tags r:id="rId12"/>
            </p:custDataLst>
          </p:nvPr>
        </p:nvSpPr>
        <p:spPr>
          <a:xfrm flipH="1">
            <a:off x="2396973" y="5192949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5">
                  <a:lumMod val="75000"/>
                </a:schemeClr>
              </a:gs>
              <a:gs pos="21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71" name="任意多边形 70"/>
          <p:cNvSpPr/>
          <p:nvPr>
            <p:custDataLst>
              <p:tags r:id="rId13"/>
            </p:custDataLst>
          </p:nvPr>
        </p:nvSpPr>
        <p:spPr>
          <a:xfrm flipH="1">
            <a:off x="8963566" y="5192949"/>
            <a:ext cx="901395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6" h="1522">
                <a:moveTo>
                  <a:pt x="1069" y="0"/>
                </a:moveTo>
                <a:lnTo>
                  <a:pt x="1446" y="0"/>
                </a:lnTo>
                <a:lnTo>
                  <a:pt x="377" y="761"/>
                </a:lnTo>
                <a:lnTo>
                  <a:pt x="1446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椭圆 71"/>
          <p:cNvSpPr/>
          <p:nvPr>
            <p:custDataLst>
              <p:tags r:id="rId14"/>
            </p:custDataLst>
          </p:nvPr>
        </p:nvSpPr>
        <p:spPr>
          <a:xfrm>
            <a:off x="2088405" y="5371857"/>
            <a:ext cx="591579" cy="591579"/>
          </a:xfrm>
          <a:prstGeom prst="ellipse">
            <a:avLst/>
          </a:prstGeom>
          <a:gradFill>
            <a:gsLst>
              <a:gs pos="100000">
                <a:schemeClr val="accent5">
                  <a:lumMod val="75000"/>
                </a:schemeClr>
              </a:gs>
              <a:gs pos="0">
                <a:schemeClr val="accent5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74" name="文本框 73"/>
          <p:cNvSpPr txBox="1"/>
          <p:nvPr>
            <p:custDataLst>
              <p:tags r:id="rId15"/>
            </p:custDataLst>
          </p:nvPr>
        </p:nvSpPr>
        <p:spPr>
          <a:xfrm>
            <a:off x="2837073" y="2766165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压疮：主要由于身体局部组织长期受压，导致血液循环受阻，组织缺血、缺氧、坏死，进而形成压疮。</a:t>
            </a:r>
          </a:p>
        </p:txBody>
      </p:sp>
      <p:sp>
        <p:nvSpPr>
          <p:cNvPr id="75" name="文本框 74"/>
          <p:cNvSpPr txBox="1"/>
          <p:nvPr>
            <p:custDataLst>
              <p:tags r:id="rId16"/>
            </p:custDataLst>
          </p:nvPr>
        </p:nvSpPr>
        <p:spPr>
          <a:xfrm>
            <a:off x="2915618" y="4002933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共同点：两者都与皮肤长期受刺激或受压有关，可能导致皮肤破损、感染等并发症。</a:t>
            </a:r>
          </a:p>
        </p:txBody>
      </p:sp>
      <p:sp>
        <p:nvSpPr>
          <p:cNvPr id="76" name="文本框 75"/>
          <p:cNvSpPr txBox="1"/>
          <p:nvPr>
            <p:custDataLst>
              <p:tags r:id="rId17"/>
            </p:custDataLst>
          </p:nvPr>
        </p:nvSpPr>
        <p:spPr>
          <a:xfrm>
            <a:off x="2915618" y="5261520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不同点：失禁性皮炎主要与排泄物刺激有关，压疮主要与身体局部组织受压有关。</a:t>
            </a:r>
          </a:p>
        </p:txBody>
      </p:sp>
      <p:sp>
        <p:nvSpPr>
          <p:cNvPr id="78" name="任意多边形 77"/>
          <p:cNvSpPr/>
          <p:nvPr>
            <p:custDataLst>
              <p:tags r:id="rId18"/>
            </p:custDataLst>
          </p:nvPr>
        </p:nvSpPr>
        <p:spPr>
          <a:xfrm flipH="1">
            <a:off x="2396973" y="1478280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1">
                  <a:lumMod val="75000"/>
                </a:schemeClr>
              </a:gs>
              <a:gs pos="21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任意多边形 78"/>
          <p:cNvSpPr/>
          <p:nvPr>
            <p:custDataLst>
              <p:tags r:id="rId19"/>
            </p:custDataLst>
          </p:nvPr>
        </p:nvSpPr>
        <p:spPr>
          <a:xfrm flipH="1">
            <a:off x="8963566" y="1478280"/>
            <a:ext cx="901395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6" h="1522">
                <a:moveTo>
                  <a:pt x="1069" y="0"/>
                </a:moveTo>
                <a:lnTo>
                  <a:pt x="1446" y="0"/>
                </a:lnTo>
                <a:lnTo>
                  <a:pt x="377" y="761"/>
                </a:lnTo>
                <a:lnTo>
                  <a:pt x="1446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椭圆 79"/>
          <p:cNvSpPr/>
          <p:nvPr>
            <p:custDataLst>
              <p:tags r:id="rId20"/>
            </p:custDataLst>
          </p:nvPr>
        </p:nvSpPr>
        <p:spPr>
          <a:xfrm>
            <a:off x="2088405" y="1657188"/>
            <a:ext cx="591579" cy="591579"/>
          </a:xfrm>
          <a:prstGeom prst="ellipse">
            <a:avLst/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文本框 81"/>
          <p:cNvSpPr txBox="1"/>
          <p:nvPr>
            <p:custDataLst>
              <p:tags r:id="rId21"/>
            </p:custDataLst>
          </p:nvPr>
        </p:nvSpPr>
        <p:spPr>
          <a:xfrm>
            <a:off x="2915618" y="1546851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失禁性皮炎：主要由尿液、粪便等排泄物刺激皮肤引起，长期卧床、尿失禁、便秘等可能导致失禁性皮炎。</a:t>
            </a:r>
          </a:p>
        </p:txBody>
      </p:sp>
      <p:pic>
        <p:nvPicPr>
          <p:cNvPr id="23" name="图片 22" descr="333639373138363b343435303739363bd2b5cef1bcbcc4dc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208092" y="1776875"/>
            <a:ext cx="350958" cy="350958"/>
          </a:xfrm>
          <a:prstGeom prst="rect">
            <a:avLst/>
          </a:prstGeom>
        </p:spPr>
      </p:pic>
      <p:pic>
        <p:nvPicPr>
          <p:cNvPr id="25" name="图片 24" descr="333639373138363b343435303830363bb1a8b1edb1e0d6c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208092" y="4250412"/>
            <a:ext cx="350958" cy="350958"/>
          </a:xfrm>
          <a:prstGeom prst="rect">
            <a:avLst/>
          </a:prstGeom>
        </p:spPr>
      </p:pic>
      <p:pic>
        <p:nvPicPr>
          <p:cNvPr id="27" name="图片 26" descr="333639373138363b343435303830393bc8d5b3a3cac2ceef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208715" y="3013643"/>
            <a:ext cx="350958" cy="350958"/>
          </a:xfrm>
          <a:prstGeom prst="rect">
            <a:avLst/>
          </a:prstGeom>
        </p:spPr>
      </p:pic>
      <p:pic>
        <p:nvPicPr>
          <p:cNvPr id="28" name="图片 27" descr="333639373138363b343435303831343bb9b5cda8b9dcc0ed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208092" y="5487804"/>
            <a:ext cx="350958" cy="350958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ln w="19050">
                  <a:solidFill>
                    <a:schemeClr val="accent1"/>
                  </a:solidFill>
                </a:ln>
                <a:noFill/>
              </a:rPr>
              <a:t>3</a:t>
            </a:r>
            <a:endParaRPr lang="zh-CN" altLang="en-US">
              <a:ln w="19050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失禁性皮炎与压疮的症状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/>
          <p:nvPr>
            <p:ph idx="2"/>
          </p:nvPr>
        </p:nvSpPr>
        <p:spPr/>
        <p:txBody>
          <a:bodyPr/>
          <a:lstStyle/>
          <a:p>
            <a:r>
              <a:rPr lang="zh-CN" altLang="en-US"/>
              <a:t>皮肤发红、瘙痒、疼痛</a:t>
            </a:r>
          </a:p>
          <a:p>
            <a:r>
              <a:rPr lang="zh-CN" altLang="en-US"/>
              <a:t>皮肤破损、溃疡、渗出</a:t>
            </a:r>
          </a:p>
          <a:p>
            <a:r>
              <a:rPr lang="zh-CN" altLang="en-US"/>
              <a:t>皮肤干燥、脱屑、粗糙</a:t>
            </a:r>
          </a:p>
          <a:p>
            <a:r>
              <a:rPr lang="zh-CN" altLang="en-US"/>
              <a:t>皮肤感染、化脓、异味</a:t>
            </a:r>
          </a:p>
          <a:p>
            <a:r>
              <a:rPr lang="zh-CN" altLang="en-US"/>
              <a:t>皮肤色素沉着、疤痕形成</a:t>
            </a:r>
          </a:p>
          <a:p>
            <a:r>
              <a:rPr lang="zh-CN" altLang="en-US"/>
              <a:t>皮肤弹性降低、萎缩、松弛</a:t>
            </a:r>
          </a:p>
          <a:p>
            <a:r>
              <a:rPr lang="zh-CN" altLang="en-US"/>
              <a:t>皮肤敏感、易受刺激、过敏</a:t>
            </a:r>
          </a:p>
          <a:p>
            <a:r>
              <a:rPr lang="zh-CN" altLang="en-US"/>
              <a:t>皮肤温度升高、发热、发烫</a:t>
            </a:r>
          </a:p>
          <a:p>
            <a:r>
              <a:rPr lang="zh-CN" altLang="en-US"/>
              <a:t>皮肤表面出现水疱、脓疱、丘疹</a:t>
            </a:r>
          </a:p>
          <a:p>
            <a:r>
              <a:rPr lang="zh-CN" altLang="en-US"/>
              <a:t>皮肤表面出现鳞屑、结痂、痂皮</a:t>
            </a:r>
          </a:p>
          <a:p>
            <a:r>
              <a:rPr lang="zh-CN" altLang="en-US"/>
              <a:t>皮肤表面出现色素沉着、色素减退</a:t>
            </a:r>
          </a:p>
          <a:p>
            <a:r>
              <a:rPr lang="zh-CN" altLang="en-US"/>
              <a:t>皮肤表面出现血管扩张、充血、水肿</a:t>
            </a:r>
          </a:p>
          <a:p>
            <a:r>
              <a:rPr lang="zh-CN" altLang="en-US"/>
              <a:t>皮肤表面出现皮肤增厚、硬化、纤维化</a:t>
            </a:r>
          </a:p>
          <a:p>
            <a:r>
              <a:rPr lang="zh-CN" altLang="en-US"/>
              <a:t>皮肤表面出现皮肤萎缩、凹陷、瘢痕</a:t>
            </a:r>
          </a:p>
          <a:p>
            <a:r>
              <a:rPr lang="zh-CN" altLang="en-US"/>
              <a:t>皮肤表面出现皮肤瘙痒、刺痛、灼热</a:t>
            </a:r>
          </a:p>
          <a:p>
            <a:r>
              <a:rPr lang="zh-CN" altLang="en-US"/>
              <a:t>皮肤表面出现皮肤干燥、脱屑、粗糙</a:t>
            </a:r>
          </a:p>
          <a:p>
            <a:r>
              <a:rPr lang="zh-CN" altLang="en-US"/>
              <a:t>皮肤表面出现皮肤感染、化脓、异味</a:t>
            </a:r>
          </a:p>
          <a:p>
            <a:r>
              <a:rPr lang="zh-CN" altLang="en-US"/>
              <a:t>皮肤表面出现皮肤弹性降低、萎缩、松弛</a:t>
            </a:r>
          </a:p>
          <a:p>
            <a:r>
              <a:rPr lang="zh-CN" altLang="en-US"/>
              <a:t>皮肤表面出现皮肤敏感、易受刺激、过敏</a:t>
            </a:r>
          </a:p>
          <a:p>
            <a:r>
              <a:rPr lang="zh-CN" altLang="en-US"/>
              <a:t>皮肤表面出现皮肤温度升高、发热、发烫</a:t>
            </a:r>
          </a:p>
          <a:p>
            <a:r>
              <a:rPr lang="zh-CN" altLang="en-US"/>
              <a:t>皮肤表面出现皮肤表面出现水疱、脓疱、丘疹</a:t>
            </a:r>
          </a:p>
          <a:p>
            <a:r>
              <a:rPr lang="zh-CN" altLang="en-US"/>
              <a:t>皮肤表面出现皮肤表面出现鳞屑、结痂、痂皮</a:t>
            </a:r>
          </a:p>
          <a:p>
            <a:r>
              <a:rPr lang="zh-CN" altLang="en-US"/>
              <a:t>皮肤表面出现皮肤表面出现色素沉着、色素减退</a:t>
            </a:r>
          </a:p>
          <a:p>
            <a:r>
              <a:rPr lang="zh-CN" altLang="en-US"/>
              <a:t>皮肤表面出现皮肤表面出现血管扩张、充血、水肿</a:t>
            </a:r>
          </a:p>
          <a:p>
            <a:r>
              <a:rPr lang="zh-CN" altLang="en-US"/>
              <a:t>皮肤表面出现皮肤表面出现皮肤增厚、硬化、纤维化</a:t>
            </a:r>
          </a:p>
          <a:p>
            <a:r>
              <a:rPr lang="zh-CN" altLang="en-US"/>
              <a:t>皮肤表面出现皮肤表面出现皮肤萎缩、凹陷、瘢痕</a:t>
            </a:r>
          </a:p>
          <a:p>
            <a:r>
              <a:rPr lang="zh-CN" altLang="en-US"/>
              <a:t>皮肤表面出现皮肤表面出现皮肤瘙痒、刺痛、灼热</a:t>
            </a:r>
          </a:p>
          <a:p>
            <a:r>
              <a:rPr lang="zh-CN" altLang="en-US"/>
              <a:t>皮肤表面出现皮肤表面出现皮肤干燥、脱屑、粗糙</a:t>
            </a:r>
          </a:p>
          <a:p>
            <a:r>
              <a:rPr lang="zh-CN" altLang="en-US"/>
              <a:t>皮肤表面出现皮肤表面出现皮肤感染、化脓、异味</a:t>
            </a:r>
          </a:p>
          <a:p>
            <a:r>
              <a:rPr lang="zh-CN" altLang="en-US"/>
              <a:t>皮肤表面出现皮肤表面出现皮肤弹性降低、萎缩、松弛</a:t>
            </a:r>
          </a:p>
          <a:p>
            <a:r>
              <a:rPr lang="zh-CN" altLang="en-US"/>
              <a:t>皮肤表面出现皮肤表面出现皮肤敏感、易受刺激、过敏</a:t>
            </a:r>
          </a:p>
          <a:p>
            <a:r>
              <a:rPr lang="zh-CN" altLang="en-US"/>
              <a:t>皮肤表面出现皮肤表面出现皮肤温度升高、发热、发烫</a:t>
            </a:r>
          </a:p>
          <a:p>
            <a:r>
              <a:rPr lang="zh-CN" altLang="en-US"/>
              <a:t>皮肤表面出现皮肤表面出现水疱</a:t>
            </a:r>
          </a:p>
          <a:p>
            <a:endParaRPr lang="zh-CN" altLang="en-US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失禁性皮炎症状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压疮症状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/>
          <p:cNvSpPr txBox="1"/>
          <p:nvPr>
            <p:custDataLst>
              <p:tags r:id="rId6"/>
            </p:custDataLst>
          </p:nvPr>
        </p:nvSpPr>
        <p:spPr>
          <a:xfrm>
            <a:off x="3987525" y="1478401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皮肤发红、肿胀、疼痛</a:t>
            </a: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3282706" y="1503646"/>
            <a:ext cx="433022" cy="433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8"/>
            </p:custDataLst>
          </p:nvPr>
        </p:nvSpPr>
        <p:spPr>
          <a:xfrm>
            <a:off x="3389455" y="1641127"/>
            <a:ext cx="213970" cy="163914"/>
          </a:xfrm>
          <a:custGeom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>
            <a:normAutofit fontScale="250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>
            <p:custDataLst>
              <p:tags r:id="rId9"/>
            </p:custDataLst>
          </p:nvPr>
        </p:nvSpPr>
        <p:spPr>
          <a:xfrm>
            <a:off x="3282706" y="2335572"/>
            <a:ext cx="433022" cy="433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KSO_Shape"/>
          <p:cNvSpPr/>
          <p:nvPr>
            <p:custDataLst>
              <p:tags r:id="rId10"/>
            </p:custDataLst>
          </p:nvPr>
        </p:nvSpPr>
        <p:spPr bwMode="auto">
          <a:xfrm>
            <a:off x="3413282" y="2451193"/>
            <a:ext cx="165213" cy="196681"/>
          </a:xfrm>
          <a:custGeom>
            <a:gdLst>
              <a:gd name="T0" fmla="*/ 1531007 w 4340"/>
              <a:gd name="T1" fmla="*/ 12533 h 5168"/>
              <a:gd name="T2" fmla="*/ 1585594 w 4340"/>
              <a:gd name="T3" fmla="*/ 64139 h 5168"/>
              <a:gd name="T4" fmla="*/ 1600347 w 4340"/>
              <a:gd name="T5" fmla="*/ 1789255 h 5168"/>
              <a:gd name="T6" fmla="*/ 1572685 w 4340"/>
              <a:gd name="T7" fmla="*/ 1860398 h 5168"/>
              <a:gd name="T8" fmla="*/ 1508878 w 4340"/>
              <a:gd name="T9" fmla="*/ 1900945 h 5168"/>
              <a:gd name="T10" fmla="*/ 86306 w 4340"/>
              <a:gd name="T11" fmla="*/ 1899471 h 5168"/>
              <a:gd name="T12" fmla="*/ 24712 w 4340"/>
              <a:gd name="T13" fmla="*/ 1855606 h 5168"/>
              <a:gd name="T14" fmla="*/ 0 w 4340"/>
              <a:gd name="T15" fmla="*/ 1782989 h 5168"/>
              <a:gd name="T16" fmla="*/ 17704 w 4340"/>
              <a:gd name="T17" fmla="*/ 466297 h 5168"/>
              <a:gd name="T18" fmla="*/ 122451 w 4340"/>
              <a:gd name="T19" fmla="*/ 354239 h 5168"/>
              <a:gd name="T20" fmla="*/ 347068 w 4340"/>
              <a:gd name="T21" fmla="*/ 1539703 h 5168"/>
              <a:gd name="T22" fmla="*/ 433374 w 4340"/>
              <a:gd name="T23" fmla="*/ 1566980 h 5168"/>
              <a:gd name="T24" fmla="*/ 518573 w 4340"/>
              <a:gd name="T25" fmla="*/ 1537123 h 5168"/>
              <a:gd name="T26" fmla="*/ 535170 w 4340"/>
              <a:gd name="T27" fmla="*/ 1412531 h 5168"/>
              <a:gd name="T28" fmla="*/ 498287 w 4340"/>
              <a:gd name="T29" fmla="*/ 1348023 h 5168"/>
              <a:gd name="T30" fmla="*/ 527794 w 4340"/>
              <a:gd name="T31" fmla="*/ 1310056 h 5168"/>
              <a:gd name="T32" fmla="*/ 531113 w 4340"/>
              <a:gd name="T33" fmla="*/ 1199103 h 5168"/>
              <a:gd name="T34" fmla="*/ 496443 w 4340"/>
              <a:gd name="T35" fmla="*/ 1161504 h 5168"/>
              <a:gd name="T36" fmla="*/ 380262 w 4340"/>
              <a:gd name="T37" fmla="*/ 1155238 h 5168"/>
              <a:gd name="T38" fmla="*/ 332683 w 4340"/>
              <a:gd name="T39" fmla="*/ 1212005 h 5168"/>
              <a:gd name="T40" fmla="*/ 429685 w 4340"/>
              <a:gd name="T41" fmla="*/ 1209424 h 5168"/>
              <a:gd name="T42" fmla="*/ 445545 w 4340"/>
              <a:gd name="T43" fmla="*/ 1300472 h 5168"/>
              <a:gd name="T44" fmla="*/ 407187 w 4340"/>
              <a:gd name="T45" fmla="*/ 1364980 h 5168"/>
              <a:gd name="T46" fmla="*/ 443701 w 4340"/>
              <a:gd name="T47" fmla="*/ 1379356 h 5168"/>
              <a:gd name="T48" fmla="*/ 433005 w 4340"/>
              <a:gd name="T49" fmla="*/ 1503579 h 5168"/>
              <a:gd name="T50" fmla="*/ 330102 w 4340"/>
              <a:gd name="T51" fmla="*/ 1390783 h 5168"/>
              <a:gd name="T52" fmla="*/ 756836 w 4340"/>
              <a:gd name="T53" fmla="*/ 1273195 h 5168"/>
              <a:gd name="T54" fmla="*/ 736551 w 4340"/>
              <a:gd name="T55" fmla="*/ 1176986 h 5168"/>
              <a:gd name="T56" fmla="*/ 674587 w 4340"/>
              <a:gd name="T57" fmla="*/ 1148972 h 5168"/>
              <a:gd name="T58" fmla="*/ 575741 w 4340"/>
              <a:gd name="T59" fmla="*/ 1167771 h 5168"/>
              <a:gd name="T60" fmla="*/ 550292 w 4340"/>
              <a:gd name="T61" fmla="*/ 1227486 h 5168"/>
              <a:gd name="T62" fmla="*/ 650245 w 4340"/>
              <a:gd name="T63" fmla="*/ 1211267 h 5168"/>
              <a:gd name="T64" fmla="*/ 668317 w 4340"/>
              <a:gd name="T65" fmla="*/ 1252184 h 5168"/>
              <a:gd name="T66" fmla="*/ 1077348 w 4340"/>
              <a:gd name="T67" fmla="*/ 1359450 h 5168"/>
              <a:gd name="T68" fmla="*/ 981822 w 4340"/>
              <a:gd name="T69" fmla="*/ 1509845 h 5168"/>
              <a:gd name="T70" fmla="*/ 969281 w 4340"/>
              <a:gd name="T71" fmla="*/ 1209793 h 5168"/>
              <a:gd name="T72" fmla="*/ 994731 w 4340"/>
              <a:gd name="T73" fmla="*/ 1209793 h 5168"/>
              <a:gd name="T74" fmla="*/ 1058538 w 4340"/>
              <a:gd name="T75" fmla="*/ 1171088 h 5168"/>
              <a:gd name="T76" fmla="*/ 945676 w 4340"/>
              <a:gd name="T77" fmla="*/ 1150815 h 5168"/>
              <a:gd name="T78" fmla="*/ 886295 w 4340"/>
              <a:gd name="T79" fmla="*/ 1189151 h 5168"/>
              <a:gd name="T80" fmla="*/ 885926 w 4340"/>
              <a:gd name="T81" fmla="*/ 1531962 h 5168"/>
              <a:gd name="T82" fmla="*/ 935718 w 4340"/>
              <a:gd name="T83" fmla="*/ 1564769 h 5168"/>
              <a:gd name="T84" fmla="*/ 1034195 w 4340"/>
              <a:gd name="T85" fmla="*/ 1563663 h 5168"/>
              <a:gd name="T86" fmla="*/ 1273196 w 4340"/>
              <a:gd name="T87" fmla="*/ 1543389 h 5168"/>
              <a:gd name="T88" fmla="*/ 1298277 w 4340"/>
              <a:gd name="T89" fmla="*/ 1501367 h 5168"/>
              <a:gd name="T90" fmla="*/ 1282417 w 4340"/>
              <a:gd name="T91" fmla="*/ 1361294 h 5168"/>
              <a:gd name="T92" fmla="*/ 1272090 w 4340"/>
              <a:gd name="T93" fmla="*/ 1329593 h 5168"/>
              <a:gd name="T94" fmla="*/ 1297170 w 4340"/>
              <a:gd name="T95" fmla="*/ 1224906 h 5168"/>
              <a:gd name="T96" fmla="*/ 1275778 w 4340"/>
              <a:gd name="T97" fmla="*/ 1173669 h 5168"/>
              <a:gd name="T98" fmla="*/ 1096159 w 4340"/>
              <a:gd name="T99" fmla="*/ 1563663 h 5168"/>
              <a:gd name="T100" fmla="*/ 1197218 w 4340"/>
              <a:gd name="T101" fmla="*/ 1206107 h 5168"/>
              <a:gd name="T102" fmla="*/ 1210127 w 4340"/>
              <a:gd name="T103" fmla="*/ 1306001 h 5168"/>
              <a:gd name="T104" fmla="*/ 1203856 w 4340"/>
              <a:gd name="T105" fmla="*/ 1367191 h 5168"/>
              <a:gd name="T106" fmla="*/ 1207914 w 4340"/>
              <a:gd name="T107" fmla="*/ 1502104 h 5168"/>
              <a:gd name="T108" fmla="*/ 295432 w 4340"/>
              <a:gd name="T109" fmla="*/ 982358 h 5168"/>
              <a:gd name="T110" fmla="*/ 219453 w 4340"/>
              <a:gd name="T111" fmla="*/ 1038019 h 5168"/>
              <a:gd name="T112" fmla="*/ 239370 w 4340"/>
              <a:gd name="T113" fmla="*/ 1697470 h 5168"/>
              <a:gd name="T114" fmla="*/ 1338479 w 4340"/>
              <a:gd name="T115" fmla="*/ 1717007 h 5168"/>
              <a:gd name="T116" fmla="*/ 1394172 w 4340"/>
              <a:gd name="T117" fmla="*/ 1641441 h 5168"/>
              <a:gd name="T118" fmla="*/ 1352863 w 4340"/>
              <a:gd name="T119" fmla="*/ 991573 h 5168"/>
              <a:gd name="T120" fmla="*/ 576110 w 4340"/>
              <a:gd name="T121" fmla="*/ 67088 h 516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340" h="5168">
                <a:moveTo>
                  <a:pt x="332" y="961"/>
                </a:moveTo>
                <a:lnTo>
                  <a:pt x="1480" y="0"/>
                </a:lnTo>
                <a:lnTo>
                  <a:pt x="4009" y="0"/>
                </a:lnTo>
                <a:lnTo>
                  <a:pt x="4025" y="0"/>
                </a:lnTo>
                <a:lnTo>
                  <a:pt x="4042" y="3"/>
                </a:lnTo>
                <a:lnTo>
                  <a:pt x="4058" y="5"/>
                </a:lnTo>
                <a:lnTo>
                  <a:pt x="4075" y="7"/>
                </a:lnTo>
                <a:lnTo>
                  <a:pt x="4091" y="11"/>
                </a:lnTo>
                <a:lnTo>
                  <a:pt x="4106" y="15"/>
                </a:lnTo>
                <a:lnTo>
                  <a:pt x="4122" y="21"/>
                </a:lnTo>
                <a:lnTo>
                  <a:pt x="4137" y="26"/>
                </a:lnTo>
                <a:lnTo>
                  <a:pt x="4151" y="34"/>
                </a:lnTo>
                <a:lnTo>
                  <a:pt x="4166" y="40"/>
                </a:lnTo>
                <a:lnTo>
                  <a:pt x="4180" y="49"/>
                </a:lnTo>
                <a:lnTo>
                  <a:pt x="4193" y="57"/>
                </a:lnTo>
                <a:lnTo>
                  <a:pt x="4206" y="67"/>
                </a:lnTo>
                <a:lnTo>
                  <a:pt x="4219" y="77"/>
                </a:lnTo>
                <a:lnTo>
                  <a:pt x="4231" y="87"/>
                </a:lnTo>
                <a:lnTo>
                  <a:pt x="4242" y="98"/>
                </a:lnTo>
                <a:lnTo>
                  <a:pt x="4253" y="110"/>
                </a:lnTo>
                <a:lnTo>
                  <a:pt x="4264" y="122"/>
                </a:lnTo>
                <a:lnTo>
                  <a:pt x="4273" y="133"/>
                </a:lnTo>
                <a:lnTo>
                  <a:pt x="4283" y="147"/>
                </a:lnTo>
                <a:lnTo>
                  <a:pt x="4292" y="160"/>
                </a:lnTo>
                <a:lnTo>
                  <a:pt x="4299" y="174"/>
                </a:lnTo>
                <a:lnTo>
                  <a:pt x="4307" y="188"/>
                </a:lnTo>
                <a:lnTo>
                  <a:pt x="4313" y="203"/>
                </a:lnTo>
                <a:lnTo>
                  <a:pt x="4320" y="218"/>
                </a:lnTo>
                <a:lnTo>
                  <a:pt x="4325" y="233"/>
                </a:lnTo>
                <a:lnTo>
                  <a:pt x="4329" y="249"/>
                </a:lnTo>
                <a:lnTo>
                  <a:pt x="4332" y="265"/>
                </a:lnTo>
                <a:lnTo>
                  <a:pt x="4336" y="281"/>
                </a:lnTo>
                <a:lnTo>
                  <a:pt x="4338" y="298"/>
                </a:lnTo>
                <a:lnTo>
                  <a:pt x="4339" y="315"/>
                </a:lnTo>
                <a:lnTo>
                  <a:pt x="4340" y="332"/>
                </a:lnTo>
                <a:lnTo>
                  <a:pt x="4340" y="4837"/>
                </a:lnTo>
                <a:lnTo>
                  <a:pt x="4339" y="4854"/>
                </a:lnTo>
                <a:lnTo>
                  <a:pt x="4338" y="4870"/>
                </a:lnTo>
                <a:lnTo>
                  <a:pt x="4336" y="4887"/>
                </a:lnTo>
                <a:lnTo>
                  <a:pt x="4332" y="4903"/>
                </a:lnTo>
                <a:lnTo>
                  <a:pt x="4329" y="4919"/>
                </a:lnTo>
                <a:lnTo>
                  <a:pt x="4325" y="4934"/>
                </a:lnTo>
                <a:lnTo>
                  <a:pt x="4320" y="4950"/>
                </a:lnTo>
                <a:lnTo>
                  <a:pt x="4313" y="4965"/>
                </a:lnTo>
                <a:lnTo>
                  <a:pt x="4307" y="4979"/>
                </a:lnTo>
                <a:lnTo>
                  <a:pt x="4299" y="4994"/>
                </a:lnTo>
                <a:lnTo>
                  <a:pt x="4292" y="5008"/>
                </a:lnTo>
                <a:lnTo>
                  <a:pt x="4283" y="5021"/>
                </a:lnTo>
                <a:lnTo>
                  <a:pt x="4273" y="5034"/>
                </a:lnTo>
                <a:lnTo>
                  <a:pt x="4264" y="5047"/>
                </a:lnTo>
                <a:lnTo>
                  <a:pt x="4253" y="5058"/>
                </a:lnTo>
                <a:lnTo>
                  <a:pt x="4242" y="5070"/>
                </a:lnTo>
                <a:lnTo>
                  <a:pt x="4231" y="5081"/>
                </a:lnTo>
                <a:lnTo>
                  <a:pt x="4219" y="5092"/>
                </a:lnTo>
                <a:lnTo>
                  <a:pt x="4206" y="5101"/>
                </a:lnTo>
                <a:lnTo>
                  <a:pt x="4193" y="5111"/>
                </a:lnTo>
                <a:lnTo>
                  <a:pt x="4180" y="5120"/>
                </a:lnTo>
                <a:lnTo>
                  <a:pt x="4166" y="5127"/>
                </a:lnTo>
                <a:lnTo>
                  <a:pt x="4151" y="5135"/>
                </a:lnTo>
                <a:lnTo>
                  <a:pt x="4137" y="5141"/>
                </a:lnTo>
                <a:lnTo>
                  <a:pt x="4122" y="5147"/>
                </a:lnTo>
                <a:lnTo>
                  <a:pt x="4106" y="5153"/>
                </a:lnTo>
                <a:lnTo>
                  <a:pt x="4091" y="5157"/>
                </a:lnTo>
                <a:lnTo>
                  <a:pt x="4075" y="5160"/>
                </a:lnTo>
                <a:lnTo>
                  <a:pt x="4058" y="5164"/>
                </a:lnTo>
                <a:lnTo>
                  <a:pt x="4042" y="5166"/>
                </a:lnTo>
                <a:lnTo>
                  <a:pt x="4025" y="5167"/>
                </a:lnTo>
                <a:lnTo>
                  <a:pt x="4009" y="5168"/>
                </a:lnTo>
                <a:lnTo>
                  <a:pt x="332" y="5168"/>
                </a:lnTo>
                <a:lnTo>
                  <a:pt x="316" y="5167"/>
                </a:lnTo>
                <a:lnTo>
                  <a:pt x="299" y="5166"/>
                </a:lnTo>
                <a:lnTo>
                  <a:pt x="281" y="5164"/>
                </a:lnTo>
                <a:lnTo>
                  <a:pt x="265" y="5160"/>
                </a:lnTo>
                <a:lnTo>
                  <a:pt x="249" y="5157"/>
                </a:lnTo>
                <a:lnTo>
                  <a:pt x="234" y="5153"/>
                </a:lnTo>
                <a:lnTo>
                  <a:pt x="218" y="5147"/>
                </a:lnTo>
                <a:lnTo>
                  <a:pt x="203" y="5141"/>
                </a:lnTo>
                <a:lnTo>
                  <a:pt x="189" y="5135"/>
                </a:lnTo>
                <a:lnTo>
                  <a:pt x="174" y="5127"/>
                </a:lnTo>
                <a:lnTo>
                  <a:pt x="160" y="5120"/>
                </a:lnTo>
                <a:lnTo>
                  <a:pt x="147" y="5111"/>
                </a:lnTo>
                <a:lnTo>
                  <a:pt x="134" y="5101"/>
                </a:lnTo>
                <a:lnTo>
                  <a:pt x="122" y="5092"/>
                </a:lnTo>
                <a:lnTo>
                  <a:pt x="110" y="5081"/>
                </a:lnTo>
                <a:lnTo>
                  <a:pt x="98" y="5070"/>
                </a:lnTo>
                <a:lnTo>
                  <a:pt x="87" y="5058"/>
                </a:lnTo>
                <a:lnTo>
                  <a:pt x="77" y="5047"/>
                </a:lnTo>
                <a:lnTo>
                  <a:pt x="67" y="5034"/>
                </a:lnTo>
                <a:lnTo>
                  <a:pt x="57" y="5021"/>
                </a:lnTo>
                <a:lnTo>
                  <a:pt x="49" y="5008"/>
                </a:lnTo>
                <a:lnTo>
                  <a:pt x="41" y="4994"/>
                </a:lnTo>
                <a:lnTo>
                  <a:pt x="34" y="4979"/>
                </a:lnTo>
                <a:lnTo>
                  <a:pt x="27" y="4965"/>
                </a:lnTo>
                <a:lnTo>
                  <a:pt x="21" y="4950"/>
                </a:lnTo>
                <a:lnTo>
                  <a:pt x="16" y="4934"/>
                </a:lnTo>
                <a:lnTo>
                  <a:pt x="11" y="4919"/>
                </a:lnTo>
                <a:lnTo>
                  <a:pt x="8" y="4903"/>
                </a:lnTo>
                <a:lnTo>
                  <a:pt x="5" y="4887"/>
                </a:lnTo>
                <a:lnTo>
                  <a:pt x="3" y="4870"/>
                </a:lnTo>
                <a:lnTo>
                  <a:pt x="2" y="4854"/>
                </a:lnTo>
                <a:lnTo>
                  <a:pt x="0" y="4837"/>
                </a:lnTo>
                <a:lnTo>
                  <a:pt x="0" y="1552"/>
                </a:lnTo>
                <a:lnTo>
                  <a:pt x="2" y="1497"/>
                </a:lnTo>
                <a:lnTo>
                  <a:pt x="5" y="1446"/>
                </a:lnTo>
                <a:lnTo>
                  <a:pt x="7" y="1422"/>
                </a:lnTo>
                <a:lnTo>
                  <a:pt x="10" y="1399"/>
                </a:lnTo>
                <a:lnTo>
                  <a:pt x="13" y="1378"/>
                </a:lnTo>
                <a:lnTo>
                  <a:pt x="18" y="1358"/>
                </a:lnTo>
                <a:lnTo>
                  <a:pt x="23" y="1338"/>
                </a:lnTo>
                <a:lnTo>
                  <a:pt x="28" y="1319"/>
                </a:lnTo>
                <a:lnTo>
                  <a:pt x="34" y="1301"/>
                </a:lnTo>
                <a:lnTo>
                  <a:pt x="40" y="1283"/>
                </a:lnTo>
                <a:lnTo>
                  <a:pt x="48" y="1265"/>
                </a:lnTo>
                <a:lnTo>
                  <a:pt x="56" y="1249"/>
                </a:lnTo>
                <a:lnTo>
                  <a:pt x="65" y="1233"/>
                </a:lnTo>
                <a:lnTo>
                  <a:pt x="73" y="1217"/>
                </a:lnTo>
                <a:lnTo>
                  <a:pt x="84" y="1202"/>
                </a:lnTo>
                <a:lnTo>
                  <a:pt x="95" y="1187"/>
                </a:lnTo>
                <a:lnTo>
                  <a:pt x="107" y="1171"/>
                </a:lnTo>
                <a:lnTo>
                  <a:pt x="118" y="1157"/>
                </a:lnTo>
                <a:lnTo>
                  <a:pt x="146" y="1127"/>
                </a:lnTo>
                <a:lnTo>
                  <a:pt x="176" y="1096"/>
                </a:lnTo>
                <a:lnTo>
                  <a:pt x="210" y="1065"/>
                </a:lnTo>
                <a:lnTo>
                  <a:pt x="247" y="1033"/>
                </a:lnTo>
                <a:lnTo>
                  <a:pt x="332" y="961"/>
                </a:lnTo>
                <a:close/>
                <a:moveTo>
                  <a:pt x="895" y="3773"/>
                </a:moveTo>
                <a:lnTo>
                  <a:pt x="895" y="4040"/>
                </a:lnTo>
                <a:lnTo>
                  <a:pt x="896" y="4066"/>
                </a:lnTo>
                <a:lnTo>
                  <a:pt x="899" y="4089"/>
                </a:lnTo>
                <a:lnTo>
                  <a:pt x="904" y="4112"/>
                </a:lnTo>
                <a:lnTo>
                  <a:pt x="908" y="4123"/>
                </a:lnTo>
                <a:lnTo>
                  <a:pt x="913" y="4132"/>
                </a:lnTo>
                <a:lnTo>
                  <a:pt x="917" y="4142"/>
                </a:lnTo>
                <a:lnTo>
                  <a:pt x="922" y="4151"/>
                </a:lnTo>
                <a:lnTo>
                  <a:pt x="928" y="4160"/>
                </a:lnTo>
                <a:lnTo>
                  <a:pt x="934" y="4169"/>
                </a:lnTo>
                <a:lnTo>
                  <a:pt x="941" y="4177"/>
                </a:lnTo>
                <a:lnTo>
                  <a:pt x="948" y="4185"/>
                </a:lnTo>
                <a:lnTo>
                  <a:pt x="957" y="4192"/>
                </a:lnTo>
                <a:lnTo>
                  <a:pt x="965" y="4199"/>
                </a:lnTo>
                <a:lnTo>
                  <a:pt x="974" y="4205"/>
                </a:lnTo>
                <a:lnTo>
                  <a:pt x="984" y="4210"/>
                </a:lnTo>
                <a:lnTo>
                  <a:pt x="1004" y="4222"/>
                </a:lnTo>
                <a:lnTo>
                  <a:pt x="1027" y="4231"/>
                </a:lnTo>
                <a:lnTo>
                  <a:pt x="1052" y="4238"/>
                </a:lnTo>
                <a:lnTo>
                  <a:pt x="1080" y="4244"/>
                </a:lnTo>
                <a:lnTo>
                  <a:pt x="1110" y="4248"/>
                </a:lnTo>
                <a:lnTo>
                  <a:pt x="1141" y="4251"/>
                </a:lnTo>
                <a:lnTo>
                  <a:pt x="1175" y="4251"/>
                </a:lnTo>
                <a:lnTo>
                  <a:pt x="1209" y="4251"/>
                </a:lnTo>
                <a:lnTo>
                  <a:pt x="1240" y="4248"/>
                </a:lnTo>
                <a:lnTo>
                  <a:pt x="1269" y="4244"/>
                </a:lnTo>
                <a:lnTo>
                  <a:pt x="1297" y="4237"/>
                </a:lnTo>
                <a:lnTo>
                  <a:pt x="1321" y="4229"/>
                </a:lnTo>
                <a:lnTo>
                  <a:pt x="1344" y="4219"/>
                </a:lnTo>
                <a:lnTo>
                  <a:pt x="1354" y="4214"/>
                </a:lnTo>
                <a:lnTo>
                  <a:pt x="1364" y="4207"/>
                </a:lnTo>
                <a:lnTo>
                  <a:pt x="1374" y="4201"/>
                </a:lnTo>
                <a:lnTo>
                  <a:pt x="1382" y="4193"/>
                </a:lnTo>
                <a:lnTo>
                  <a:pt x="1391" y="4186"/>
                </a:lnTo>
                <a:lnTo>
                  <a:pt x="1398" y="4178"/>
                </a:lnTo>
                <a:lnTo>
                  <a:pt x="1406" y="4170"/>
                </a:lnTo>
                <a:lnTo>
                  <a:pt x="1412" y="4161"/>
                </a:lnTo>
                <a:lnTo>
                  <a:pt x="1419" y="4151"/>
                </a:lnTo>
                <a:lnTo>
                  <a:pt x="1425" y="4142"/>
                </a:lnTo>
                <a:lnTo>
                  <a:pt x="1429" y="4131"/>
                </a:lnTo>
                <a:lnTo>
                  <a:pt x="1435" y="4120"/>
                </a:lnTo>
                <a:lnTo>
                  <a:pt x="1438" y="4110"/>
                </a:lnTo>
                <a:lnTo>
                  <a:pt x="1442" y="4098"/>
                </a:lnTo>
                <a:lnTo>
                  <a:pt x="1448" y="4073"/>
                </a:lnTo>
                <a:lnTo>
                  <a:pt x="1451" y="4046"/>
                </a:lnTo>
                <a:lnTo>
                  <a:pt x="1452" y="4019"/>
                </a:lnTo>
                <a:lnTo>
                  <a:pt x="1452" y="3852"/>
                </a:lnTo>
                <a:lnTo>
                  <a:pt x="1451" y="3832"/>
                </a:lnTo>
                <a:lnTo>
                  <a:pt x="1450" y="3813"/>
                </a:lnTo>
                <a:lnTo>
                  <a:pt x="1447" y="3794"/>
                </a:lnTo>
                <a:lnTo>
                  <a:pt x="1443" y="3776"/>
                </a:lnTo>
                <a:lnTo>
                  <a:pt x="1439" y="3760"/>
                </a:lnTo>
                <a:lnTo>
                  <a:pt x="1434" y="3744"/>
                </a:lnTo>
                <a:lnTo>
                  <a:pt x="1426" y="3730"/>
                </a:lnTo>
                <a:lnTo>
                  <a:pt x="1419" y="3716"/>
                </a:lnTo>
                <a:lnTo>
                  <a:pt x="1410" y="3704"/>
                </a:lnTo>
                <a:lnTo>
                  <a:pt x="1401" y="3693"/>
                </a:lnTo>
                <a:lnTo>
                  <a:pt x="1390" y="3682"/>
                </a:lnTo>
                <a:lnTo>
                  <a:pt x="1378" y="3673"/>
                </a:lnTo>
                <a:lnTo>
                  <a:pt x="1365" y="3665"/>
                </a:lnTo>
                <a:lnTo>
                  <a:pt x="1351" y="3657"/>
                </a:lnTo>
                <a:lnTo>
                  <a:pt x="1336" y="3651"/>
                </a:lnTo>
                <a:lnTo>
                  <a:pt x="1321" y="3645"/>
                </a:lnTo>
                <a:lnTo>
                  <a:pt x="1336" y="3640"/>
                </a:lnTo>
                <a:lnTo>
                  <a:pt x="1351" y="3633"/>
                </a:lnTo>
                <a:lnTo>
                  <a:pt x="1364" y="3625"/>
                </a:lnTo>
                <a:lnTo>
                  <a:pt x="1377" y="3618"/>
                </a:lnTo>
                <a:lnTo>
                  <a:pt x="1388" y="3608"/>
                </a:lnTo>
                <a:lnTo>
                  <a:pt x="1398" y="3599"/>
                </a:lnTo>
                <a:lnTo>
                  <a:pt x="1408" y="3589"/>
                </a:lnTo>
                <a:lnTo>
                  <a:pt x="1417" y="3578"/>
                </a:lnTo>
                <a:lnTo>
                  <a:pt x="1424" y="3566"/>
                </a:lnTo>
                <a:lnTo>
                  <a:pt x="1431" y="3554"/>
                </a:lnTo>
                <a:lnTo>
                  <a:pt x="1436" y="3540"/>
                </a:lnTo>
                <a:lnTo>
                  <a:pt x="1440" y="3528"/>
                </a:lnTo>
                <a:lnTo>
                  <a:pt x="1444" y="3513"/>
                </a:lnTo>
                <a:lnTo>
                  <a:pt x="1447" y="3498"/>
                </a:lnTo>
                <a:lnTo>
                  <a:pt x="1448" y="3483"/>
                </a:lnTo>
                <a:lnTo>
                  <a:pt x="1449" y="3465"/>
                </a:lnTo>
                <a:lnTo>
                  <a:pt x="1449" y="3312"/>
                </a:lnTo>
                <a:lnTo>
                  <a:pt x="1449" y="3300"/>
                </a:lnTo>
                <a:lnTo>
                  <a:pt x="1448" y="3287"/>
                </a:lnTo>
                <a:lnTo>
                  <a:pt x="1446" y="3276"/>
                </a:lnTo>
                <a:lnTo>
                  <a:pt x="1443" y="3265"/>
                </a:lnTo>
                <a:lnTo>
                  <a:pt x="1440" y="3253"/>
                </a:lnTo>
                <a:lnTo>
                  <a:pt x="1437" y="3243"/>
                </a:lnTo>
                <a:lnTo>
                  <a:pt x="1433" y="3233"/>
                </a:lnTo>
                <a:lnTo>
                  <a:pt x="1428" y="3223"/>
                </a:lnTo>
                <a:lnTo>
                  <a:pt x="1423" y="3214"/>
                </a:lnTo>
                <a:lnTo>
                  <a:pt x="1417" y="3206"/>
                </a:lnTo>
                <a:lnTo>
                  <a:pt x="1410" y="3197"/>
                </a:lnTo>
                <a:lnTo>
                  <a:pt x="1403" y="3189"/>
                </a:lnTo>
                <a:lnTo>
                  <a:pt x="1394" y="3181"/>
                </a:lnTo>
                <a:lnTo>
                  <a:pt x="1386" y="3175"/>
                </a:lnTo>
                <a:lnTo>
                  <a:pt x="1377" y="3168"/>
                </a:lnTo>
                <a:lnTo>
                  <a:pt x="1366" y="3162"/>
                </a:lnTo>
                <a:lnTo>
                  <a:pt x="1346" y="3151"/>
                </a:lnTo>
                <a:lnTo>
                  <a:pt x="1324" y="3142"/>
                </a:lnTo>
                <a:lnTo>
                  <a:pt x="1302" y="3133"/>
                </a:lnTo>
                <a:lnTo>
                  <a:pt x="1278" y="3127"/>
                </a:lnTo>
                <a:lnTo>
                  <a:pt x="1254" y="3121"/>
                </a:lnTo>
                <a:lnTo>
                  <a:pt x="1228" y="3118"/>
                </a:lnTo>
                <a:lnTo>
                  <a:pt x="1202" y="3116"/>
                </a:lnTo>
                <a:lnTo>
                  <a:pt x="1175" y="3115"/>
                </a:lnTo>
                <a:lnTo>
                  <a:pt x="1142" y="3116"/>
                </a:lnTo>
                <a:lnTo>
                  <a:pt x="1111" y="3118"/>
                </a:lnTo>
                <a:lnTo>
                  <a:pt x="1082" y="3121"/>
                </a:lnTo>
                <a:lnTo>
                  <a:pt x="1055" y="3127"/>
                </a:lnTo>
                <a:lnTo>
                  <a:pt x="1031" y="3134"/>
                </a:lnTo>
                <a:lnTo>
                  <a:pt x="1008" y="3143"/>
                </a:lnTo>
                <a:lnTo>
                  <a:pt x="988" y="3152"/>
                </a:lnTo>
                <a:lnTo>
                  <a:pt x="970" y="3164"/>
                </a:lnTo>
                <a:lnTo>
                  <a:pt x="953" y="3177"/>
                </a:lnTo>
                <a:lnTo>
                  <a:pt x="946" y="3184"/>
                </a:lnTo>
                <a:lnTo>
                  <a:pt x="940" y="3192"/>
                </a:lnTo>
                <a:lnTo>
                  <a:pt x="933" y="3199"/>
                </a:lnTo>
                <a:lnTo>
                  <a:pt x="928" y="3208"/>
                </a:lnTo>
                <a:lnTo>
                  <a:pt x="922" y="3217"/>
                </a:lnTo>
                <a:lnTo>
                  <a:pt x="918" y="3226"/>
                </a:lnTo>
                <a:lnTo>
                  <a:pt x="911" y="3246"/>
                </a:lnTo>
                <a:lnTo>
                  <a:pt x="905" y="3266"/>
                </a:lnTo>
                <a:lnTo>
                  <a:pt x="902" y="3288"/>
                </a:lnTo>
                <a:lnTo>
                  <a:pt x="901" y="3312"/>
                </a:lnTo>
                <a:lnTo>
                  <a:pt x="901" y="3520"/>
                </a:lnTo>
                <a:lnTo>
                  <a:pt x="1119" y="3520"/>
                </a:lnTo>
                <a:lnTo>
                  <a:pt x="1119" y="3314"/>
                </a:lnTo>
                <a:lnTo>
                  <a:pt x="1120" y="3306"/>
                </a:lnTo>
                <a:lnTo>
                  <a:pt x="1122" y="3299"/>
                </a:lnTo>
                <a:lnTo>
                  <a:pt x="1125" y="3294"/>
                </a:lnTo>
                <a:lnTo>
                  <a:pt x="1130" y="3288"/>
                </a:lnTo>
                <a:lnTo>
                  <a:pt x="1137" y="3285"/>
                </a:lnTo>
                <a:lnTo>
                  <a:pt x="1144" y="3283"/>
                </a:lnTo>
                <a:lnTo>
                  <a:pt x="1154" y="3281"/>
                </a:lnTo>
                <a:lnTo>
                  <a:pt x="1165" y="3281"/>
                </a:lnTo>
                <a:lnTo>
                  <a:pt x="1174" y="3281"/>
                </a:lnTo>
                <a:lnTo>
                  <a:pt x="1184" y="3283"/>
                </a:lnTo>
                <a:lnTo>
                  <a:pt x="1191" y="3285"/>
                </a:lnTo>
                <a:lnTo>
                  <a:pt x="1198" y="3288"/>
                </a:lnTo>
                <a:lnTo>
                  <a:pt x="1202" y="3294"/>
                </a:lnTo>
                <a:lnTo>
                  <a:pt x="1205" y="3299"/>
                </a:lnTo>
                <a:lnTo>
                  <a:pt x="1208" y="3306"/>
                </a:lnTo>
                <a:lnTo>
                  <a:pt x="1209" y="3314"/>
                </a:lnTo>
                <a:lnTo>
                  <a:pt x="1209" y="3511"/>
                </a:lnTo>
                <a:lnTo>
                  <a:pt x="1209" y="3520"/>
                </a:lnTo>
                <a:lnTo>
                  <a:pt x="1208" y="3528"/>
                </a:lnTo>
                <a:lnTo>
                  <a:pt x="1205" y="3534"/>
                </a:lnTo>
                <a:lnTo>
                  <a:pt x="1202" y="3540"/>
                </a:lnTo>
                <a:lnTo>
                  <a:pt x="1198" y="3546"/>
                </a:lnTo>
                <a:lnTo>
                  <a:pt x="1194" y="3551"/>
                </a:lnTo>
                <a:lnTo>
                  <a:pt x="1188" y="3556"/>
                </a:lnTo>
                <a:lnTo>
                  <a:pt x="1182" y="3561"/>
                </a:lnTo>
                <a:lnTo>
                  <a:pt x="1175" y="3565"/>
                </a:lnTo>
                <a:lnTo>
                  <a:pt x="1168" y="3568"/>
                </a:lnTo>
                <a:lnTo>
                  <a:pt x="1159" y="3570"/>
                </a:lnTo>
                <a:lnTo>
                  <a:pt x="1150" y="3574"/>
                </a:lnTo>
                <a:lnTo>
                  <a:pt x="1128" y="3576"/>
                </a:lnTo>
                <a:lnTo>
                  <a:pt x="1104" y="3577"/>
                </a:lnTo>
                <a:lnTo>
                  <a:pt x="1104" y="3703"/>
                </a:lnTo>
                <a:lnTo>
                  <a:pt x="1131" y="3704"/>
                </a:lnTo>
                <a:lnTo>
                  <a:pt x="1143" y="3706"/>
                </a:lnTo>
                <a:lnTo>
                  <a:pt x="1155" y="3708"/>
                </a:lnTo>
                <a:lnTo>
                  <a:pt x="1165" y="3710"/>
                </a:lnTo>
                <a:lnTo>
                  <a:pt x="1173" y="3712"/>
                </a:lnTo>
                <a:lnTo>
                  <a:pt x="1181" y="3715"/>
                </a:lnTo>
                <a:lnTo>
                  <a:pt x="1186" y="3719"/>
                </a:lnTo>
                <a:lnTo>
                  <a:pt x="1191" y="3724"/>
                </a:lnTo>
                <a:lnTo>
                  <a:pt x="1196" y="3729"/>
                </a:lnTo>
                <a:lnTo>
                  <a:pt x="1200" y="3736"/>
                </a:lnTo>
                <a:lnTo>
                  <a:pt x="1203" y="3742"/>
                </a:lnTo>
                <a:lnTo>
                  <a:pt x="1205" y="3751"/>
                </a:lnTo>
                <a:lnTo>
                  <a:pt x="1208" y="3759"/>
                </a:lnTo>
                <a:lnTo>
                  <a:pt x="1209" y="3769"/>
                </a:lnTo>
                <a:lnTo>
                  <a:pt x="1209" y="3779"/>
                </a:lnTo>
                <a:lnTo>
                  <a:pt x="1209" y="4038"/>
                </a:lnTo>
                <a:lnTo>
                  <a:pt x="1208" y="4047"/>
                </a:lnTo>
                <a:lnTo>
                  <a:pt x="1205" y="4056"/>
                </a:lnTo>
                <a:lnTo>
                  <a:pt x="1202" y="4064"/>
                </a:lnTo>
                <a:lnTo>
                  <a:pt x="1198" y="4069"/>
                </a:lnTo>
                <a:lnTo>
                  <a:pt x="1191" y="4074"/>
                </a:lnTo>
                <a:lnTo>
                  <a:pt x="1184" y="4078"/>
                </a:lnTo>
                <a:lnTo>
                  <a:pt x="1174" y="4079"/>
                </a:lnTo>
                <a:lnTo>
                  <a:pt x="1165" y="4080"/>
                </a:lnTo>
                <a:lnTo>
                  <a:pt x="1154" y="4079"/>
                </a:lnTo>
                <a:lnTo>
                  <a:pt x="1145" y="4078"/>
                </a:lnTo>
                <a:lnTo>
                  <a:pt x="1137" y="4074"/>
                </a:lnTo>
                <a:lnTo>
                  <a:pt x="1131" y="4069"/>
                </a:lnTo>
                <a:lnTo>
                  <a:pt x="1126" y="4064"/>
                </a:lnTo>
                <a:lnTo>
                  <a:pt x="1123" y="4056"/>
                </a:lnTo>
                <a:lnTo>
                  <a:pt x="1121" y="4047"/>
                </a:lnTo>
                <a:lnTo>
                  <a:pt x="1120" y="4038"/>
                </a:lnTo>
                <a:lnTo>
                  <a:pt x="1120" y="3773"/>
                </a:lnTo>
                <a:lnTo>
                  <a:pt x="895" y="3773"/>
                </a:lnTo>
                <a:close/>
                <a:moveTo>
                  <a:pt x="2052" y="4242"/>
                </a:moveTo>
                <a:lnTo>
                  <a:pt x="2052" y="4098"/>
                </a:lnTo>
                <a:lnTo>
                  <a:pt x="1752" y="4098"/>
                </a:lnTo>
                <a:lnTo>
                  <a:pt x="2028" y="3570"/>
                </a:lnTo>
                <a:lnTo>
                  <a:pt x="2033" y="3559"/>
                </a:lnTo>
                <a:lnTo>
                  <a:pt x="2038" y="3546"/>
                </a:lnTo>
                <a:lnTo>
                  <a:pt x="2043" y="3532"/>
                </a:lnTo>
                <a:lnTo>
                  <a:pt x="2046" y="3518"/>
                </a:lnTo>
                <a:lnTo>
                  <a:pt x="2049" y="3503"/>
                </a:lnTo>
                <a:lnTo>
                  <a:pt x="2050" y="3487"/>
                </a:lnTo>
                <a:lnTo>
                  <a:pt x="2051" y="3471"/>
                </a:lnTo>
                <a:lnTo>
                  <a:pt x="2052" y="3454"/>
                </a:lnTo>
                <a:lnTo>
                  <a:pt x="2051" y="3410"/>
                </a:lnTo>
                <a:lnTo>
                  <a:pt x="2049" y="3369"/>
                </a:lnTo>
                <a:lnTo>
                  <a:pt x="2044" y="3332"/>
                </a:lnTo>
                <a:lnTo>
                  <a:pt x="2038" y="3298"/>
                </a:lnTo>
                <a:lnTo>
                  <a:pt x="2030" y="3267"/>
                </a:lnTo>
                <a:lnTo>
                  <a:pt x="2025" y="3253"/>
                </a:lnTo>
                <a:lnTo>
                  <a:pt x="2021" y="3239"/>
                </a:lnTo>
                <a:lnTo>
                  <a:pt x="2015" y="3226"/>
                </a:lnTo>
                <a:lnTo>
                  <a:pt x="2009" y="3214"/>
                </a:lnTo>
                <a:lnTo>
                  <a:pt x="2003" y="3204"/>
                </a:lnTo>
                <a:lnTo>
                  <a:pt x="1997" y="3193"/>
                </a:lnTo>
                <a:lnTo>
                  <a:pt x="1989" y="3184"/>
                </a:lnTo>
                <a:lnTo>
                  <a:pt x="1980" y="3175"/>
                </a:lnTo>
                <a:lnTo>
                  <a:pt x="1971" y="3166"/>
                </a:lnTo>
                <a:lnTo>
                  <a:pt x="1961" y="3159"/>
                </a:lnTo>
                <a:lnTo>
                  <a:pt x="1950" y="3152"/>
                </a:lnTo>
                <a:lnTo>
                  <a:pt x="1939" y="3146"/>
                </a:lnTo>
                <a:lnTo>
                  <a:pt x="1926" y="3139"/>
                </a:lnTo>
                <a:lnTo>
                  <a:pt x="1912" y="3134"/>
                </a:lnTo>
                <a:lnTo>
                  <a:pt x="1897" y="3130"/>
                </a:lnTo>
                <a:lnTo>
                  <a:pt x="1882" y="3126"/>
                </a:lnTo>
                <a:lnTo>
                  <a:pt x="1865" y="3122"/>
                </a:lnTo>
                <a:lnTo>
                  <a:pt x="1848" y="3119"/>
                </a:lnTo>
                <a:lnTo>
                  <a:pt x="1829" y="3117"/>
                </a:lnTo>
                <a:lnTo>
                  <a:pt x="1810" y="3116"/>
                </a:lnTo>
                <a:lnTo>
                  <a:pt x="1791" y="3115"/>
                </a:lnTo>
                <a:lnTo>
                  <a:pt x="1769" y="3115"/>
                </a:lnTo>
                <a:lnTo>
                  <a:pt x="1736" y="3116"/>
                </a:lnTo>
                <a:lnTo>
                  <a:pt x="1704" y="3118"/>
                </a:lnTo>
                <a:lnTo>
                  <a:pt x="1675" y="3122"/>
                </a:lnTo>
                <a:lnTo>
                  <a:pt x="1648" y="3128"/>
                </a:lnTo>
                <a:lnTo>
                  <a:pt x="1623" y="3135"/>
                </a:lnTo>
                <a:lnTo>
                  <a:pt x="1600" y="3145"/>
                </a:lnTo>
                <a:lnTo>
                  <a:pt x="1580" y="3156"/>
                </a:lnTo>
                <a:lnTo>
                  <a:pt x="1570" y="3162"/>
                </a:lnTo>
                <a:lnTo>
                  <a:pt x="1561" y="3168"/>
                </a:lnTo>
                <a:lnTo>
                  <a:pt x="1553" y="3176"/>
                </a:lnTo>
                <a:lnTo>
                  <a:pt x="1545" y="3182"/>
                </a:lnTo>
                <a:lnTo>
                  <a:pt x="1538" y="3191"/>
                </a:lnTo>
                <a:lnTo>
                  <a:pt x="1531" y="3198"/>
                </a:lnTo>
                <a:lnTo>
                  <a:pt x="1525" y="3207"/>
                </a:lnTo>
                <a:lnTo>
                  <a:pt x="1519" y="3217"/>
                </a:lnTo>
                <a:lnTo>
                  <a:pt x="1514" y="3226"/>
                </a:lnTo>
                <a:lnTo>
                  <a:pt x="1510" y="3236"/>
                </a:lnTo>
                <a:lnTo>
                  <a:pt x="1506" y="3246"/>
                </a:lnTo>
                <a:lnTo>
                  <a:pt x="1502" y="3257"/>
                </a:lnTo>
                <a:lnTo>
                  <a:pt x="1496" y="3280"/>
                </a:lnTo>
                <a:lnTo>
                  <a:pt x="1493" y="3303"/>
                </a:lnTo>
                <a:lnTo>
                  <a:pt x="1492" y="3330"/>
                </a:lnTo>
                <a:lnTo>
                  <a:pt x="1492" y="3525"/>
                </a:lnTo>
                <a:lnTo>
                  <a:pt x="1711" y="3525"/>
                </a:lnTo>
                <a:lnTo>
                  <a:pt x="1711" y="3333"/>
                </a:lnTo>
                <a:lnTo>
                  <a:pt x="1712" y="3323"/>
                </a:lnTo>
                <a:lnTo>
                  <a:pt x="1715" y="3313"/>
                </a:lnTo>
                <a:lnTo>
                  <a:pt x="1719" y="3305"/>
                </a:lnTo>
                <a:lnTo>
                  <a:pt x="1724" y="3298"/>
                </a:lnTo>
                <a:lnTo>
                  <a:pt x="1732" y="3293"/>
                </a:lnTo>
                <a:lnTo>
                  <a:pt x="1740" y="3290"/>
                </a:lnTo>
                <a:lnTo>
                  <a:pt x="1751" y="3287"/>
                </a:lnTo>
                <a:lnTo>
                  <a:pt x="1763" y="3286"/>
                </a:lnTo>
                <a:lnTo>
                  <a:pt x="1775" y="3287"/>
                </a:lnTo>
                <a:lnTo>
                  <a:pt x="1780" y="3290"/>
                </a:lnTo>
                <a:lnTo>
                  <a:pt x="1785" y="3292"/>
                </a:lnTo>
                <a:lnTo>
                  <a:pt x="1790" y="3294"/>
                </a:lnTo>
                <a:lnTo>
                  <a:pt x="1794" y="3297"/>
                </a:lnTo>
                <a:lnTo>
                  <a:pt x="1797" y="3301"/>
                </a:lnTo>
                <a:lnTo>
                  <a:pt x="1800" y="3306"/>
                </a:lnTo>
                <a:lnTo>
                  <a:pt x="1806" y="3316"/>
                </a:lnTo>
                <a:lnTo>
                  <a:pt x="1810" y="3329"/>
                </a:lnTo>
                <a:lnTo>
                  <a:pt x="1812" y="3344"/>
                </a:lnTo>
                <a:lnTo>
                  <a:pt x="1813" y="3361"/>
                </a:lnTo>
                <a:lnTo>
                  <a:pt x="1812" y="3397"/>
                </a:lnTo>
                <a:lnTo>
                  <a:pt x="1810" y="3429"/>
                </a:lnTo>
                <a:lnTo>
                  <a:pt x="1807" y="3460"/>
                </a:lnTo>
                <a:lnTo>
                  <a:pt x="1801" y="3490"/>
                </a:lnTo>
                <a:lnTo>
                  <a:pt x="1795" y="3517"/>
                </a:lnTo>
                <a:lnTo>
                  <a:pt x="1787" y="3543"/>
                </a:lnTo>
                <a:lnTo>
                  <a:pt x="1778" y="3566"/>
                </a:lnTo>
                <a:lnTo>
                  <a:pt x="1768" y="3588"/>
                </a:lnTo>
                <a:lnTo>
                  <a:pt x="1492" y="4094"/>
                </a:lnTo>
                <a:lnTo>
                  <a:pt x="1492" y="4242"/>
                </a:lnTo>
                <a:lnTo>
                  <a:pt x="2052" y="4242"/>
                </a:lnTo>
                <a:close/>
                <a:moveTo>
                  <a:pt x="2921" y="4242"/>
                </a:moveTo>
                <a:lnTo>
                  <a:pt x="2921" y="3688"/>
                </a:lnTo>
                <a:lnTo>
                  <a:pt x="2648" y="3688"/>
                </a:lnTo>
                <a:lnTo>
                  <a:pt x="2648" y="3860"/>
                </a:lnTo>
                <a:lnTo>
                  <a:pt x="2699" y="3860"/>
                </a:lnTo>
                <a:lnTo>
                  <a:pt x="2699" y="4069"/>
                </a:lnTo>
                <a:lnTo>
                  <a:pt x="2699" y="4075"/>
                </a:lnTo>
                <a:lnTo>
                  <a:pt x="2697" y="4081"/>
                </a:lnTo>
                <a:lnTo>
                  <a:pt x="2693" y="4085"/>
                </a:lnTo>
                <a:lnTo>
                  <a:pt x="2690" y="4089"/>
                </a:lnTo>
                <a:lnTo>
                  <a:pt x="2685" y="4093"/>
                </a:lnTo>
                <a:lnTo>
                  <a:pt x="2678" y="4095"/>
                </a:lnTo>
                <a:lnTo>
                  <a:pt x="2671" y="4096"/>
                </a:lnTo>
                <a:lnTo>
                  <a:pt x="2662" y="4096"/>
                </a:lnTo>
                <a:lnTo>
                  <a:pt x="2654" y="4096"/>
                </a:lnTo>
                <a:lnTo>
                  <a:pt x="2646" y="4095"/>
                </a:lnTo>
                <a:lnTo>
                  <a:pt x="2640" y="4093"/>
                </a:lnTo>
                <a:lnTo>
                  <a:pt x="2635" y="4089"/>
                </a:lnTo>
                <a:lnTo>
                  <a:pt x="2631" y="4085"/>
                </a:lnTo>
                <a:lnTo>
                  <a:pt x="2628" y="4081"/>
                </a:lnTo>
                <a:lnTo>
                  <a:pt x="2627" y="4075"/>
                </a:lnTo>
                <a:lnTo>
                  <a:pt x="2626" y="4069"/>
                </a:lnTo>
                <a:lnTo>
                  <a:pt x="2626" y="3294"/>
                </a:lnTo>
                <a:lnTo>
                  <a:pt x="2627" y="3287"/>
                </a:lnTo>
                <a:lnTo>
                  <a:pt x="2628" y="3282"/>
                </a:lnTo>
                <a:lnTo>
                  <a:pt x="2631" y="3277"/>
                </a:lnTo>
                <a:lnTo>
                  <a:pt x="2635" y="3273"/>
                </a:lnTo>
                <a:lnTo>
                  <a:pt x="2640" y="3270"/>
                </a:lnTo>
                <a:lnTo>
                  <a:pt x="2646" y="3268"/>
                </a:lnTo>
                <a:lnTo>
                  <a:pt x="2654" y="3267"/>
                </a:lnTo>
                <a:lnTo>
                  <a:pt x="2662" y="3266"/>
                </a:lnTo>
                <a:lnTo>
                  <a:pt x="2671" y="3267"/>
                </a:lnTo>
                <a:lnTo>
                  <a:pt x="2678" y="3268"/>
                </a:lnTo>
                <a:lnTo>
                  <a:pt x="2685" y="3270"/>
                </a:lnTo>
                <a:lnTo>
                  <a:pt x="2690" y="3273"/>
                </a:lnTo>
                <a:lnTo>
                  <a:pt x="2693" y="3277"/>
                </a:lnTo>
                <a:lnTo>
                  <a:pt x="2697" y="3282"/>
                </a:lnTo>
                <a:lnTo>
                  <a:pt x="2699" y="3287"/>
                </a:lnTo>
                <a:lnTo>
                  <a:pt x="2699" y="3294"/>
                </a:lnTo>
                <a:lnTo>
                  <a:pt x="2699" y="3520"/>
                </a:lnTo>
                <a:lnTo>
                  <a:pt x="2921" y="3520"/>
                </a:lnTo>
                <a:lnTo>
                  <a:pt x="2921" y="3312"/>
                </a:lnTo>
                <a:lnTo>
                  <a:pt x="2920" y="3288"/>
                </a:lnTo>
                <a:lnTo>
                  <a:pt x="2916" y="3266"/>
                </a:lnTo>
                <a:lnTo>
                  <a:pt x="2912" y="3246"/>
                </a:lnTo>
                <a:lnTo>
                  <a:pt x="2904" y="3226"/>
                </a:lnTo>
                <a:lnTo>
                  <a:pt x="2895" y="3208"/>
                </a:lnTo>
                <a:lnTo>
                  <a:pt x="2884" y="3192"/>
                </a:lnTo>
                <a:lnTo>
                  <a:pt x="2870" y="3177"/>
                </a:lnTo>
                <a:lnTo>
                  <a:pt x="2855" y="3164"/>
                </a:lnTo>
                <a:lnTo>
                  <a:pt x="2838" y="3152"/>
                </a:lnTo>
                <a:lnTo>
                  <a:pt x="2818" y="3143"/>
                </a:lnTo>
                <a:lnTo>
                  <a:pt x="2796" y="3134"/>
                </a:lnTo>
                <a:lnTo>
                  <a:pt x="2773" y="3127"/>
                </a:lnTo>
                <a:lnTo>
                  <a:pt x="2747" y="3121"/>
                </a:lnTo>
                <a:lnTo>
                  <a:pt x="2719" y="3118"/>
                </a:lnTo>
                <a:lnTo>
                  <a:pt x="2690" y="3116"/>
                </a:lnTo>
                <a:lnTo>
                  <a:pt x="2658" y="3115"/>
                </a:lnTo>
                <a:lnTo>
                  <a:pt x="2624" y="3116"/>
                </a:lnTo>
                <a:lnTo>
                  <a:pt x="2593" y="3118"/>
                </a:lnTo>
                <a:lnTo>
                  <a:pt x="2564" y="3122"/>
                </a:lnTo>
                <a:lnTo>
                  <a:pt x="2537" y="3129"/>
                </a:lnTo>
                <a:lnTo>
                  <a:pt x="2511" y="3136"/>
                </a:lnTo>
                <a:lnTo>
                  <a:pt x="2489" y="3145"/>
                </a:lnTo>
                <a:lnTo>
                  <a:pt x="2468" y="3157"/>
                </a:lnTo>
                <a:lnTo>
                  <a:pt x="2459" y="3162"/>
                </a:lnTo>
                <a:lnTo>
                  <a:pt x="2450" y="3168"/>
                </a:lnTo>
                <a:lnTo>
                  <a:pt x="2441" y="3176"/>
                </a:lnTo>
                <a:lnTo>
                  <a:pt x="2434" y="3183"/>
                </a:lnTo>
                <a:lnTo>
                  <a:pt x="2426" y="3191"/>
                </a:lnTo>
                <a:lnTo>
                  <a:pt x="2420" y="3199"/>
                </a:lnTo>
                <a:lnTo>
                  <a:pt x="2414" y="3208"/>
                </a:lnTo>
                <a:lnTo>
                  <a:pt x="2407" y="3218"/>
                </a:lnTo>
                <a:lnTo>
                  <a:pt x="2403" y="3226"/>
                </a:lnTo>
                <a:lnTo>
                  <a:pt x="2397" y="3237"/>
                </a:lnTo>
                <a:lnTo>
                  <a:pt x="2394" y="3247"/>
                </a:lnTo>
                <a:lnTo>
                  <a:pt x="2390" y="3258"/>
                </a:lnTo>
                <a:lnTo>
                  <a:pt x="2385" y="3281"/>
                </a:lnTo>
                <a:lnTo>
                  <a:pt x="2381" y="3306"/>
                </a:lnTo>
                <a:lnTo>
                  <a:pt x="2380" y="3332"/>
                </a:lnTo>
                <a:lnTo>
                  <a:pt x="2380" y="4060"/>
                </a:lnTo>
                <a:lnTo>
                  <a:pt x="2381" y="4085"/>
                </a:lnTo>
                <a:lnTo>
                  <a:pt x="2385" y="4108"/>
                </a:lnTo>
                <a:lnTo>
                  <a:pt x="2390" y="4128"/>
                </a:lnTo>
                <a:lnTo>
                  <a:pt x="2397" y="4147"/>
                </a:lnTo>
                <a:lnTo>
                  <a:pt x="2402" y="4156"/>
                </a:lnTo>
                <a:lnTo>
                  <a:pt x="2406" y="4164"/>
                </a:lnTo>
                <a:lnTo>
                  <a:pt x="2411" y="4172"/>
                </a:lnTo>
                <a:lnTo>
                  <a:pt x="2418" y="4179"/>
                </a:lnTo>
                <a:lnTo>
                  <a:pt x="2424" y="4187"/>
                </a:lnTo>
                <a:lnTo>
                  <a:pt x="2431" y="4193"/>
                </a:lnTo>
                <a:lnTo>
                  <a:pt x="2438" y="4200"/>
                </a:lnTo>
                <a:lnTo>
                  <a:pt x="2447" y="4206"/>
                </a:lnTo>
                <a:lnTo>
                  <a:pt x="2463" y="4217"/>
                </a:lnTo>
                <a:lnTo>
                  <a:pt x="2480" y="4225"/>
                </a:lnTo>
                <a:lnTo>
                  <a:pt x="2498" y="4234"/>
                </a:lnTo>
                <a:lnTo>
                  <a:pt x="2518" y="4240"/>
                </a:lnTo>
                <a:lnTo>
                  <a:pt x="2537" y="4245"/>
                </a:lnTo>
                <a:lnTo>
                  <a:pt x="2557" y="4249"/>
                </a:lnTo>
                <a:lnTo>
                  <a:pt x="2579" y="4251"/>
                </a:lnTo>
                <a:lnTo>
                  <a:pt x="2600" y="4251"/>
                </a:lnTo>
                <a:lnTo>
                  <a:pt x="2623" y="4250"/>
                </a:lnTo>
                <a:lnTo>
                  <a:pt x="2645" y="4247"/>
                </a:lnTo>
                <a:lnTo>
                  <a:pt x="2667" y="4242"/>
                </a:lnTo>
                <a:lnTo>
                  <a:pt x="2688" y="4234"/>
                </a:lnTo>
                <a:lnTo>
                  <a:pt x="2709" y="4223"/>
                </a:lnTo>
                <a:lnTo>
                  <a:pt x="2730" y="4212"/>
                </a:lnTo>
                <a:lnTo>
                  <a:pt x="2751" y="4197"/>
                </a:lnTo>
                <a:lnTo>
                  <a:pt x="2772" y="4180"/>
                </a:lnTo>
                <a:lnTo>
                  <a:pt x="2804" y="4242"/>
                </a:lnTo>
                <a:lnTo>
                  <a:pt x="2921" y="4242"/>
                </a:lnTo>
                <a:close/>
                <a:moveTo>
                  <a:pt x="2972" y="4242"/>
                </a:moveTo>
                <a:lnTo>
                  <a:pt x="3281" y="4242"/>
                </a:lnTo>
                <a:lnTo>
                  <a:pt x="3305" y="4240"/>
                </a:lnTo>
                <a:lnTo>
                  <a:pt x="3329" y="4238"/>
                </a:lnTo>
                <a:lnTo>
                  <a:pt x="3352" y="4234"/>
                </a:lnTo>
                <a:lnTo>
                  <a:pt x="3373" y="4228"/>
                </a:lnTo>
                <a:lnTo>
                  <a:pt x="3394" y="4220"/>
                </a:lnTo>
                <a:lnTo>
                  <a:pt x="3415" y="4210"/>
                </a:lnTo>
                <a:lnTo>
                  <a:pt x="3434" y="4200"/>
                </a:lnTo>
                <a:lnTo>
                  <a:pt x="3452" y="4187"/>
                </a:lnTo>
                <a:lnTo>
                  <a:pt x="3461" y="4179"/>
                </a:lnTo>
                <a:lnTo>
                  <a:pt x="3469" y="4172"/>
                </a:lnTo>
                <a:lnTo>
                  <a:pt x="3477" y="4164"/>
                </a:lnTo>
                <a:lnTo>
                  <a:pt x="3483" y="4156"/>
                </a:lnTo>
                <a:lnTo>
                  <a:pt x="3491" y="4147"/>
                </a:lnTo>
                <a:lnTo>
                  <a:pt x="3496" y="4138"/>
                </a:lnTo>
                <a:lnTo>
                  <a:pt x="3502" y="4128"/>
                </a:lnTo>
                <a:lnTo>
                  <a:pt x="3507" y="4117"/>
                </a:lnTo>
                <a:lnTo>
                  <a:pt x="3510" y="4108"/>
                </a:lnTo>
                <a:lnTo>
                  <a:pt x="3514" y="4096"/>
                </a:lnTo>
                <a:lnTo>
                  <a:pt x="3518" y="4085"/>
                </a:lnTo>
                <a:lnTo>
                  <a:pt x="3520" y="4073"/>
                </a:lnTo>
                <a:lnTo>
                  <a:pt x="3523" y="4047"/>
                </a:lnTo>
                <a:lnTo>
                  <a:pt x="3524" y="4021"/>
                </a:lnTo>
                <a:lnTo>
                  <a:pt x="3524" y="3804"/>
                </a:lnTo>
                <a:lnTo>
                  <a:pt x="3524" y="3789"/>
                </a:lnTo>
                <a:lnTo>
                  <a:pt x="3522" y="3775"/>
                </a:lnTo>
                <a:lnTo>
                  <a:pt x="3519" y="3761"/>
                </a:lnTo>
                <a:lnTo>
                  <a:pt x="3516" y="3748"/>
                </a:lnTo>
                <a:lnTo>
                  <a:pt x="3510" y="3736"/>
                </a:lnTo>
                <a:lnTo>
                  <a:pt x="3504" y="3724"/>
                </a:lnTo>
                <a:lnTo>
                  <a:pt x="3495" y="3713"/>
                </a:lnTo>
                <a:lnTo>
                  <a:pt x="3487" y="3702"/>
                </a:lnTo>
                <a:lnTo>
                  <a:pt x="3477" y="3693"/>
                </a:lnTo>
                <a:lnTo>
                  <a:pt x="3465" y="3684"/>
                </a:lnTo>
                <a:lnTo>
                  <a:pt x="3453" y="3675"/>
                </a:lnTo>
                <a:lnTo>
                  <a:pt x="3439" y="3667"/>
                </a:lnTo>
                <a:lnTo>
                  <a:pt x="3424" y="3660"/>
                </a:lnTo>
                <a:lnTo>
                  <a:pt x="3408" y="3654"/>
                </a:lnTo>
                <a:lnTo>
                  <a:pt x="3391" y="3649"/>
                </a:lnTo>
                <a:lnTo>
                  <a:pt x="3373" y="3643"/>
                </a:lnTo>
                <a:lnTo>
                  <a:pt x="3391" y="3637"/>
                </a:lnTo>
                <a:lnTo>
                  <a:pt x="3407" y="3630"/>
                </a:lnTo>
                <a:lnTo>
                  <a:pt x="3422" y="3623"/>
                </a:lnTo>
                <a:lnTo>
                  <a:pt x="3436" y="3614"/>
                </a:lnTo>
                <a:lnTo>
                  <a:pt x="3449" y="3607"/>
                </a:lnTo>
                <a:lnTo>
                  <a:pt x="3461" y="3597"/>
                </a:lnTo>
                <a:lnTo>
                  <a:pt x="3472" y="3588"/>
                </a:lnTo>
                <a:lnTo>
                  <a:pt x="3481" y="3578"/>
                </a:lnTo>
                <a:lnTo>
                  <a:pt x="3489" y="3567"/>
                </a:lnTo>
                <a:lnTo>
                  <a:pt x="3496" y="3555"/>
                </a:lnTo>
                <a:lnTo>
                  <a:pt x="3503" y="3545"/>
                </a:lnTo>
                <a:lnTo>
                  <a:pt x="3508" y="3532"/>
                </a:lnTo>
                <a:lnTo>
                  <a:pt x="3511" y="3519"/>
                </a:lnTo>
                <a:lnTo>
                  <a:pt x="3514" y="3506"/>
                </a:lnTo>
                <a:lnTo>
                  <a:pt x="3516" y="3492"/>
                </a:lnTo>
                <a:lnTo>
                  <a:pt x="3517" y="3477"/>
                </a:lnTo>
                <a:lnTo>
                  <a:pt x="3517" y="3323"/>
                </a:lnTo>
                <a:lnTo>
                  <a:pt x="3516" y="3297"/>
                </a:lnTo>
                <a:lnTo>
                  <a:pt x="3513" y="3285"/>
                </a:lnTo>
                <a:lnTo>
                  <a:pt x="3512" y="3275"/>
                </a:lnTo>
                <a:lnTo>
                  <a:pt x="3509" y="3264"/>
                </a:lnTo>
                <a:lnTo>
                  <a:pt x="3506" y="3253"/>
                </a:lnTo>
                <a:lnTo>
                  <a:pt x="3502" y="3242"/>
                </a:lnTo>
                <a:lnTo>
                  <a:pt x="3497" y="3233"/>
                </a:lnTo>
                <a:lnTo>
                  <a:pt x="3492" y="3224"/>
                </a:lnTo>
                <a:lnTo>
                  <a:pt x="3487" y="3216"/>
                </a:lnTo>
                <a:lnTo>
                  <a:pt x="3480" y="3207"/>
                </a:lnTo>
                <a:lnTo>
                  <a:pt x="3474" y="3198"/>
                </a:lnTo>
                <a:lnTo>
                  <a:pt x="3466" y="3192"/>
                </a:lnTo>
                <a:lnTo>
                  <a:pt x="3459" y="3184"/>
                </a:lnTo>
                <a:lnTo>
                  <a:pt x="3449" y="3178"/>
                </a:lnTo>
                <a:lnTo>
                  <a:pt x="3440" y="3172"/>
                </a:lnTo>
                <a:lnTo>
                  <a:pt x="3421" y="3161"/>
                </a:lnTo>
                <a:lnTo>
                  <a:pt x="3401" y="3151"/>
                </a:lnTo>
                <a:lnTo>
                  <a:pt x="3379" y="3143"/>
                </a:lnTo>
                <a:lnTo>
                  <a:pt x="3357" y="3136"/>
                </a:lnTo>
                <a:lnTo>
                  <a:pt x="3334" y="3131"/>
                </a:lnTo>
                <a:lnTo>
                  <a:pt x="3311" y="3128"/>
                </a:lnTo>
                <a:lnTo>
                  <a:pt x="3286" y="3126"/>
                </a:lnTo>
                <a:lnTo>
                  <a:pt x="3260" y="3124"/>
                </a:lnTo>
                <a:lnTo>
                  <a:pt x="2972" y="3124"/>
                </a:lnTo>
                <a:lnTo>
                  <a:pt x="2972" y="4242"/>
                </a:lnTo>
                <a:close/>
                <a:moveTo>
                  <a:pt x="3285" y="3517"/>
                </a:moveTo>
                <a:lnTo>
                  <a:pt x="3285" y="3327"/>
                </a:lnTo>
                <a:lnTo>
                  <a:pt x="3284" y="3313"/>
                </a:lnTo>
                <a:lnTo>
                  <a:pt x="3281" y="3301"/>
                </a:lnTo>
                <a:lnTo>
                  <a:pt x="3279" y="3296"/>
                </a:lnTo>
                <a:lnTo>
                  <a:pt x="3275" y="3292"/>
                </a:lnTo>
                <a:lnTo>
                  <a:pt x="3272" y="3287"/>
                </a:lnTo>
                <a:lnTo>
                  <a:pt x="3268" y="3283"/>
                </a:lnTo>
                <a:lnTo>
                  <a:pt x="3264" y="3280"/>
                </a:lnTo>
                <a:lnTo>
                  <a:pt x="3258" y="3277"/>
                </a:lnTo>
                <a:lnTo>
                  <a:pt x="3246" y="3272"/>
                </a:lnTo>
                <a:lnTo>
                  <a:pt x="3233" y="3269"/>
                </a:lnTo>
                <a:lnTo>
                  <a:pt x="3218" y="3269"/>
                </a:lnTo>
                <a:lnTo>
                  <a:pt x="3218" y="3577"/>
                </a:lnTo>
                <a:lnTo>
                  <a:pt x="3233" y="3576"/>
                </a:lnTo>
                <a:lnTo>
                  <a:pt x="3246" y="3573"/>
                </a:lnTo>
                <a:lnTo>
                  <a:pt x="3258" y="3568"/>
                </a:lnTo>
                <a:lnTo>
                  <a:pt x="3264" y="3565"/>
                </a:lnTo>
                <a:lnTo>
                  <a:pt x="3268" y="3562"/>
                </a:lnTo>
                <a:lnTo>
                  <a:pt x="3272" y="3558"/>
                </a:lnTo>
                <a:lnTo>
                  <a:pt x="3275" y="3553"/>
                </a:lnTo>
                <a:lnTo>
                  <a:pt x="3279" y="3548"/>
                </a:lnTo>
                <a:lnTo>
                  <a:pt x="3281" y="3543"/>
                </a:lnTo>
                <a:lnTo>
                  <a:pt x="3284" y="3531"/>
                </a:lnTo>
                <a:lnTo>
                  <a:pt x="3285" y="3517"/>
                </a:lnTo>
                <a:close/>
                <a:moveTo>
                  <a:pt x="3285" y="4039"/>
                </a:moveTo>
                <a:lnTo>
                  <a:pt x="3285" y="3756"/>
                </a:lnTo>
                <a:lnTo>
                  <a:pt x="3284" y="3743"/>
                </a:lnTo>
                <a:lnTo>
                  <a:pt x="3281" y="3731"/>
                </a:lnTo>
                <a:lnTo>
                  <a:pt x="3279" y="3726"/>
                </a:lnTo>
                <a:lnTo>
                  <a:pt x="3275" y="3721"/>
                </a:lnTo>
                <a:lnTo>
                  <a:pt x="3272" y="3716"/>
                </a:lnTo>
                <a:lnTo>
                  <a:pt x="3268" y="3713"/>
                </a:lnTo>
                <a:lnTo>
                  <a:pt x="3264" y="3709"/>
                </a:lnTo>
                <a:lnTo>
                  <a:pt x="3258" y="3707"/>
                </a:lnTo>
                <a:lnTo>
                  <a:pt x="3246" y="3701"/>
                </a:lnTo>
                <a:lnTo>
                  <a:pt x="3233" y="3699"/>
                </a:lnTo>
                <a:lnTo>
                  <a:pt x="3218" y="3698"/>
                </a:lnTo>
                <a:lnTo>
                  <a:pt x="3218" y="4098"/>
                </a:lnTo>
                <a:lnTo>
                  <a:pt x="3233" y="4097"/>
                </a:lnTo>
                <a:lnTo>
                  <a:pt x="3246" y="4095"/>
                </a:lnTo>
                <a:lnTo>
                  <a:pt x="3258" y="4089"/>
                </a:lnTo>
                <a:lnTo>
                  <a:pt x="3264" y="4087"/>
                </a:lnTo>
                <a:lnTo>
                  <a:pt x="3268" y="4083"/>
                </a:lnTo>
                <a:lnTo>
                  <a:pt x="3272" y="4080"/>
                </a:lnTo>
                <a:lnTo>
                  <a:pt x="3275" y="4075"/>
                </a:lnTo>
                <a:lnTo>
                  <a:pt x="3279" y="4070"/>
                </a:lnTo>
                <a:lnTo>
                  <a:pt x="3281" y="4065"/>
                </a:lnTo>
                <a:lnTo>
                  <a:pt x="3284" y="4053"/>
                </a:lnTo>
                <a:lnTo>
                  <a:pt x="3285" y="4039"/>
                </a:lnTo>
                <a:close/>
                <a:moveTo>
                  <a:pt x="3384" y="182"/>
                </a:moveTo>
                <a:lnTo>
                  <a:pt x="3384" y="1490"/>
                </a:lnTo>
                <a:lnTo>
                  <a:pt x="3847" y="1490"/>
                </a:lnTo>
                <a:lnTo>
                  <a:pt x="3847" y="182"/>
                </a:lnTo>
                <a:lnTo>
                  <a:pt x="3384" y="182"/>
                </a:lnTo>
                <a:close/>
                <a:moveTo>
                  <a:pt x="801" y="2665"/>
                </a:moveTo>
                <a:lnTo>
                  <a:pt x="801" y="2665"/>
                </a:lnTo>
                <a:lnTo>
                  <a:pt x="780" y="2666"/>
                </a:lnTo>
                <a:lnTo>
                  <a:pt x="758" y="2669"/>
                </a:lnTo>
                <a:lnTo>
                  <a:pt x="737" y="2674"/>
                </a:lnTo>
                <a:lnTo>
                  <a:pt x="718" y="2682"/>
                </a:lnTo>
                <a:lnTo>
                  <a:pt x="698" y="2690"/>
                </a:lnTo>
                <a:lnTo>
                  <a:pt x="681" y="2701"/>
                </a:lnTo>
                <a:lnTo>
                  <a:pt x="664" y="2714"/>
                </a:lnTo>
                <a:lnTo>
                  <a:pt x="649" y="2728"/>
                </a:lnTo>
                <a:lnTo>
                  <a:pt x="635" y="2743"/>
                </a:lnTo>
                <a:lnTo>
                  <a:pt x="623" y="2760"/>
                </a:lnTo>
                <a:lnTo>
                  <a:pt x="613" y="2777"/>
                </a:lnTo>
                <a:lnTo>
                  <a:pt x="603" y="2796"/>
                </a:lnTo>
                <a:lnTo>
                  <a:pt x="595" y="2816"/>
                </a:lnTo>
                <a:lnTo>
                  <a:pt x="590" y="2837"/>
                </a:lnTo>
                <a:lnTo>
                  <a:pt x="587" y="2858"/>
                </a:lnTo>
                <a:lnTo>
                  <a:pt x="586" y="2880"/>
                </a:lnTo>
                <a:lnTo>
                  <a:pt x="586" y="4453"/>
                </a:lnTo>
                <a:lnTo>
                  <a:pt x="587" y="4474"/>
                </a:lnTo>
                <a:lnTo>
                  <a:pt x="590" y="4496"/>
                </a:lnTo>
                <a:lnTo>
                  <a:pt x="595" y="4516"/>
                </a:lnTo>
                <a:lnTo>
                  <a:pt x="603" y="4536"/>
                </a:lnTo>
                <a:lnTo>
                  <a:pt x="613" y="4555"/>
                </a:lnTo>
                <a:lnTo>
                  <a:pt x="623" y="4573"/>
                </a:lnTo>
                <a:lnTo>
                  <a:pt x="635" y="4589"/>
                </a:lnTo>
                <a:lnTo>
                  <a:pt x="649" y="4605"/>
                </a:lnTo>
                <a:lnTo>
                  <a:pt x="664" y="4619"/>
                </a:lnTo>
                <a:lnTo>
                  <a:pt x="681" y="4631"/>
                </a:lnTo>
                <a:lnTo>
                  <a:pt x="698" y="4641"/>
                </a:lnTo>
                <a:lnTo>
                  <a:pt x="718" y="4651"/>
                </a:lnTo>
                <a:lnTo>
                  <a:pt x="737" y="4658"/>
                </a:lnTo>
                <a:lnTo>
                  <a:pt x="758" y="4663"/>
                </a:lnTo>
                <a:lnTo>
                  <a:pt x="780" y="4667"/>
                </a:lnTo>
                <a:lnTo>
                  <a:pt x="801" y="4668"/>
                </a:lnTo>
                <a:lnTo>
                  <a:pt x="3566" y="4668"/>
                </a:lnTo>
                <a:lnTo>
                  <a:pt x="3587" y="4667"/>
                </a:lnTo>
                <a:lnTo>
                  <a:pt x="3609" y="4663"/>
                </a:lnTo>
                <a:lnTo>
                  <a:pt x="3629" y="4658"/>
                </a:lnTo>
                <a:lnTo>
                  <a:pt x="3650" y="4651"/>
                </a:lnTo>
                <a:lnTo>
                  <a:pt x="3668" y="4641"/>
                </a:lnTo>
                <a:lnTo>
                  <a:pt x="3686" y="4631"/>
                </a:lnTo>
                <a:lnTo>
                  <a:pt x="3702" y="4619"/>
                </a:lnTo>
                <a:lnTo>
                  <a:pt x="3717" y="4605"/>
                </a:lnTo>
                <a:lnTo>
                  <a:pt x="3731" y="4589"/>
                </a:lnTo>
                <a:lnTo>
                  <a:pt x="3744" y="4573"/>
                </a:lnTo>
                <a:lnTo>
                  <a:pt x="3755" y="4555"/>
                </a:lnTo>
                <a:lnTo>
                  <a:pt x="3763" y="4536"/>
                </a:lnTo>
                <a:lnTo>
                  <a:pt x="3771" y="4516"/>
                </a:lnTo>
                <a:lnTo>
                  <a:pt x="3776" y="4496"/>
                </a:lnTo>
                <a:lnTo>
                  <a:pt x="3779" y="4474"/>
                </a:lnTo>
                <a:lnTo>
                  <a:pt x="3780" y="4453"/>
                </a:lnTo>
                <a:lnTo>
                  <a:pt x="3780" y="2880"/>
                </a:lnTo>
                <a:lnTo>
                  <a:pt x="3779" y="2858"/>
                </a:lnTo>
                <a:lnTo>
                  <a:pt x="3776" y="2837"/>
                </a:lnTo>
                <a:lnTo>
                  <a:pt x="3771" y="2816"/>
                </a:lnTo>
                <a:lnTo>
                  <a:pt x="3763" y="2796"/>
                </a:lnTo>
                <a:lnTo>
                  <a:pt x="3755" y="2777"/>
                </a:lnTo>
                <a:lnTo>
                  <a:pt x="3744" y="2760"/>
                </a:lnTo>
                <a:lnTo>
                  <a:pt x="3731" y="2743"/>
                </a:lnTo>
                <a:lnTo>
                  <a:pt x="3717" y="2728"/>
                </a:lnTo>
                <a:lnTo>
                  <a:pt x="3702" y="2714"/>
                </a:lnTo>
                <a:lnTo>
                  <a:pt x="3686" y="2701"/>
                </a:lnTo>
                <a:lnTo>
                  <a:pt x="3668" y="2690"/>
                </a:lnTo>
                <a:lnTo>
                  <a:pt x="3650" y="2682"/>
                </a:lnTo>
                <a:lnTo>
                  <a:pt x="3629" y="2674"/>
                </a:lnTo>
                <a:lnTo>
                  <a:pt x="3609" y="2669"/>
                </a:lnTo>
                <a:lnTo>
                  <a:pt x="3587" y="2666"/>
                </a:lnTo>
                <a:lnTo>
                  <a:pt x="3566" y="2665"/>
                </a:lnTo>
                <a:lnTo>
                  <a:pt x="801" y="2665"/>
                </a:lnTo>
                <a:close/>
                <a:moveTo>
                  <a:pt x="1562" y="182"/>
                </a:moveTo>
                <a:lnTo>
                  <a:pt x="1562" y="1490"/>
                </a:lnTo>
                <a:lnTo>
                  <a:pt x="2027" y="1490"/>
                </a:lnTo>
                <a:lnTo>
                  <a:pt x="2027" y="182"/>
                </a:lnTo>
                <a:lnTo>
                  <a:pt x="1562" y="182"/>
                </a:lnTo>
                <a:close/>
                <a:moveTo>
                  <a:pt x="2168" y="182"/>
                </a:moveTo>
                <a:lnTo>
                  <a:pt x="2168" y="1490"/>
                </a:lnTo>
                <a:lnTo>
                  <a:pt x="2631" y="1490"/>
                </a:lnTo>
                <a:lnTo>
                  <a:pt x="2631" y="182"/>
                </a:lnTo>
                <a:lnTo>
                  <a:pt x="2168" y="182"/>
                </a:lnTo>
                <a:close/>
                <a:moveTo>
                  <a:pt x="2778" y="182"/>
                </a:moveTo>
                <a:lnTo>
                  <a:pt x="2778" y="1490"/>
                </a:lnTo>
                <a:lnTo>
                  <a:pt x="3242" y="1490"/>
                </a:lnTo>
                <a:lnTo>
                  <a:pt x="3242" y="182"/>
                </a:lnTo>
                <a:lnTo>
                  <a:pt x="2778" y="18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47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>
            <p:custDataLst>
              <p:tags r:id="rId11"/>
            </p:custDataLst>
          </p:nvPr>
        </p:nvSpPr>
        <p:spPr>
          <a:xfrm>
            <a:off x="3282706" y="3173591"/>
            <a:ext cx="433022" cy="433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KSO_Shape"/>
          <p:cNvSpPr/>
          <p:nvPr>
            <p:custDataLst>
              <p:tags r:id="rId12"/>
            </p:custDataLst>
          </p:nvPr>
        </p:nvSpPr>
        <p:spPr bwMode="auto">
          <a:xfrm>
            <a:off x="3389005" y="3288008"/>
            <a:ext cx="213768" cy="217391"/>
          </a:xfrm>
          <a:custGeom>
            <a:gdLst>
              <a:gd name="T0" fmla="*/ 1978422 w 3030537"/>
              <a:gd name="T1" fmla="*/ 2389219 h 3079750"/>
              <a:gd name="T2" fmla="*/ 987425 w 3030537"/>
              <a:gd name="T3" fmla="*/ 2089236 h 3079750"/>
              <a:gd name="T4" fmla="*/ 1229122 w 3030537"/>
              <a:gd name="T5" fmla="*/ 2425328 h 3079750"/>
              <a:gd name="T6" fmla="*/ 1683147 w 3030537"/>
              <a:gd name="T7" fmla="*/ 2472151 h 3079750"/>
              <a:gd name="T8" fmla="*/ 1918097 w 3030537"/>
              <a:gd name="T9" fmla="*/ 2019002 h 3079750"/>
              <a:gd name="T10" fmla="*/ 1243410 w 3030537"/>
              <a:gd name="T11" fmla="*/ 2007891 h 3079750"/>
              <a:gd name="T12" fmla="*/ 1399381 w 3030537"/>
              <a:gd name="T13" fmla="*/ 2467390 h 3079750"/>
              <a:gd name="T14" fmla="*/ 2903140 w 3030537"/>
              <a:gd name="T15" fmla="*/ 2164036 h 3079750"/>
              <a:gd name="T16" fmla="*/ 2486421 w 3030537"/>
              <a:gd name="T17" fmla="*/ 2677439 h 3079750"/>
              <a:gd name="T18" fmla="*/ 1944687 w 3030537"/>
              <a:gd name="T19" fmla="*/ 3075783 h 3079750"/>
              <a:gd name="T20" fmla="*/ 1049337 w 3030537"/>
              <a:gd name="T21" fmla="*/ 2865899 h 3079750"/>
              <a:gd name="T22" fmla="*/ 1437084 w 3030537"/>
              <a:gd name="T23" fmla="*/ 2786547 h 3079750"/>
              <a:gd name="T24" fmla="*/ 2096293 w 3030537"/>
              <a:gd name="T25" fmla="*/ 2709180 h 3079750"/>
              <a:gd name="T26" fmla="*/ 2564209 w 3030537"/>
              <a:gd name="T27" fmla="*/ 2360034 h 3079750"/>
              <a:gd name="T28" fmla="*/ 2836862 w 3030537"/>
              <a:gd name="T29" fmla="*/ 1844251 h 3079750"/>
              <a:gd name="T30" fmla="*/ 2169319 w 3030537"/>
              <a:gd name="T31" fmla="*/ 2021383 h 3079750"/>
              <a:gd name="T32" fmla="*/ 2529682 w 3030537"/>
              <a:gd name="T33" fmla="*/ 1769412 h 3079750"/>
              <a:gd name="T34" fmla="*/ 1842691 w 3030537"/>
              <a:gd name="T35" fmla="*/ 1921388 h 3079750"/>
              <a:gd name="T36" fmla="*/ 1023541 w 3030537"/>
              <a:gd name="T37" fmla="*/ 1500380 h 3079750"/>
              <a:gd name="T38" fmla="*/ 1325960 w 3030537"/>
              <a:gd name="T39" fmla="*/ 1912262 h 3079750"/>
              <a:gd name="T40" fmla="*/ 600075 w 3030537"/>
              <a:gd name="T41" fmla="*/ 1808299 h 3079750"/>
              <a:gd name="T42" fmla="*/ 988219 w 3030537"/>
              <a:gd name="T43" fmla="*/ 2004717 h 3079750"/>
              <a:gd name="T44" fmla="*/ 1892300 w 3030537"/>
              <a:gd name="T45" fmla="*/ 990487 h 3079750"/>
              <a:gd name="T46" fmla="*/ 2041525 w 3030537"/>
              <a:gd name="T47" fmla="*/ 1062706 h 3079750"/>
              <a:gd name="T48" fmla="*/ 1462485 w 3030537"/>
              <a:gd name="T49" fmla="*/ 1026200 h 3079750"/>
              <a:gd name="T50" fmla="*/ 2084785 w 3030537"/>
              <a:gd name="T51" fmla="*/ 934141 h 3079750"/>
              <a:gd name="T52" fmla="*/ 2555875 w 3030537"/>
              <a:gd name="T53" fmla="*/ 1253568 h 3079750"/>
              <a:gd name="T54" fmla="*/ 770334 w 3030537"/>
              <a:gd name="T55" fmla="*/ 815100 h 3079750"/>
              <a:gd name="T56" fmla="*/ 556419 w 3030537"/>
              <a:gd name="T57" fmla="*/ 1274202 h 3079750"/>
              <a:gd name="T58" fmla="*/ 1009650 w 3030537"/>
              <a:gd name="T59" fmla="*/ 925809 h 3079750"/>
              <a:gd name="T60" fmla="*/ 2045494 w 3030537"/>
              <a:gd name="T61" fmla="*/ 829385 h 3079750"/>
              <a:gd name="T62" fmla="*/ 1933575 w 3030537"/>
              <a:gd name="T63" fmla="*/ 513530 h 3079750"/>
              <a:gd name="T64" fmla="*/ 846138 w 3030537"/>
              <a:gd name="T65" fmla="*/ 732962 h 3079750"/>
              <a:gd name="T66" fmla="*/ 1225947 w 3030537"/>
              <a:gd name="T67" fmla="*/ 536941 h 3079750"/>
              <a:gd name="T68" fmla="*/ 1930400 w 3030537"/>
              <a:gd name="T69" fmla="*/ 764310 h 3079750"/>
              <a:gd name="T70" fmla="*/ 1501775 w 3030537"/>
              <a:gd name="T71" fmla="*/ 443692 h 3079750"/>
              <a:gd name="T72" fmla="*/ 1142603 w 3030537"/>
              <a:gd name="T73" fmla="*/ 861923 h 3079750"/>
              <a:gd name="T74" fmla="*/ 1725613 w 3030537"/>
              <a:gd name="T75" fmla="*/ 376236 h 3079750"/>
              <a:gd name="T76" fmla="*/ 2315766 w 3030537"/>
              <a:gd name="T77" fmla="*/ 666299 h 3079750"/>
              <a:gd name="T78" fmla="*/ 2633663 w 3030537"/>
              <a:gd name="T79" fmla="*/ 1240077 h 3079750"/>
              <a:gd name="T80" fmla="*/ 2559051 w 3030537"/>
              <a:gd name="T81" fmla="*/ 1913055 h 3079750"/>
              <a:gd name="T82" fmla="*/ 2127647 w 3030537"/>
              <a:gd name="T83" fmla="*/ 2399536 h 3079750"/>
              <a:gd name="T84" fmla="*/ 1473597 w 3030537"/>
              <a:gd name="T85" fmla="*/ 2555480 h 3079750"/>
              <a:gd name="T86" fmla="*/ 859631 w 3030537"/>
              <a:gd name="T87" fmla="*/ 2307875 h 3079750"/>
              <a:gd name="T88" fmla="*/ 501650 w 3030537"/>
              <a:gd name="T89" fmla="*/ 1761476 h 3079750"/>
              <a:gd name="T90" fmla="*/ 527050 w 3030537"/>
              <a:gd name="T91" fmla="*/ 1083736 h 3079750"/>
              <a:gd name="T92" fmla="*/ 922734 w 3030537"/>
              <a:gd name="T93" fmla="*/ 565908 h 3079750"/>
              <a:gd name="T94" fmla="*/ 1558528 w 3030537"/>
              <a:gd name="T95" fmla="*/ 363538 h 3079750"/>
              <a:gd name="T96" fmla="*/ 443103 w 3030537"/>
              <a:gd name="T97" fmla="*/ 928291 h 3079750"/>
              <a:gd name="T98" fmla="*/ 234841 w 3030537"/>
              <a:gd name="T99" fmla="*/ 1502570 h 3079750"/>
              <a:gd name="T100" fmla="*/ 363765 w 3030537"/>
              <a:gd name="T101" fmla="*/ 2071688 h 3079750"/>
              <a:gd name="T102" fmla="*/ 554177 w 3030537"/>
              <a:gd name="T103" fmla="*/ 2614217 h 3079750"/>
              <a:gd name="T104" fmla="*/ 172560 w 3030537"/>
              <a:gd name="T105" fmla="*/ 2074467 h 3079750"/>
              <a:gd name="T106" fmla="*/ 60694 w 3030537"/>
              <a:gd name="T107" fmla="*/ 1422401 h 3079750"/>
              <a:gd name="T108" fmla="*/ 233254 w 3030537"/>
              <a:gd name="T109" fmla="*/ 695723 h 3079750"/>
              <a:gd name="T110" fmla="*/ 1621178 w 3030537"/>
              <a:gd name="T111" fmla="*/ 794 h 3079750"/>
              <a:gd name="T112" fmla="*/ 2259747 w 3030537"/>
              <a:gd name="T113" fmla="*/ 173923 h 3079750"/>
              <a:gd name="T114" fmla="*/ 2847089 w 3030537"/>
              <a:gd name="T115" fmla="*/ 578950 h 3079750"/>
              <a:gd name="T116" fmla="*/ 2977344 w 3030537"/>
              <a:gd name="T117" fmla="*/ 1466436 h 3079750"/>
              <a:gd name="T118" fmla="*/ 2611993 w 3030537"/>
              <a:gd name="T119" fmla="*/ 820378 h 3079750"/>
              <a:gd name="T120" fmla="*/ 2218844 w 3030537"/>
              <a:gd name="T121" fmla="*/ 352215 h 3079750"/>
              <a:gd name="T122" fmla="*/ 1660890 w 3030537"/>
              <a:gd name="T123" fmla="*/ 179483 h 3079750"/>
              <a:gd name="T124" fmla="*/ 1094994 w 3030537"/>
              <a:gd name="T125" fmla="*/ 72667 h 30797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30537" h="3079750">
                <a:moveTo>
                  <a:pt x="2058194" y="2062253"/>
                </a:moveTo>
                <a:lnTo>
                  <a:pt x="2045494" y="2092807"/>
                </a:lnTo>
                <a:lnTo>
                  <a:pt x="2033191" y="2122567"/>
                </a:lnTo>
                <a:lnTo>
                  <a:pt x="2020094" y="2151137"/>
                </a:lnTo>
                <a:lnTo>
                  <a:pt x="2006997" y="2179310"/>
                </a:lnTo>
                <a:lnTo>
                  <a:pt x="1993900" y="2206293"/>
                </a:lnTo>
                <a:lnTo>
                  <a:pt x="1980803" y="2232085"/>
                </a:lnTo>
                <a:lnTo>
                  <a:pt x="1967707" y="2257084"/>
                </a:lnTo>
                <a:lnTo>
                  <a:pt x="1954213" y="2280892"/>
                </a:lnTo>
                <a:lnTo>
                  <a:pt x="1941116" y="2303907"/>
                </a:lnTo>
                <a:lnTo>
                  <a:pt x="1928019" y="2325731"/>
                </a:lnTo>
                <a:lnTo>
                  <a:pt x="1915319" y="2346761"/>
                </a:lnTo>
                <a:lnTo>
                  <a:pt x="1903016" y="2366998"/>
                </a:lnTo>
                <a:lnTo>
                  <a:pt x="1890713" y="2385648"/>
                </a:lnTo>
                <a:lnTo>
                  <a:pt x="1878410" y="2403107"/>
                </a:lnTo>
                <a:lnTo>
                  <a:pt x="1866900" y="2420170"/>
                </a:lnTo>
                <a:lnTo>
                  <a:pt x="1855788" y="2435249"/>
                </a:lnTo>
                <a:lnTo>
                  <a:pt x="1871663" y="2430487"/>
                </a:lnTo>
                <a:lnTo>
                  <a:pt x="1887141" y="2425328"/>
                </a:lnTo>
                <a:lnTo>
                  <a:pt x="1903016" y="2420170"/>
                </a:lnTo>
                <a:lnTo>
                  <a:pt x="1918097" y="2414615"/>
                </a:lnTo>
                <a:lnTo>
                  <a:pt x="1933575" y="2408266"/>
                </a:lnTo>
                <a:lnTo>
                  <a:pt x="1948657" y="2402314"/>
                </a:lnTo>
                <a:lnTo>
                  <a:pt x="1963341" y="2395965"/>
                </a:lnTo>
                <a:lnTo>
                  <a:pt x="1978422" y="2389219"/>
                </a:lnTo>
                <a:lnTo>
                  <a:pt x="2008188" y="2375331"/>
                </a:lnTo>
                <a:lnTo>
                  <a:pt x="2036763" y="2360253"/>
                </a:lnTo>
                <a:lnTo>
                  <a:pt x="2065338" y="2344777"/>
                </a:lnTo>
                <a:lnTo>
                  <a:pt x="2092722" y="2328508"/>
                </a:lnTo>
                <a:lnTo>
                  <a:pt x="2120107" y="2311049"/>
                </a:lnTo>
                <a:lnTo>
                  <a:pt x="2146300" y="2292796"/>
                </a:lnTo>
                <a:lnTo>
                  <a:pt x="2172494" y="2273353"/>
                </a:lnTo>
                <a:lnTo>
                  <a:pt x="2197894" y="2253909"/>
                </a:lnTo>
                <a:lnTo>
                  <a:pt x="2222897" y="2232879"/>
                </a:lnTo>
                <a:lnTo>
                  <a:pt x="2246710" y="2211451"/>
                </a:lnTo>
                <a:lnTo>
                  <a:pt x="2270125" y="2189627"/>
                </a:lnTo>
                <a:lnTo>
                  <a:pt x="2292747" y="2166613"/>
                </a:lnTo>
                <a:lnTo>
                  <a:pt x="2288382" y="2164232"/>
                </a:lnTo>
                <a:lnTo>
                  <a:pt x="2255441" y="2146772"/>
                </a:lnTo>
                <a:lnTo>
                  <a:pt x="2236788" y="2137646"/>
                </a:lnTo>
                <a:lnTo>
                  <a:pt x="2216150" y="2127726"/>
                </a:lnTo>
                <a:lnTo>
                  <a:pt x="2193925" y="2117409"/>
                </a:lnTo>
                <a:lnTo>
                  <a:pt x="2170907" y="2106695"/>
                </a:lnTo>
                <a:lnTo>
                  <a:pt x="2145903" y="2096378"/>
                </a:lnTo>
                <a:lnTo>
                  <a:pt x="2119710" y="2085268"/>
                </a:lnTo>
                <a:lnTo>
                  <a:pt x="2089547" y="2073761"/>
                </a:lnTo>
                <a:lnTo>
                  <a:pt x="2058194" y="2062253"/>
                </a:lnTo>
                <a:close/>
                <a:moveTo>
                  <a:pt x="1058466" y="2062253"/>
                </a:moveTo>
                <a:lnTo>
                  <a:pt x="1021953" y="2075745"/>
                </a:lnTo>
                <a:lnTo>
                  <a:pt x="987425" y="2089236"/>
                </a:lnTo>
                <a:lnTo>
                  <a:pt x="954485" y="2103124"/>
                </a:lnTo>
                <a:lnTo>
                  <a:pt x="924322" y="2116219"/>
                </a:lnTo>
                <a:lnTo>
                  <a:pt x="896541" y="2129313"/>
                </a:lnTo>
                <a:lnTo>
                  <a:pt x="871141" y="2142011"/>
                </a:lnTo>
                <a:lnTo>
                  <a:pt x="848122" y="2153518"/>
                </a:lnTo>
                <a:lnTo>
                  <a:pt x="827881" y="2164232"/>
                </a:lnTo>
                <a:lnTo>
                  <a:pt x="823516" y="2166613"/>
                </a:lnTo>
                <a:lnTo>
                  <a:pt x="846138" y="2189627"/>
                </a:lnTo>
                <a:lnTo>
                  <a:pt x="869950" y="2211451"/>
                </a:lnTo>
                <a:lnTo>
                  <a:pt x="893763" y="2232879"/>
                </a:lnTo>
                <a:lnTo>
                  <a:pt x="918369" y="2253909"/>
                </a:lnTo>
                <a:lnTo>
                  <a:pt x="943769" y="2273353"/>
                </a:lnTo>
                <a:lnTo>
                  <a:pt x="969963" y="2292796"/>
                </a:lnTo>
                <a:lnTo>
                  <a:pt x="996553" y="2311049"/>
                </a:lnTo>
                <a:lnTo>
                  <a:pt x="1023541" y="2328508"/>
                </a:lnTo>
                <a:lnTo>
                  <a:pt x="1051322" y="2344777"/>
                </a:lnTo>
                <a:lnTo>
                  <a:pt x="1079897" y="2360253"/>
                </a:lnTo>
                <a:lnTo>
                  <a:pt x="1108472" y="2375331"/>
                </a:lnTo>
                <a:lnTo>
                  <a:pt x="1137841" y="2389219"/>
                </a:lnTo>
                <a:lnTo>
                  <a:pt x="1152922" y="2395965"/>
                </a:lnTo>
                <a:lnTo>
                  <a:pt x="1168003" y="2402314"/>
                </a:lnTo>
                <a:lnTo>
                  <a:pt x="1182688" y="2408266"/>
                </a:lnTo>
                <a:lnTo>
                  <a:pt x="1198166" y="2414615"/>
                </a:lnTo>
                <a:lnTo>
                  <a:pt x="1214041" y="2420170"/>
                </a:lnTo>
                <a:lnTo>
                  <a:pt x="1229122" y="2425328"/>
                </a:lnTo>
                <a:lnTo>
                  <a:pt x="1244997" y="2430487"/>
                </a:lnTo>
                <a:lnTo>
                  <a:pt x="1260475" y="2435249"/>
                </a:lnTo>
                <a:lnTo>
                  <a:pt x="1249760" y="2420170"/>
                </a:lnTo>
                <a:lnTo>
                  <a:pt x="1237853" y="2403107"/>
                </a:lnTo>
                <a:lnTo>
                  <a:pt x="1225947" y="2385648"/>
                </a:lnTo>
                <a:lnTo>
                  <a:pt x="1213247" y="2366998"/>
                </a:lnTo>
                <a:lnTo>
                  <a:pt x="1201341" y="2346761"/>
                </a:lnTo>
                <a:lnTo>
                  <a:pt x="1188244" y="2325731"/>
                </a:lnTo>
                <a:lnTo>
                  <a:pt x="1175147" y="2303907"/>
                </a:lnTo>
                <a:lnTo>
                  <a:pt x="1162050" y="2280892"/>
                </a:lnTo>
                <a:lnTo>
                  <a:pt x="1148953" y="2257084"/>
                </a:lnTo>
                <a:lnTo>
                  <a:pt x="1135459" y="2232085"/>
                </a:lnTo>
                <a:lnTo>
                  <a:pt x="1122363" y="2206293"/>
                </a:lnTo>
                <a:lnTo>
                  <a:pt x="1109266" y="2179310"/>
                </a:lnTo>
                <a:lnTo>
                  <a:pt x="1096169" y="2151137"/>
                </a:lnTo>
                <a:lnTo>
                  <a:pt x="1083469" y="2122567"/>
                </a:lnTo>
                <a:lnTo>
                  <a:pt x="1070769" y="2092807"/>
                </a:lnTo>
                <a:lnTo>
                  <a:pt x="1058466" y="2062253"/>
                </a:lnTo>
                <a:close/>
                <a:moveTo>
                  <a:pt x="1597819" y="1971782"/>
                </a:moveTo>
                <a:lnTo>
                  <a:pt x="1597819" y="2478897"/>
                </a:lnTo>
                <a:lnTo>
                  <a:pt x="1614488" y="2478103"/>
                </a:lnTo>
                <a:lnTo>
                  <a:pt x="1631950" y="2477310"/>
                </a:lnTo>
                <a:lnTo>
                  <a:pt x="1649016" y="2476119"/>
                </a:lnTo>
                <a:lnTo>
                  <a:pt x="1666081" y="2474135"/>
                </a:lnTo>
                <a:lnTo>
                  <a:pt x="1683147" y="2472151"/>
                </a:lnTo>
                <a:lnTo>
                  <a:pt x="1700213" y="2469770"/>
                </a:lnTo>
                <a:lnTo>
                  <a:pt x="1716881" y="2467390"/>
                </a:lnTo>
                <a:lnTo>
                  <a:pt x="1733947" y="2464612"/>
                </a:lnTo>
                <a:lnTo>
                  <a:pt x="1752203" y="2442391"/>
                </a:lnTo>
                <a:lnTo>
                  <a:pt x="1763713" y="2428106"/>
                </a:lnTo>
                <a:lnTo>
                  <a:pt x="1776810" y="2411044"/>
                </a:lnTo>
                <a:lnTo>
                  <a:pt x="1790303" y="2392791"/>
                </a:lnTo>
                <a:lnTo>
                  <a:pt x="1804988" y="2371760"/>
                </a:lnTo>
                <a:lnTo>
                  <a:pt x="1820466" y="2349142"/>
                </a:lnTo>
                <a:lnTo>
                  <a:pt x="1836738" y="2324540"/>
                </a:lnTo>
                <a:lnTo>
                  <a:pt x="1853407" y="2297955"/>
                </a:lnTo>
                <a:lnTo>
                  <a:pt x="1870472" y="2268988"/>
                </a:lnTo>
                <a:lnTo>
                  <a:pt x="1888332" y="2238434"/>
                </a:lnTo>
                <a:lnTo>
                  <a:pt x="1905794" y="2206293"/>
                </a:lnTo>
                <a:lnTo>
                  <a:pt x="1916113" y="2187643"/>
                </a:lnTo>
                <a:lnTo>
                  <a:pt x="1925638" y="2167406"/>
                </a:lnTo>
                <a:lnTo>
                  <a:pt x="1935560" y="2147169"/>
                </a:lnTo>
                <a:lnTo>
                  <a:pt x="1945085" y="2126536"/>
                </a:lnTo>
                <a:lnTo>
                  <a:pt x="1954610" y="2105108"/>
                </a:lnTo>
                <a:lnTo>
                  <a:pt x="1964532" y="2082887"/>
                </a:lnTo>
                <a:lnTo>
                  <a:pt x="1974057" y="2060666"/>
                </a:lnTo>
                <a:lnTo>
                  <a:pt x="1983185" y="2037255"/>
                </a:lnTo>
                <a:lnTo>
                  <a:pt x="1961753" y="2030906"/>
                </a:lnTo>
                <a:lnTo>
                  <a:pt x="1939925" y="2024557"/>
                </a:lnTo>
                <a:lnTo>
                  <a:pt x="1918097" y="2019002"/>
                </a:lnTo>
                <a:lnTo>
                  <a:pt x="1895475" y="2013446"/>
                </a:lnTo>
                <a:lnTo>
                  <a:pt x="1872853" y="2007891"/>
                </a:lnTo>
                <a:lnTo>
                  <a:pt x="1849041" y="2002733"/>
                </a:lnTo>
                <a:lnTo>
                  <a:pt x="1825625" y="1997971"/>
                </a:lnTo>
                <a:lnTo>
                  <a:pt x="1801416" y="1993209"/>
                </a:lnTo>
                <a:lnTo>
                  <a:pt x="1777207" y="1989241"/>
                </a:lnTo>
                <a:lnTo>
                  <a:pt x="1752203" y="1985273"/>
                </a:lnTo>
                <a:lnTo>
                  <a:pt x="1727200" y="1982099"/>
                </a:lnTo>
                <a:lnTo>
                  <a:pt x="1701403" y="1979321"/>
                </a:lnTo>
                <a:lnTo>
                  <a:pt x="1676400" y="1976544"/>
                </a:lnTo>
                <a:lnTo>
                  <a:pt x="1650207" y="1974560"/>
                </a:lnTo>
                <a:lnTo>
                  <a:pt x="1624013" y="1973369"/>
                </a:lnTo>
                <a:lnTo>
                  <a:pt x="1597819" y="1971782"/>
                </a:lnTo>
                <a:close/>
                <a:moveTo>
                  <a:pt x="1519238" y="1971385"/>
                </a:moveTo>
                <a:lnTo>
                  <a:pt x="1492250" y="1972972"/>
                </a:lnTo>
                <a:lnTo>
                  <a:pt x="1466057" y="1974163"/>
                </a:lnTo>
                <a:lnTo>
                  <a:pt x="1440657" y="1976147"/>
                </a:lnTo>
                <a:lnTo>
                  <a:pt x="1414860" y="1978925"/>
                </a:lnTo>
                <a:lnTo>
                  <a:pt x="1389460" y="1982099"/>
                </a:lnTo>
                <a:lnTo>
                  <a:pt x="1364060" y="1985273"/>
                </a:lnTo>
                <a:lnTo>
                  <a:pt x="1339453" y="1988845"/>
                </a:lnTo>
                <a:lnTo>
                  <a:pt x="1315244" y="1993209"/>
                </a:lnTo>
                <a:lnTo>
                  <a:pt x="1290638" y="1997574"/>
                </a:lnTo>
                <a:lnTo>
                  <a:pt x="1267222" y="2002336"/>
                </a:lnTo>
                <a:lnTo>
                  <a:pt x="1243410" y="2007891"/>
                </a:lnTo>
                <a:lnTo>
                  <a:pt x="1220788" y="2013446"/>
                </a:lnTo>
                <a:lnTo>
                  <a:pt x="1198166" y="2019002"/>
                </a:lnTo>
                <a:lnTo>
                  <a:pt x="1175941" y="2024557"/>
                </a:lnTo>
                <a:lnTo>
                  <a:pt x="1154510" y="2030906"/>
                </a:lnTo>
                <a:lnTo>
                  <a:pt x="1133078" y="2037255"/>
                </a:lnTo>
                <a:lnTo>
                  <a:pt x="1145778" y="2069396"/>
                </a:lnTo>
                <a:lnTo>
                  <a:pt x="1159272" y="2099950"/>
                </a:lnTo>
                <a:lnTo>
                  <a:pt x="1172369" y="2129313"/>
                </a:lnTo>
                <a:lnTo>
                  <a:pt x="1186260" y="2158280"/>
                </a:lnTo>
                <a:lnTo>
                  <a:pt x="1199753" y="2185659"/>
                </a:lnTo>
                <a:lnTo>
                  <a:pt x="1214041" y="2211848"/>
                </a:lnTo>
                <a:lnTo>
                  <a:pt x="1227535" y="2237244"/>
                </a:lnTo>
                <a:lnTo>
                  <a:pt x="1241425" y="2261449"/>
                </a:lnTo>
                <a:lnTo>
                  <a:pt x="1254919" y="2284463"/>
                </a:lnTo>
                <a:lnTo>
                  <a:pt x="1268016" y="2306287"/>
                </a:lnTo>
                <a:lnTo>
                  <a:pt x="1281113" y="2326921"/>
                </a:lnTo>
                <a:lnTo>
                  <a:pt x="1293813" y="2345968"/>
                </a:lnTo>
                <a:lnTo>
                  <a:pt x="1306116" y="2364221"/>
                </a:lnTo>
                <a:lnTo>
                  <a:pt x="1317625" y="2380886"/>
                </a:lnTo>
                <a:lnTo>
                  <a:pt x="1329135" y="2396759"/>
                </a:lnTo>
                <a:lnTo>
                  <a:pt x="1339453" y="2411044"/>
                </a:lnTo>
                <a:lnTo>
                  <a:pt x="1352550" y="2428106"/>
                </a:lnTo>
                <a:lnTo>
                  <a:pt x="1364456" y="2442391"/>
                </a:lnTo>
                <a:lnTo>
                  <a:pt x="1382316" y="2464612"/>
                </a:lnTo>
                <a:lnTo>
                  <a:pt x="1399381" y="2467390"/>
                </a:lnTo>
                <a:lnTo>
                  <a:pt x="1416050" y="2469770"/>
                </a:lnTo>
                <a:lnTo>
                  <a:pt x="1433116" y="2472151"/>
                </a:lnTo>
                <a:lnTo>
                  <a:pt x="1450181" y="2474135"/>
                </a:lnTo>
                <a:lnTo>
                  <a:pt x="1467247" y="2476119"/>
                </a:lnTo>
                <a:lnTo>
                  <a:pt x="1484710" y="2477310"/>
                </a:lnTo>
                <a:lnTo>
                  <a:pt x="1501775" y="2478103"/>
                </a:lnTo>
                <a:lnTo>
                  <a:pt x="1519238" y="2478897"/>
                </a:lnTo>
                <a:lnTo>
                  <a:pt x="1519238" y="1971385"/>
                </a:lnTo>
                <a:close/>
                <a:moveTo>
                  <a:pt x="2857896" y="1752600"/>
                </a:moveTo>
                <a:lnTo>
                  <a:pt x="3030537" y="1786324"/>
                </a:lnTo>
                <a:lnTo>
                  <a:pt x="3025377" y="1812510"/>
                </a:lnTo>
                <a:lnTo>
                  <a:pt x="3019425" y="1838299"/>
                </a:lnTo>
                <a:lnTo>
                  <a:pt x="3013471" y="1864485"/>
                </a:lnTo>
                <a:lnTo>
                  <a:pt x="3006327" y="1890275"/>
                </a:lnTo>
                <a:lnTo>
                  <a:pt x="2999581" y="1916064"/>
                </a:lnTo>
                <a:lnTo>
                  <a:pt x="2991643" y="1941059"/>
                </a:lnTo>
                <a:lnTo>
                  <a:pt x="2983706" y="1966849"/>
                </a:lnTo>
                <a:lnTo>
                  <a:pt x="2974975" y="1992241"/>
                </a:lnTo>
                <a:lnTo>
                  <a:pt x="2966243" y="2017237"/>
                </a:lnTo>
                <a:lnTo>
                  <a:pt x="2956718" y="2042232"/>
                </a:lnTo>
                <a:lnTo>
                  <a:pt x="2946796" y="2066831"/>
                </a:lnTo>
                <a:lnTo>
                  <a:pt x="2936478" y="2091430"/>
                </a:lnTo>
                <a:lnTo>
                  <a:pt x="2925762" y="2115632"/>
                </a:lnTo>
                <a:lnTo>
                  <a:pt x="2914253" y="2140231"/>
                </a:lnTo>
                <a:lnTo>
                  <a:pt x="2903140" y="2164036"/>
                </a:lnTo>
                <a:lnTo>
                  <a:pt x="2890837" y="2187842"/>
                </a:lnTo>
                <a:lnTo>
                  <a:pt x="2878534" y="2211250"/>
                </a:lnTo>
                <a:lnTo>
                  <a:pt x="2865437" y="2235056"/>
                </a:lnTo>
                <a:lnTo>
                  <a:pt x="2852340" y="2258068"/>
                </a:lnTo>
                <a:lnTo>
                  <a:pt x="2838449" y="2280683"/>
                </a:lnTo>
                <a:lnTo>
                  <a:pt x="2824559" y="2303298"/>
                </a:lnTo>
                <a:lnTo>
                  <a:pt x="2809875" y="2325516"/>
                </a:lnTo>
                <a:lnTo>
                  <a:pt x="2795190" y="2348131"/>
                </a:lnTo>
                <a:lnTo>
                  <a:pt x="2780109" y="2369953"/>
                </a:lnTo>
                <a:lnTo>
                  <a:pt x="2764234" y="2390981"/>
                </a:lnTo>
                <a:lnTo>
                  <a:pt x="2747962" y="2412406"/>
                </a:lnTo>
                <a:lnTo>
                  <a:pt x="2731293" y="2433434"/>
                </a:lnTo>
                <a:lnTo>
                  <a:pt x="2715021" y="2454462"/>
                </a:lnTo>
                <a:lnTo>
                  <a:pt x="2697956" y="2474697"/>
                </a:lnTo>
                <a:lnTo>
                  <a:pt x="2680096" y="2494535"/>
                </a:lnTo>
                <a:lnTo>
                  <a:pt x="2662237" y="2514769"/>
                </a:lnTo>
                <a:lnTo>
                  <a:pt x="2643981" y="2533813"/>
                </a:lnTo>
                <a:lnTo>
                  <a:pt x="2625328" y="2553254"/>
                </a:lnTo>
                <a:lnTo>
                  <a:pt x="2606675" y="2571902"/>
                </a:lnTo>
                <a:lnTo>
                  <a:pt x="2587228" y="2590550"/>
                </a:lnTo>
                <a:lnTo>
                  <a:pt x="2567781" y="2608404"/>
                </a:lnTo>
                <a:lnTo>
                  <a:pt x="2547937" y="2626258"/>
                </a:lnTo>
                <a:lnTo>
                  <a:pt x="2527696" y="2643715"/>
                </a:lnTo>
                <a:lnTo>
                  <a:pt x="2507059" y="2660775"/>
                </a:lnTo>
                <a:lnTo>
                  <a:pt x="2486421" y="2677439"/>
                </a:lnTo>
                <a:lnTo>
                  <a:pt x="2464990" y="2693706"/>
                </a:lnTo>
                <a:lnTo>
                  <a:pt x="2443956" y="2709576"/>
                </a:lnTo>
                <a:lnTo>
                  <a:pt x="2422525" y="2725447"/>
                </a:lnTo>
                <a:lnTo>
                  <a:pt x="2400696" y="2740127"/>
                </a:lnTo>
                <a:lnTo>
                  <a:pt x="2378075" y="2755203"/>
                </a:lnTo>
                <a:lnTo>
                  <a:pt x="2355453" y="2769487"/>
                </a:lnTo>
                <a:lnTo>
                  <a:pt x="2332831" y="2783373"/>
                </a:lnTo>
                <a:lnTo>
                  <a:pt x="2310209" y="2796863"/>
                </a:lnTo>
                <a:lnTo>
                  <a:pt x="2287190" y="2810353"/>
                </a:lnTo>
                <a:lnTo>
                  <a:pt x="2263378" y="2823049"/>
                </a:lnTo>
                <a:lnTo>
                  <a:pt x="2239962" y="2835348"/>
                </a:lnTo>
                <a:lnTo>
                  <a:pt x="2215753" y="2847251"/>
                </a:lnTo>
                <a:lnTo>
                  <a:pt x="2191940" y="2859154"/>
                </a:lnTo>
                <a:lnTo>
                  <a:pt x="2167731" y="2869866"/>
                </a:lnTo>
                <a:lnTo>
                  <a:pt x="2143521" y="2880975"/>
                </a:lnTo>
                <a:lnTo>
                  <a:pt x="2118518" y="2890894"/>
                </a:lnTo>
                <a:lnTo>
                  <a:pt x="2093515" y="2900416"/>
                </a:lnTo>
                <a:lnTo>
                  <a:pt x="2068909" y="2909938"/>
                </a:lnTo>
                <a:lnTo>
                  <a:pt x="2043509" y="2918667"/>
                </a:lnTo>
                <a:lnTo>
                  <a:pt x="2018109" y="2926999"/>
                </a:lnTo>
                <a:lnTo>
                  <a:pt x="1992709" y="2934934"/>
                </a:lnTo>
                <a:lnTo>
                  <a:pt x="1966912" y="2942869"/>
                </a:lnTo>
                <a:lnTo>
                  <a:pt x="1941115" y="2949614"/>
                </a:lnTo>
                <a:lnTo>
                  <a:pt x="1915318" y="2956359"/>
                </a:lnTo>
                <a:lnTo>
                  <a:pt x="1944687" y="3075783"/>
                </a:lnTo>
                <a:lnTo>
                  <a:pt x="1905396" y="3078163"/>
                </a:lnTo>
                <a:lnTo>
                  <a:pt x="1866503" y="3079353"/>
                </a:lnTo>
                <a:lnTo>
                  <a:pt x="1827212" y="3079750"/>
                </a:lnTo>
                <a:lnTo>
                  <a:pt x="1788715" y="3079353"/>
                </a:lnTo>
                <a:lnTo>
                  <a:pt x="1749821" y="3077766"/>
                </a:lnTo>
                <a:lnTo>
                  <a:pt x="1711721" y="3074989"/>
                </a:lnTo>
                <a:lnTo>
                  <a:pt x="1673621" y="3071815"/>
                </a:lnTo>
                <a:lnTo>
                  <a:pt x="1635521" y="3067451"/>
                </a:lnTo>
                <a:lnTo>
                  <a:pt x="1598215" y="3062293"/>
                </a:lnTo>
                <a:lnTo>
                  <a:pt x="1560909" y="3056342"/>
                </a:lnTo>
                <a:lnTo>
                  <a:pt x="1523999" y="3049200"/>
                </a:lnTo>
                <a:lnTo>
                  <a:pt x="1487090" y="3041265"/>
                </a:lnTo>
                <a:lnTo>
                  <a:pt x="1450975" y="3032536"/>
                </a:lnTo>
                <a:lnTo>
                  <a:pt x="1415256" y="3023014"/>
                </a:lnTo>
                <a:lnTo>
                  <a:pt x="1379537" y="3012698"/>
                </a:lnTo>
                <a:lnTo>
                  <a:pt x="1344612" y="3001589"/>
                </a:lnTo>
                <a:lnTo>
                  <a:pt x="1309687" y="2989290"/>
                </a:lnTo>
                <a:lnTo>
                  <a:pt x="1275159" y="2976990"/>
                </a:lnTo>
                <a:lnTo>
                  <a:pt x="1241425" y="2963104"/>
                </a:lnTo>
                <a:lnTo>
                  <a:pt x="1208087" y="2948821"/>
                </a:lnTo>
                <a:lnTo>
                  <a:pt x="1175146" y="2933744"/>
                </a:lnTo>
                <a:lnTo>
                  <a:pt x="1142603" y="2917874"/>
                </a:lnTo>
                <a:lnTo>
                  <a:pt x="1111249" y="2901210"/>
                </a:lnTo>
                <a:lnTo>
                  <a:pt x="1079896" y="2883753"/>
                </a:lnTo>
                <a:lnTo>
                  <a:pt x="1049337" y="2865899"/>
                </a:lnTo>
                <a:lnTo>
                  <a:pt x="1019175" y="2847251"/>
                </a:lnTo>
                <a:lnTo>
                  <a:pt x="989806" y="2827810"/>
                </a:lnTo>
                <a:lnTo>
                  <a:pt x="961231" y="2807972"/>
                </a:lnTo>
                <a:lnTo>
                  <a:pt x="932656" y="2787341"/>
                </a:lnTo>
                <a:lnTo>
                  <a:pt x="905271" y="2765916"/>
                </a:lnTo>
                <a:lnTo>
                  <a:pt x="878681" y="2744491"/>
                </a:lnTo>
                <a:lnTo>
                  <a:pt x="852487" y="2721876"/>
                </a:lnTo>
                <a:lnTo>
                  <a:pt x="884634" y="2732985"/>
                </a:lnTo>
                <a:lnTo>
                  <a:pt x="917575" y="2742904"/>
                </a:lnTo>
                <a:lnTo>
                  <a:pt x="950118" y="2751633"/>
                </a:lnTo>
                <a:lnTo>
                  <a:pt x="983059" y="2759965"/>
                </a:lnTo>
                <a:lnTo>
                  <a:pt x="1015603" y="2767503"/>
                </a:lnTo>
                <a:lnTo>
                  <a:pt x="1048940" y="2773851"/>
                </a:lnTo>
                <a:lnTo>
                  <a:pt x="1081484" y="2779406"/>
                </a:lnTo>
                <a:lnTo>
                  <a:pt x="1114425" y="2784167"/>
                </a:lnTo>
                <a:lnTo>
                  <a:pt x="1146968" y="2788134"/>
                </a:lnTo>
                <a:lnTo>
                  <a:pt x="1179909" y="2791308"/>
                </a:lnTo>
                <a:lnTo>
                  <a:pt x="1212453" y="2793689"/>
                </a:lnTo>
                <a:lnTo>
                  <a:pt x="1245393" y="2794879"/>
                </a:lnTo>
                <a:lnTo>
                  <a:pt x="1277540" y="2795673"/>
                </a:lnTo>
                <a:lnTo>
                  <a:pt x="1310084" y="2795276"/>
                </a:lnTo>
                <a:lnTo>
                  <a:pt x="1341834" y="2794482"/>
                </a:lnTo>
                <a:lnTo>
                  <a:pt x="1373584" y="2792499"/>
                </a:lnTo>
                <a:lnTo>
                  <a:pt x="1405731" y="2790118"/>
                </a:lnTo>
                <a:lnTo>
                  <a:pt x="1437084" y="2786547"/>
                </a:lnTo>
                <a:lnTo>
                  <a:pt x="1468437" y="2782580"/>
                </a:lnTo>
                <a:lnTo>
                  <a:pt x="1499393" y="2777819"/>
                </a:lnTo>
                <a:lnTo>
                  <a:pt x="1529953" y="2772264"/>
                </a:lnTo>
                <a:lnTo>
                  <a:pt x="1560512" y="2765916"/>
                </a:lnTo>
                <a:lnTo>
                  <a:pt x="1590675" y="2759171"/>
                </a:lnTo>
                <a:lnTo>
                  <a:pt x="1620440" y="2751236"/>
                </a:lnTo>
                <a:lnTo>
                  <a:pt x="1649412" y="2742904"/>
                </a:lnTo>
                <a:lnTo>
                  <a:pt x="1678781" y="2733779"/>
                </a:lnTo>
                <a:lnTo>
                  <a:pt x="1707753" y="2724256"/>
                </a:lnTo>
                <a:lnTo>
                  <a:pt x="1735534" y="2713544"/>
                </a:lnTo>
                <a:lnTo>
                  <a:pt x="1763712" y="2702832"/>
                </a:lnTo>
                <a:lnTo>
                  <a:pt x="1791096" y="2690929"/>
                </a:lnTo>
                <a:lnTo>
                  <a:pt x="1818084" y="2678629"/>
                </a:lnTo>
                <a:lnTo>
                  <a:pt x="1844278" y="2665537"/>
                </a:lnTo>
                <a:lnTo>
                  <a:pt x="1873646" y="2785357"/>
                </a:lnTo>
                <a:lnTo>
                  <a:pt x="1896665" y="2779406"/>
                </a:lnTo>
                <a:lnTo>
                  <a:pt x="1919287" y="2773454"/>
                </a:lnTo>
                <a:lnTo>
                  <a:pt x="1941512" y="2766709"/>
                </a:lnTo>
                <a:lnTo>
                  <a:pt x="1964531" y="2759965"/>
                </a:lnTo>
                <a:lnTo>
                  <a:pt x="1986756" y="2752426"/>
                </a:lnTo>
                <a:lnTo>
                  <a:pt x="2008981" y="2744491"/>
                </a:lnTo>
                <a:lnTo>
                  <a:pt x="2030809" y="2736556"/>
                </a:lnTo>
                <a:lnTo>
                  <a:pt x="2052637" y="2727827"/>
                </a:lnTo>
                <a:lnTo>
                  <a:pt x="2074465" y="2719099"/>
                </a:lnTo>
                <a:lnTo>
                  <a:pt x="2096293" y="2709180"/>
                </a:lnTo>
                <a:lnTo>
                  <a:pt x="2117725" y="2699658"/>
                </a:lnTo>
                <a:lnTo>
                  <a:pt x="2138759" y="2689342"/>
                </a:lnTo>
                <a:lnTo>
                  <a:pt x="2159793" y="2678629"/>
                </a:lnTo>
                <a:lnTo>
                  <a:pt x="2180431" y="2667917"/>
                </a:lnTo>
                <a:lnTo>
                  <a:pt x="2201465" y="2656411"/>
                </a:lnTo>
                <a:lnTo>
                  <a:pt x="2221706" y="2645302"/>
                </a:lnTo>
                <a:lnTo>
                  <a:pt x="2241946" y="2633003"/>
                </a:lnTo>
                <a:lnTo>
                  <a:pt x="2262187" y="2620703"/>
                </a:lnTo>
                <a:lnTo>
                  <a:pt x="2281634" y="2608007"/>
                </a:lnTo>
                <a:lnTo>
                  <a:pt x="2301478" y="2594914"/>
                </a:lnTo>
                <a:lnTo>
                  <a:pt x="2320528" y="2581424"/>
                </a:lnTo>
                <a:lnTo>
                  <a:pt x="2339975" y="2567934"/>
                </a:lnTo>
                <a:lnTo>
                  <a:pt x="2358628" y="2554048"/>
                </a:lnTo>
                <a:lnTo>
                  <a:pt x="2377281" y="2539368"/>
                </a:lnTo>
                <a:lnTo>
                  <a:pt x="2395537" y="2524688"/>
                </a:lnTo>
                <a:lnTo>
                  <a:pt x="2414190" y="2509611"/>
                </a:lnTo>
                <a:lnTo>
                  <a:pt x="2431653" y="2494138"/>
                </a:lnTo>
                <a:lnTo>
                  <a:pt x="2449512" y="2478268"/>
                </a:lnTo>
                <a:lnTo>
                  <a:pt x="2466578" y="2462397"/>
                </a:lnTo>
                <a:lnTo>
                  <a:pt x="2483643" y="2446130"/>
                </a:lnTo>
                <a:lnTo>
                  <a:pt x="2499915" y="2429466"/>
                </a:lnTo>
                <a:lnTo>
                  <a:pt x="2516584" y="2412406"/>
                </a:lnTo>
                <a:lnTo>
                  <a:pt x="2532856" y="2395345"/>
                </a:lnTo>
                <a:lnTo>
                  <a:pt x="2548731" y="2377888"/>
                </a:lnTo>
                <a:lnTo>
                  <a:pt x="2564209" y="2360034"/>
                </a:lnTo>
                <a:lnTo>
                  <a:pt x="2579290" y="2342180"/>
                </a:lnTo>
                <a:lnTo>
                  <a:pt x="2593975" y="2323929"/>
                </a:lnTo>
                <a:lnTo>
                  <a:pt x="2608659" y="2305679"/>
                </a:lnTo>
                <a:lnTo>
                  <a:pt x="2622946" y="2286237"/>
                </a:lnTo>
                <a:lnTo>
                  <a:pt x="2636837" y="2267590"/>
                </a:lnTo>
                <a:lnTo>
                  <a:pt x="2650331" y="2248546"/>
                </a:lnTo>
                <a:lnTo>
                  <a:pt x="2663428" y="2228708"/>
                </a:lnTo>
                <a:lnTo>
                  <a:pt x="2676128" y="2209267"/>
                </a:lnTo>
                <a:lnTo>
                  <a:pt x="2688828" y="2189032"/>
                </a:lnTo>
                <a:lnTo>
                  <a:pt x="2700337" y="2169194"/>
                </a:lnTo>
                <a:lnTo>
                  <a:pt x="2712243" y="2148563"/>
                </a:lnTo>
                <a:lnTo>
                  <a:pt x="2723753" y="2127932"/>
                </a:lnTo>
                <a:lnTo>
                  <a:pt x="2734468" y="2106904"/>
                </a:lnTo>
                <a:lnTo>
                  <a:pt x="2745581" y="2086272"/>
                </a:lnTo>
                <a:lnTo>
                  <a:pt x="2755503" y="2064847"/>
                </a:lnTo>
                <a:lnTo>
                  <a:pt x="2765425" y="2043422"/>
                </a:lnTo>
                <a:lnTo>
                  <a:pt x="2774949" y="2021998"/>
                </a:lnTo>
                <a:lnTo>
                  <a:pt x="2783681" y="2000176"/>
                </a:lnTo>
                <a:lnTo>
                  <a:pt x="2792412" y="1978354"/>
                </a:lnTo>
                <a:lnTo>
                  <a:pt x="2801143" y="1956533"/>
                </a:lnTo>
                <a:lnTo>
                  <a:pt x="2809081" y="1934314"/>
                </a:lnTo>
                <a:lnTo>
                  <a:pt x="2816621" y="1912096"/>
                </a:lnTo>
                <a:lnTo>
                  <a:pt x="2823765" y="1889878"/>
                </a:lnTo>
                <a:lnTo>
                  <a:pt x="2830512" y="1866866"/>
                </a:lnTo>
                <a:lnTo>
                  <a:pt x="2836862" y="1844251"/>
                </a:lnTo>
                <a:lnTo>
                  <a:pt x="2842815" y="1821636"/>
                </a:lnTo>
                <a:lnTo>
                  <a:pt x="2847975" y="1799021"/>
                </a:lnTo>
                <a:lnTo>
                  <a:pt x="2853134" y="1776009"/>
                </a:lnTo>
                <a:lnTo>
                  <a:pt x="2857896" y="1752600"/>
                </a:lnTo>
                <a:close/>
                <a:moveTo>
                  <a:pt x="2171700" y="1500380"/>
                </a:moveTo>
                <a:lnTo>
                  <a:pt x="2170510" y="1534505"/>
                </a:lnTo>
                <a:lnTo>
                  <a:pt x="2168525" y="1568233"/>
                </a:lnTo>
                <a:lnTo>
                  <a:pt x="2166144" y="1601961"/>
                </a:lnTo>
                <a:lnTo>
                  <a:pt x="2162969" y="1634499"/>
                </a:lnTo>
                <a:lnTo>
                  <a:pt x="2159000" y="1666640"/>
                </a:lnTo>
                <a:lnTo>
                  <a:pt x="2154635" y="1698781"/>
                </a:lnTo>
                <a:lnTo>
                  <a:pt x="2149872" y="1730129"/>
                </a:lnTo>
                <a:lnTo>
                  <a:pt x="2144316" y="1760683"/>
                </a:lnTo>
                <a:lnTo>
                  <a:pt x="2138760" y="1791237"/>
                </a:lnTo>
                <a:lnTo>
                  <a:pt x="2132013" y="1820997"/>
                </a:lnTo>
                <a:lnTo>
                  <a:pt x="2124869" y="1849963"/>
                </a:lnTo>
                <a:lnTo>
                  <a:pt x="2118122" y="1878930"/>
                </a:lnTo>
                <a:lnTo>
                  <a:pt x="2110185" y="1907500"/>
                </a:lnTo>
                <a:lnTo>
                  <a:pt x="2101850" y="1934879"/>
                </a:lnTo>
                <a:lnTo>
                  <a:pt x="2093516" y="1961862"/>
                </a:lnTo>
                <a:lnTo>
                  <a:pt x="2084785" y="1988448"/>
                </a:lnTo>
                <a:lnTo>
                  <a:pt x="2107010" y="1996384"/>
                </a:lnTo>
                <a:lnTo>
                  <a:pt x="2128441" y="2004717"/>
                </a:lnTo>
                <a:lnTo>
                  <a:pt x="2149079" y="2013050"/>
                </a:lnTo>
                <a:lnTo>
                  <a:pt x="2169319" y="2021383"/>
                </a:lnTo>
                <a:lnTo>
                  <a:pt x="2206625" y="2037255"/>
                </a:lnTo>
                <a:lnTo>
                  <a:pt x="2241550" y="2053127"/>
                </a:lnTo>
                <a:lnTo>
                  <a:pt x="2272507" y="2067809"/>
                </a:lnTo>
                <a:lnTo>
                  <a:pt x="2301082" y="2082490"/>
                </a:lnTo>
                <a:lnTo>
                  <a:pt x="2325291" y="2095585"/>
                </a:lnTo>
                <a:lnTo>
                  <a:pt x="2346325" y="2106695"/>
                </a:lnTo>
                <a:lnTo>
                  <a:pt x="2359025" y="2091220"/>
                </a:lnTo>
                <a:lnTo>
                  <a:pt x="2371329" y="2075348"/>
                </a:lnTo>
                <a:lnTo>
                  <a:pt x="2383235" y="2059079"/>
                </a:lnTo>
                <a:lnTo>
                  <a:pt x="2394744" y="2042810"/>
                </a:lnTo>
                <a:lnTo>
                  <a:pt x="2406254" y="2026144"/>
                </a:lnTo>
                <a:lnTo>
                  <a:pt x="2417366" y="2009082"/>
                </a:lnTo>
                <a:lnTo>
                  <a:pt x="2428082" y="1991622"/>
                </a:lnTo>
                <a:lnTo>
                  <a:pt x="2438401" y="1974560"/>
                </a:lnTo>
                <a:lnTo>
                  <a:pt x="2448719" y="1956704"/>
                </a:lnTo>
                <a:lnTo>
                  <a:pt x="2458244" y="1938847"/>
                </a:lnTo>
                <a:lnTo>
                  <a:pt x="2467769" y="1920991"/>
                </a:lnTo>
                <a:lnTo>
                  <a:pt x="2476897" y="1902341"/>
                </a:lnTo>
                <a:lnTo>
                  <a:pt x="2485232" y="1884089"/>
                </a:lnTo>
                <a:lnTo>
                  <a:pt x="2493566" y="1865439"/>
                </a:lnTo>
                <a:lnTo>
                  <a:pt x="2501901" y="1846789"/>
                </a:lnTo>
                <a:lnTo>
                  <a:pt x="2509441" y="1827346"/>
                </a:lnTo>
                <a:lnTo>
                  <a:pt x="2516585" y="1808299"/>
                </a:lnTo>
                <a:lnTo>
                  <a:pt x="2523332" y="1788856"/>
                </a:lnTo>
                <a:lnTo>
                  <a:pt x="2529682" y="1769412"/>
                </a:lnTo>
                <a:lnTo>
                  <a:pt x="2536032" y="1749175"/>
                </a:lnTo>
                <a:lnTo>
                  <a:pt x="2541588" y="1729732"/>
                </a:lnTo>
                <a:lnTo>
                  <a:pt x="2546747" y="1709495"/>
                </a:lnTo>
                <a:lnTo>
                  <a:pt x="2551510" y="1689258"/>
                </a:lnTo>
                <a:lnTo>
                  <a:pt x="2555875" y="1668624"/>
                </a:lnTo>
                <a:lnTo>
                  <a:pt x="2559844" y="1647991"/>
                </a:lnTo>
                <a:lnTo>
                  <a:pt x="2563813" y="1627357"/>
                </a:lnTo>
                <a:lnTo>
                  <a:pt x="2566988" y="1606723"/>
                </a:lnTo>
                <a:lnTo>
                  <a:pt x="2569766" y="1585692"/>
                </a:lnTo>
                <a:lnTo>
                  <a:pt x="2572147" y="1564662"/>
                </a:lnTo>
                <a:lnTo>
                  <a:pt x="2573735" y="1543234"/>
                </a:lnTo>
                <a:lnTo>
                  <a:pt x="2575719" y="1521807"/>
                </a:lnTo>
                <a:lnTo>
                  <a:pt x="2576513" y="1500380"/>
                </a:lnTo>
                <a:lnTo>
                  <a:pt x="2171700" y="1500380"/>
                </a:lnTo>
                <a:close/>
                <a:moveTo>
                  <a:pt x="1597819" y="1500380"/>
                </a:moveTo>
                <a:lnTo>
                  <a:pt x="1597819" y="1893215"/>
                </a:lnTo>
                <a:lnTo>
                  <a:pt x="1625997" y="1894802"/>
                </a:lnTo>
                <a:lnTo>
                  <a:pt x="1654572" y="1896389"/>
                </a:lnTo>
                <a:lnTo>
                  <a:pt x="1682353" y="1898770"/>
                </a:lnTo>
                <a:lnTo>
                  <a:pt x="1709738" y="1901151"/>
                </a:lnTo>
                <a:lnTo>
                  <a:pt x="1736725" y="1904326"/>
                </a:lnTo>
                <a:lnTo>
                  <a:pt x="1764110" y="1908294"/>
                </a:lnTo>
                <a:lnTo>
                  <a:pt x="1790700" y="1912262"/>
                </a:lnTo>
                <a:lnTo>
                  <a:pt x="1816894" y="1916626"/>
                </a:lnTo>
                <a:lnTo>
                  <a:pt x="1842691" y="1921388"/>
                </a:lnTo>
                <a:lnTo>
                  <a:pt x="1868091" y="1926547"/>
                </a:lnTo>
                <a:lnTo>
                  <a:pt x="1892697" y="1932102"/>
                </a:lnTo>
                <a:lnTo>
                  <a:pt x="1917303" y="1938054"/>
                </a:lnTo>
                <a:lnTo>
                  <a:pt x="1941116" y="1944006"/>
                </a:lnTo>
                <a:lnTo>
                  <a:pt x="1964929" y="1950355"/>
                </a:lnTo>
                <a:lnTo>
                  <a:pt x="1987550" y="1957100"/>
                </a:lnTo>
                <a:lnTo>
                  <a:pt x="2010172" y="1963449"/>
                </a:lnTo>
                <a:lnTo>
                  <a:pt x="2018507" y="1938451"/>
                </a:lnTo>
                <a:lnTo>
                  <a:pt x="2026841" y="1912658"/>
                </a:lnTo>
                <a:lnTo>
                  <a:pt x="2034382" y="1886469"/>
                </a:lnTo>
                <a:lnTo>
                  <a:pt x="2041525" y="1859884"/>
                </a:lnTo>
                <a:lnTo>
                  <a:pt x="2048669" y="1832107"/>
                </a:lnTo>
                <a:lnTo>
                  <a:pt x="2055019" y="1804331"/>
                </a:lnTo>
                <a:lnTo>
                  <a:pt x="2061369" y="1776555"/>
                </a:lnTo>
                <a:lnTo>
                  <a:pt x="2066529" y="1747588"/>
                </a:lnTo>
                <a:lnTo>
                  <a:pt x="2071688" y="1718225"/>
                </a:lnTo>
                <a:lnTo>
                  <a:pt x="2076450" y="1688068"/>
                </a:lnTo>
                <a:lnTo>
                  <a:pt x="2080419" y="1657911"/>
                </a:lnTo>
                <a:lnTo>
                  <a:pt x="2083991" y="1627357"/>
                </a:lnTo>
                <a:lnTo>
                  <a:pt x="2087166" y="1596406"/>
                </a:lnTo>
                <a:lnTo>
                  <a:pt x="2089547" y="1564662"/>
                </a:lnTo>
                <a:lnTo>
                  <a:pt x="2091532" y="1532918"/>
                </a:lnTo>
                <a:lnTo>
                  <a:pt x="2092722" y="1500380"/>
                </a:lnTo>
                <a:lnTo>
                  <a:pt x="1597819" y="1500380"/>
                </a:lnTo>
                <a:close/>
                <a:moveTo>
                  <a:pt x="1023541" y="1500380"/>
                </a:moveTo>
                <a:lnTo>
                  <a:pt x="1024731" y="1532918"/>
                </a:lnTo>
                <a:lnTo>
                  <a:pt x="1026716" y="1564662"/>
                </a:lnTo>
                <a:lnTo>
                  <a:pt x="1028700" y="1596406"/>
                </a:lnTo>
                <a:lnTo>
                  <a:pt x="1031875" y="1627357"/>
                </a:lnTo>
                <a:lnTo>
                  <a:pt x="1035447" y="1657911"/>
                </a:lnTo>
                <a:lnTo>
                  <a:pt x="1039813" y="1688068"/>
                </a:lnTo>
                <a:lnTo>
                  <a:pt x="1044575" y="1717828"/>
                </a:lnTo>
                <a:lnTo>
                  <a:pt x="1049338" y="1747191"/>
                </a:lnTo>
                <a:lnTo>
                  <a:pt x="1054894" y="1775761"/>
                </a:lnTo>
                <a:lnTo>
                  <a:pt x="1061244" y="1804331"/>
                </a:lnTo>
                <a:lnTo>
                  <a:pt x="1067594" y="1832107"/>
                </a:lnTo>
                <a:lnTo>
                  <a:pt x="1074738" y="1859884"/>
                </a:lnTo>
                <a:lnTo>
                  <a:pt x="1081881" y="1886469"/>
                </a:lnTo>
                <a:lnTo>
                  <a:pt x="1089819" y="1912658"/>
                </a:lnTo>
                <a:lnTo>
                  <a:pt x="1097756" y="1938451"/>
                </a:lnTo>
                <a:lnTo>
                  <a:pt x="1106091" y="1963449"/>
                </a:lnTo>
                <a:lnTo>
                  <a:pt x="1128713" y="1957100"/>
                </a:lnTo>
                <a:lnTo>
                  <a:pt x="1151731" y="1950355"/>
                </a:lnTo>
                <a:lnTo>
                  <a:pt x="1175544" y="1944006"/>
                </a:lnTo>
                <a:lnTo>
                  <a:pt x="1199356" y="1938054"/>
                </a:lnTo>
                <a:lnTo>
                  <a:pt x="1223963" y="1932102"/>
                </a:lnTo>
                <a:lnTo>
                  <a:pt x="1248966" y="1926547"/>
                </a:lnTo>
                <a:lnTo>
                  <a:pt x="1273969" y="1921388"/>
                </a:lnTo>
                <a:lnTo>
                  <a:pt x="1299766" y="1916626"/>
                </a:lnTo>
                <a:lnTo>
                  <a:pt x="1325960" y="1912262"/>
                </a:lnTo>
                <a:lnTo>
                  <a:pt x="1352550" y="1908294"/>
                </a:lnTo>
                <a:lnTo>
                  <a:pt x="1379538" y="1904326"/>
                </a:lnTo>
                <a:lnTo>
                  <a:pt x="1406922" y="1901151"/>
                </a:lnTo>
                <a:lnTo>
                  <a:pt x="1434307" y="1898770"/>
                </a:lnTo>
                <a:lnTo>
                  <a:pt x="1462485" y="1896389"/>
                </a:lnTo>
                <a:lnTo>
                  <a:pt x="1490663" y="1894802"/>
                </a:lnTo>
                <a:lnTo>
                  <a:pt x="1519238" y="1893215"/>
                </a:lnTo>
                <a:lnTo>
                  <a:pt x="1519238" y="1500380"/>
                </a:lnTo>
                <a:lnTo>
                  <a:pt x="1023541" y="1500380"/>
                </a:lnTo>
                <a:close/>
                <a:moveTo>
                  <a:pt x="539750" y="1500380"/>
                </a:moveTo>
                <a:lnTo>
                  <a:pt x="540544" y="1521807"/>
                </a:lnTo>
                <a:lnTo>
                  <a:pt x="542528" y="1543234"/>
                </a:lnTo>
                <a:lnTo>
                  <a:pt x="544116" y="1564662"/>
                </a:lnTo>
                <a:lnTo>
                  <a:pt x="546894" y="1585692"/>
                </a:lnTo>
                <a:lnTo>
                  <a:pt x="549275" y="1606723"/>
                </a:lnTo>
                <a:lnTo>
                  <a:pt x="552847" y="1627357"/>
                </a:lnTo>
                <a:lnTo>
                  <a:pt x="556419" y="1647991"/>
                </a:lnTo>
                <a:lnTo>
                  <a:pt x="560388" y="1668624"/>
                </a:lnTo>
                <a:lnTo>
                  <a:pt x="564753" y="1689258"/>
                </a:lnTo>
                <a:lnTo>
                  <a:pt x="569913" y="1709495"/>
                </a:lnTo>
                <a:lnTo>
                  <a:pt x="575072" y="1729732"/>
                </a:lnTo>
                <a:lnTo>
                  <a:pt x="580628" y="1749175"/>
                </a:lnTo>
                <a:lnTo>
                  <a:pt x="586581" y="1769412"/>
                </a:lnTo>
                <a:lnTo>
                  <a:pt x="592931" y="1788856"/>
                </a:lnTo>
                <a:lnTo>
                  <a:pt x="600075" y="1808299"/>
                </a:lnTo>
                <a:lnTo>
                  <a:pt x="606822" y="1827346"/>
                </a:lnTo>
                <a:lnTo>
                  <a:pt x="614759" y="1846789"/>
                </a:lnTo>
                <a:lnTo>
                  <a:pt x="622697" y="1865439"/>
                </a:lnTo>
                <a:lnTo>
                  <a:pt x="631031" y="1884089"/>
                </a:lnTo>
                <a:lnTo>
                  <a:pt x="639763" y="1902341"/>
                </a:lnTo>
                <a:lnTo>
                  <a:pt x="648494" y="1920991"/>
                </a:lnTo>
                <a:lnTo>
                  <a:pt x="658019" y="1938847"/>
                </a:lnTo>
                <a:lnTo>
                  <a:pt x="667544" y="1956704"/>
                </a:lnTo>
                <a:lnTo>
                  <a:pt x="677863" y="1974560"/>
                </a:lnTo>
                <a:lnTo>
                  <a:pt x="688181" y="1991622"/>
                </a:lnTo>
                <a:lnTo>
                  <a:pt x="699294" y="2009082"/>
                </a:lnTo>
                <a:lnTo>
                  <a:pt x="710009" y="2026144"/>
                </a:lnTo>
                <a:lnTo>
                  <a:pt x="721519" y="2042810"/>
                </a:lnTo>
                <a:lnTo>
                  <a:pt x="733028" y="2059079"/>
                </a:lnTo>
                <a:lnTo>
                  <a:pt x="745331" y="2075348"/>
                </a:lnTo>
                <a:lnTo>
                  <a:pt x="757634" y="2091220"/>
                </a:lnTo>
                <a:lnTo>
                  <a:pt x="770334" y="2106695"/>
                </a:lnTo>
                <a:lnTo>
                  <a:pt x="791369" y="2095585"/>
                </a:lnTo>
                <a:lnTo>
                  <a:pt x="815578" y="2082490"/>
                </a:lnTo>
                <a:lnTo>
                  <a:pt x="843756" y="2067809"/>
                </a:lnTo>
                <a:lnTo>
                  <a:pt x="875109" y="2053127"/>
                </a:lnTo>
                <a:lnTo>
                  <a:pt x="909638" y="2037255"/>
                </a:lnTo>
                <a:lnTo>
                  <a:pt x="946944" y="2020986"/>
                </a:lnTo>
                <a:lnTo>
                  <a:pt x="967185" y="2013050"/>
                </a:lnTo>
                <a:lnTo>
                  <a:pt x="988219" y="2004717"/>
                </a:lnTo>
                <a:lnTo>
                  <a:pt x="1009650" y="1996384"/>
                </a:lnTo>
                <a:lnTo>
                  <a:pt x="1031478" y="1988448"/>
                </a:lnTo>
                <a:lnTo>
                  <a:pt x="1022747" y="1961862"/>
                </a:lnTo>
                <a:lnTo>
                  <a:pt x="1014413" y="1934879"/>
                </a:lnTo>
                <a:lnTo>
                  <a:pt x="1006078" y="1906706"/>
                </a:lnTo>
                <a:lnTo>
                  <a:pt x="998538" y="1878930"/>
                </a:lnTo>
                <a:lnTo>
                  <a:pt x="991394" y="1849963"/>
                </a:lnTo>
                <a:lnTo>
                  <a:pt x="984250" y="1820997"/>
                </a:lnTo>
                <a:lnTo>
                  <a:pt x="978297" y="1791237"/>
                </a:lnTo>
                <a:lnTo>
                  <a:pt x="971947" y="1760683"/>
                </a:lnTo>
                <a:lnTo>
                  <a:pt x="966391" y="1730129"/>
                </a:lnTo>
                <a:lnTo>
                  <a:pt x="961628" y="1698781"/>
                </a:lnTo>
                <a:lnTo>
                  <a:pt x="957263" y="1666640"/>
                </a:lnTo>
                <a:lnTo>
                  <a:pt x="953691" y="1634499"/>
                </a:lnTo>
                <a:lnTo>
                  <a:pt x="950119" y="1601961"/>
                </a:lnTo>
                <a:lnTo>
                  <a:pt x="947738" y="1568233"/>
                </a:lnTo>
                <a:lnTo>
                  <a:pt x="945753" y="1534505"/>
                </a:lnTo>
                <a:lnTo>
                  <a:pt x="944563" y="1500380"/>
                </a:lnTo>
                <a:lnTo>
                  <a:pt x="539750" y="1500380"/>
                </a:lnTo>
                <a:close/>
                <a:moveTo>
                  <a:pt x="2010172" y="958346"/>
                </a:moveTo>
                <a:lnTo>
                  <a:pt x="1987550" y="965489"/>
                </a:lnTo>
                <a:lnTo>
                  <a:pt x="1964532" y="971838"/>
                </a:lnTo>
                <a:lnTo>
                  <a:pt x="1941116" y="978187"/>
                </a:lnTo>
                <a:lnTo>
                  <a:pt x="1916907" y="984139"/>
                </a:lnTo>
                <a:lnTo>
                  <a:pt x="1892300" y="990487"/>
                </a:lnTo>
                <a:lnTo>
                  <a:pt x="1867297" y="995646"/>
                </a:lnTo>
                <a:lnTo>
                  <a:pt x="1842294" y="1000804"/>
                </a:lnTo>
                <a:lnTo>
                  <a:pt x="1816497" y="1005566"/>
                </a:lnTo>
                <a:lnTo>
                  <a:pt x="1790700" y="1009931"/>
                </a:lnTo>
                <a:lnTo>
                  <a:pt x="1764110" y="1014296"/>
                </a:lnTo>
                <a:lnTo>
                  <a:pt x="1736725" y="1017867"/>
                </a:lnTo>
                <a:lnTo>
                  <a:pt x="1709738" y="1021041"/>
                </a:lnTo>
                <a:lnTo>
                  <a:pt x="1682353" y="1023819"/>
                </a:lnTo>
                <a:lnTo>
                  <a:pt x="1654572" y="1026200"/>
                </a:lnTo>
                <a:lnTo>
                  <a:pt x="1625997" y="1027390"/>
                </a:lnTo>
                <a:lnTo>
                  <a:pt x="1597819" y="1028581"/>
                </a:lnTo>
                <a:lnTo>
                  <a:pt x="1597819" y="1421813"/>
                </a:lnTo>
                <a:lnTo>
                  <a:pt x="2092722" y="1421813"/>
                </a:lnTo>
                <a:lnTo>
                  <a:pt x="2091929" y="1389672"/>
                </a:lnTo>
                <a:lnTo>
                  <a:pt x="2089944" y="1357531"/>
                </a:lnTo>
                <a:lnTo>
                  <a:pt x="2087563" y="1325786"/>
                </a:lnTo>
                <a:lnTo>
                  <a:pt x="2084388" y="1294836"/>
                </a:lnTo>
                <a:lnTo>
                  <a:pt x="2080816" y="1263885"/>
                </a:lnTo>
                <a:lnTo>
                  <a:pt x="2076450" y="1233728"/>
                </a:lnTo>
                <a:lnTo>
                  <a:pt x="2072085" y="1204364"/>
                </a:lnTo>
                <a:lnTo>
                  <a:pt x="2066925" y="1175001"/>
                </a:lnTo>
                <a:lnTo>
                  <a:pt x="2061369" y="1146034"/>
                </a:lnTo>
                <a:lnTo>
                  <a:pt x="2055019" y="1117861"/>
                </a:lnTo>
                <a:lnTo>
                  <a:pt x="2048669" y="1090085"/>
                </a:lnTo>
                <a:lnTo>
                  <a:pt x="2041525" y="1062706"/>
                </a:lnTo>
                <a:lnTo>
                  <a:pt x="2034382" y="1036120"/>
                </a:lnTo>
                <a:lnTo>
                  <a:pt x="2026841" y="1009534"/>
                </a:lnTo>
                <a:lnTo>
                  <a:pt x="2018507" y="983742"/>
                </a:lnTo>
                <a:lnTo>
                  <a:pt x="2010172" y="958346"/>
                </a:lnTo>
                <a:close/>
                <a:moveTo>
                  <a:pt x="1106091" y="958346"/>
                </a:moveTo>
                <a:lnTo>
                  <a:pt x="1097756" y="983742"/>
                </a:lnTo>
                <a:lnTo>
                  <a:pt x="1089819" y="1009534"/>
                </a:lnTo>
                <a:lnTo>
                  <a:pt x="1081881" y="1035723"/>
                </a:lnTo>
                <a:lnTo>
                  <a:pt x="1074738" y="1062706"/>
                </a:lnTo>
                <a:lnTo>
                  <a:pt x="1067991" y="1089688"/>
                </a:lnTo>
                <a:lnTo>
                  <a:pt x="1061641" y="1117861"/>
                </a:lnTo>
                <a:lnTo>
                  <a:pt x="1055291" y="1146034"/>
                </a:lnTo>
                <a:lnTo>
                  <a:pt x="1049735" y="1175001"/>
                </a:lnTo>
                <a:lnTo>
                  <a:pt x="1044575" y="1204364"/>
                </a:lnTo>
                <a:lnTo>
                  <a:pt x="1039813" y="1233728"/>
                </a:lnTo>
                <a:lnTo>
                  <a:pt x="1035844" y="1263885"/>
                </a:lnTo>
                <a:lnTo>
                  <a:pt x="1032272" y="1294836"/>
                </a:lnTo>
                <a:lnTo>
                  <a:pt x="1029097" y="1325786"/>
                </a:lnTo>
                <a:lnTo>
                  <a:pt x="1026716" y="1357531"/>
                </a:lnTo>
                <a:lnTo>
                  <a:pt x="1024731" y="1389672"/>
                </a:lnTo>
                <a:lnTo>
                  <a:pt x="1023938" y="1421813"/>
                </a:lnTo>
                <a:lnTo>
                  <a:pt x="1519238" y="1421813"/>
                </a:lnTo>
                <a:lnTo>
                  <a:pt x="1519238" y="1028581"/>
                </a:lnTo>
                <a:lnTo>
                  <a:pt x="1490663" y="1027390"/>
                </a:lnTo>
                <a:lnTo>
                  <a:pt x="1462485" y="1026200"/>
                </a:lnTo>
                <a:lnTo>
                  <a:pt x="1434307" y="1023819"/>
                </a:lnTo>
                <a:lnTo>
                  <a:pt x="1406922" y="1021041"/>
                </a:lnTo>
                <a:lnTo>
                  <a:pt x="1379538" y="1017867"/>
                </a:lnTo>
                <a:lnTo>
                  <a:pt x="1352550" y="1014296"/>
                </a:lnTo>
                <a:lnTo>
                  <a:pt x="1325960" y="1009931"/>
                </a:lnTo>
                <a:lnTo>
                  <a:pt x="1299766" y="1005566"/>
                </a:lnTo>
                <a:lnTo>
                  <a:pt x="1273969" y="1000804"/>
                </a:lnTo>
                <a:lnTo>
                  <a:pt x="1248966" y="995646"/>
                </a:lnTo>
                <a:lnTo>
                  <a:pt x="1223963" y="990487"/>
                </a:lnTo>
                <a:lnTo>
                  <a:pt x="1199356" y="984139"/>
                </a:lnTo>
                <a:lnTo>
                  <a:pt x="1175544" y="978187"/>
                </a:lnTo>
                <a:lnTo>
                  <a:pt x="1151731" y="971838"/>
                </a:lnTo>
                <a:lnTo>
                  <a:pt x="1128713" y="965489"/>
                </a:lnTo>
                <a:lnTo>
                  <a:pt x="1106091" y="958346"/>
                </a:lnTo>
                <a:close/>
                <a:moveTo>
                  <a:pt x="2346325" y="815100"/>
                </a:moveTo>
                <a:lnTo>
                  <a:pt x="2325291" y="827004"/>
                </a:lnTo>
                <a:lnTo>
                  <a:pt x="2301082" y="840099"/>
                </a:lnTo>
                <a:lnTo>
                  <a:pt x="2272903" y="853987"/>
                </a:lnTo>
                <a:lnTo>
                  <a:pt x="2241550" y="869462"/>
                </a:lnTo>
                <a:lnTo>
                  <a:pt x="2206625" y="884938"/>
                </a:lnTo>
                <a:lnTo>
                  <a:pt x="2169319" y="901207"/>
                </a:lnTo>
                <a:lnTo>
                  <a:pt x="2149079" y="909540"/>
                </a:lnTo>
                <a:lnTo>
                  <a:pt x="2128441" y="917476"/>
                </a:lnTo>
                <a:lnTo>
                  <a:pt x="2107010" y="925809"/>
                </a:lnTo>
                <a:lnTo>
                  <a:pt x="2084785" y="934141"/>
                </a:lnTo>
                <a:lnTo>
                  <a:pt x="2093516" y="960727"/>
                </a:lnTo>
                <a:lnTo>
                  <a:pt x="2101850" y="987710"/>
                </a:lnTo>
                <a:lnTo>
                  <a:pt x="2110185" y="1015089"/>
                </a:lnTo>
                <a:lnTo>
                  <a:pt x="2118122" y="1043659"/>
                </a:lnTo>
                <a:lnTo>
                  <a:pt x="2124869" y="1072229"/>
                </a:lnTo>
                <a:lnTo>
                  <a:pt x="2132013" y="1101592"/>
                </a:lnTo>
                <a:lnTo>
                  <a:pt x="2138760" y="1131353"/>
                </a:lnTo>
                <a:lnTo>
                  <a:pt x="2144316" y="1161510"/>
                </a:lnTo>
                <a:lnTo>
                  <a:pt x="2149872" y="1192460"/>
                </a:lnTo>
                <a:lnTo>
                  <a:pt x="2154635" y="1223808"/>
                </a:lnTo>
                <a:lnTo>
                  <a:pt x="2159000" y="1255552"/>
                </a:lnTo>
                <a:lnTo>
                  <a:pt x="2162969" y="1288090"/>
                </a:lnTo>
                <a:lnTo>
                  <a:pt x="2166144" y="1320628"/>
                </a:lnTo>
                <a:lnTo>
                  <a:pt x="2168525" y="1353959"/>
                </a:lnTo>
                <a:lnTo>
                  <a:pt x="2170510" y="1388084"/>
                </a:lnTo>
                <a:lnTo>
                  <a:pt x="2171700" y="1421813"/>
                </a:lnTo>
                <a:lnTo>
                  <a:pt x="2576513" y="1421813"/>
                </a:lnTo>
                <a:lnTo>
                  <a:pt x="2575719" y="1400385"/>
                </a:lnTo>
                <a:lnTo>
                  <a:pt x="2573735" y="1379355"/>
                </a:lnTo>
                <a:lnTo>
                  <a:pt x="2572147" y="1357927"/>
                </a:lnTo>
                <a:lnTo>
                  <a:pt x="2569766" y="1336897"/>
                </a:lnTo>
                <a:lnTo>
                  <a:pt x="2566988" y="1315866"/>
                </a:lnTo>
                <a:lnTo>
                  <a:pt x="2563813" y="1294836"/>
                </a:lnTo>
                <a:lnTo>
                  <a:pt x="2559844" y="1274202"/>
                </a:lnTo>
                <a:lnTo>
                  <a:pt x="2555875" y="1253568"/>
                </a:lnTo>
                <a:lnTo>
                  <a:pt x="2551510" y="1232934"/>
                </a:lnTo>
                <a:lnTo>
                  <a:pt x="2546747" y="1213094"/>
                </a:lnTo>
                <a:lnTo>
                  <a:pt x="2541588" y="1192857"/>
                </a:lnTo>
                <a:lnTo>
                  <a:pt x="2536032" y="1172620"/>
                </a:lnTo>
                <a:lnTo>
                  <a:pt x="2529682" y="1153177"/>
                </a:lnTo>
                <a:lnTo>
                  <a:pt x="2523332" y="1133337"/>
                </a:lnTo>
                <a:lnTo>
                  <a:pt x="2516585" y="1114290"/>
                </a:lnTo>
                <a:lnTo>
                  <a:pt x="2509441" y="1094450"/>
                </a:lnTo>
                <a:lnTo>
                  <a:pt x="2501901" y="1075800"/>
                </a:lnTo>
                <a:lnTo>
                  <a:pt x="2493566" y="1057150"/>
                </a:lnTo>
                <a:lnTo>
                  <a:pt x="2485232" y="1038501"/>
                </a:lnTo>
                <a:lnTo>
                  <a:pt x="2476897" y="1019851"/>
                </a:lnTo>
                <a:lnTo>
                  <a:pt x="2467769" y="1001598"/>
                </a:lnTo>
                <a:lnTo>
                  <a:pt x="2458244" y="983345"/>
                </a:lnTo>
                <a:lnTo>
                  <a:pt x="2448719" y="965886"/>
                </a:lnTo>
                <a:lnTo>
                  <a:pt x="2438401" y="948029"/>
                </a:lnTo>
                <a:lnTo>
                  <a:pt x="2428082" y="930570"/>
                </a:lnTo>
                <a:lnTo>
                  <a:pt x="2417366" y="913508"/>
                </a:lnTo>
                <a:lnTo>
                  <a:pt x="2406254" y="896445"/>
                </a:lnTo>
                <a:lnTo>
                  <a:pt x="2394744" y="879779"/>
                </a:lnTo>
                <a:lnTo>
                  <a:pt x="2383235" y="863114"/>
                </a:lnTo>
                <a:lnTo>
                  <a:pt x="2371329" y="847242"/>
                </a:lnTo>
                <a:lnTo>
                  <a:pt x="2359025" y="830973"/>
                </a:lnTo>
                <a:lnTo>
                  <a:pt x="2346325" y="815100"/>
                </a:lnTo>
                <a:close/>
                <a:moveTo>
                  <a:pt x="770334" y="815100"/>
                </a:moveTo>
                <a:lnTo>
                  <a:pt x="757634" y="830973"/>
                </a:lnTo>
                <a:lnTo>
                  <a:pt x="745331" y="847242"/>
                </a:lnTo>
                <a:lnTo>
                  <a:pt x="733028" y="863114"/>
                </a:lnTo>
                <a:lnTo>
                  <a:pt x="721519" y="879779"/>
                </a:lnTo>
                <a:lnTo>
                  <a:pt x="710009" y="896445"/>
                </a:lnTo>
                <a:lnTo>
                  <a:pt x="699294" y="913508"/>
                </a:lnTo>
                <a:lnTo>
                  <a:pt x="688181" y="930570"/>
                </a:lnTo>
                <a:lnTo>
                  <a:pt x="677863" y="948029"/>
                </a:lnTo>
                <a:lnTo>
                  <a:pt x="667544" y="965886"/>
                </a:lnTo>
                <a:lnTo>
                  <a:pt x="658019" y="983345"/>
                </a:lnTo>
                <a:lnTo>
                  <a:pt x="648494" y="1001598"/>
                </a:lnTo>
                <a:lnTo>
                  <a:pt x="639763" y="1019851"/>
                </a:lnTo>
                <a:lnTo>
                  <a:pt x="631031" y="1038501"/>
                </a:lnTo>
                <a:lnTo>
                  <a:pt x="622697" y="1057150"/>
                </a:lnTo>
                <a:lnTo>
                  <a:pt x="614759" y="1075800"/>
                </a:lnTo>
                <a:lnTo>
                  <a:pt x="606822" y="1094450"/>
                </a:lnTo>
                <a:lnTo>
                  <a:pt x="600075" y="1114290"/>
                </a:lnTo>
                <a:lnTo>
                  <a:pt x="592931" y="1133337"/>
                </a:lnTo>
                <a:lnTo>
                  <a:pt x="586581" y="1153177"/>
                </a:lnTo>
                <a:lnTo>
                  <a:pt x="580628" y="1172620"/>
                </a:lnTo>
                <a:lnTo>
                  <a:pt x="575072" y="1192857"/>
                </a:lnTo>
                <a:lnTo>
                  <a:pt x="569913" y="1213094"/>
                </a:lnTo>
                <a:lnTo>
                  <a:pt x="564753" y="1232934"/>
                </a:lnTo>
                <a:lnTo>
                  <a:pt x="560388" y="1253568"/>
                </a:lnTo>
                <a:lnTo>
                  <a:pt x="556419" y="1274202"/>
                </a:lnTo>
                <a:lnTo>
                  <a:pt x="552847" y="1294836"/>
                </a:lnTo>
                <a:lnTo>
                  <a:pt x="549275" y="1315866"/>
                </a:lnTo>
                <a:lnTo>
                  <a:pt x="546894" y="1336897"/>
                </a:lnTo>
                <a:lnTo>
                  <a:pt x="544116" y="1357927"/>
                </a:lnTo>
                <a:lnTo>
                  <a:pt x="542528" y="1379355"/>
                </a:lnTo>
                <a:lnTo>
                  <a:pt x="540544" y="1400385"/>
                </a:lnTo>
                <a:lnTo>
                  <a:pt x="539750" y="1421813"/>
                </a:lnTo>
                <a:lnTo>
                  <a:pt x="944563" y="1421813"/>
                </a:lnTo>
                <a:lnTo>
                  <a:pt x="945753" y="1388084"/>
                </a:lnTo>
                <a:lnTo>
                  <a:pt x="947738" y="1353959"/>
                </a:lnTo>
                <a:lnTo>
                  <a:pt x="950119" y="1320628"/>
                </a:lnTo>
                <a:lnTo>
                  <a:pt x="953691" y="1288090"/>
                </a:lnTo>
                <a:lnTo>
                  <a:pt x="957263" y="1255552"/>
                </a:lnTo>
                <a:lnTo>
                  <a:pt x="961628" y="1223808"/>
                </a:lnTo>
                <a:lnTo>
                  <a:pt x="966391" y="1192460"/>
                </a:lnTo>
                <a:lnTo>
                  <a:pt x="971947" y="1161510"/>
                </a:lnTo>
                <a:lnTo>
                  <a:pt x="978297" y="1131353"/>
                </a:lnTo>
                <a:lnTo>
                  <a:pt x="984250" y="1101196"/>
                </a:lnTo>
                <a:lnTo>
                  <a:pt x="991394" y="1071832"/>
                </a:lnTo>
                <a:lnTo>
                  <a:pt x="998538" y="1043262"/>
                </a:lnTo>
                <a:lnTo>
                  <a:pt x="1006078" y="1015089"/>
                </a:lnTo>
                <a:lnTo>
                  <a:pt x="1014413" y="987313"/>
                </a:lnTo>
                <a:lnTo>
                  <a:pt x="1022747" y="960330"/>
                </a:lnTo>
                <a:lnTo>
                  <a:pt x="1031478" y="933745"/>
                </a:lnTo>
                <a:lnTo>
                  <a:pt x="1009650" y="925809"/>
                </a:lnTo>
                <a:lnTo>
                  <a:pt x="988219" y="917476"/>
                </a:lnTo>
                <a:lnTo>
                  <a:pt x="967185" y="909540"/>
                </a:lnTo>
                <a:lnTo>
                  <a:pt x="946944" y="901207"/>
                </a:lnTo>
                <a:lnTo>
                  <a:pt x="909638" y="884938"/>
                </a:lnTo>
                <a:lnTo>
                  <a:pt x="875109" y="869462"/>
                </a:lnTo>
                <a:lnTo>
                  <a:pt x="843756" y="853987"/>
                </a:lnTo>
                <a:lnTo>
                  <a:pt x="815578" y="840099"/>
                </a:lnTo>
                <a:lnTo>
                  <a:pt x="791369" y="827004"/>
                </a:lnTo>
                <a:lnTo>
                  <a:pt x="770334" y="815100"/>
                </a:lnTo>
                <a:close/>
                <a:moveTo>
                  <a:pt x="1855788" y="486547"/>
                </a:moveTo>
                <a:lnTo>
                  <a:pt x="1866900" y="502419"/>
                </a:lnTo>
                <a:lnTo>
                  <a:pt x="1878410" y="519085"/>
                </a:lnTo>
                <a:lnTo>
                  <a:pt x="1890713" y="536941"/>
                </a:lnTo>
                <a:lnTo>
                  <a:pt x="1903016" y="555591"/>
                </a:lnTo>
                <a:lnTo>
                  <a:pt x="1915319" y="575431"/>
                </a:lnTo>
                <a:lnTo>
                  <a:pt x="1928019" y="596065"/>
                </a:lnTo>
                <a:lnTo>
                  <a:pt x="1941116" y="618286"/>
                </a:lnTo>
                <a:lnTo>
                  <a:pt x="1954213" y="641301"/>
                </a:lnTo>
                <a:lnTo>
                  <a:pt x="1967310" y="665109"/>
                </a:lnTo>
                <a:lnTo>
                  <a:pt x="1980803" y="690107"/>
                </a:lnTo>
                <a:lnTo>
                  <a:pt x="1993900" y="716296"/>
                </a:lnTo>
                <a:lnTo>
                  <a:pt x="2006997" y="742882"/>
                </a:lnTo>
                <a:lnTo>
                  <a:pt x="2020094" y="770658"/>
                </a:lnTo>
                <a:lnTo>
                  <a:pt x="2033191" y="799625"/>
                </a:lnTo>
                <a:lnTo>
                  <a:pt x="2045494" y="829385"/>
                </a:lnTo>
                <a:lnTo>
                  <a:pt x="2058194" y="860336"/>
                </a:lnTo>
                <a:lnTo>
                  <a:pt x="2095103" y="846845"/>
                </a:lnTo>
                <a:lnTo>
                  <a:pt x="2129235" y="832560"/>
                </a:lnTo>
                <a:lnTo>
                  <a:pt x="2161779" y="819068"/>
                </a:lnTo>
                <a:lnTo>
                  <a:pt x="2191941" y="805577"/>
                </a:lnTo>
                <a:lnTo>
                  <a:pt x="2219722" y="792483"/>
                </a:lnTo>
                <a:lnTo>
                  <a:pt x="2245519" y="780182"/>
                </a:lnTo>
                <a:lnTo>
                  <a:pt x="2268141" y="768674"/>
                </a:lnTo>
                <a:lnTo>
                  <a:pt x="2288382" y="757564"/>
                </a:lnTo>
                <a:lnTo>
                  <a:pt x="2292747" y="755580"/>
                </a:lnTo>
                <a:lnTo>
                  <a:pt x="2270125" y="732962"/>
                </a:lnTo>
                <a:lnTo>
                  <a:pt x="2246710" y="710344"/>
                </a:lnTo>
                <a:lnTo>
                  <a:pt x="2222897" y="689314"/>
                </a:lnTo>
                <a:lnTo>
                  <a:pt x="2197894" y="668680"/>
                </a:lnTo>
                <a:lnTo>
                  <a:pt x="2172494" y="648443"/>
                </a:lnTo>
                <a:lnTo>
                  <a:pt x="2146300" y="629793"/>
                </a:lnTo>
                <a:lnTo>
                  <a:pt x="2119710" y="611540"/>
                </a:lnTo>
                <a:lnTo>
                  <a:pt x="2092722" y="594081"/>
                </a:lnTo>
                <a:lnTo>
                  <a:pt x="2065338" y="577415"/>
                </a:lnTo>
                <a:lnTo>
                  <a:pt x="2036763" y="561543"/>
                </a:lnTo>
                <a:lnTo>
                  <a:pt x="2007791" y="546861"/>
                </a:lnTo>
                <a:lnTo>
                  <a:pt x="1978422" y="532973"/>
                </a:lnTo>
                <a:lnTo>
                  <a:pt x="1963341" y="526228"/>
                </a:lnTo>
                <a:lnTo>
                  <a:pt x="1948657" y="519879"/>
                </a:lnTo>
                <a:lnTo>
                  <a:pt x="1933575" y="513530"/>
                </a:lnTo>
                <a:lnTo>
                  <a:pt x="1918097" y="507975"/>
                </a:lnTo>
                <a:lnTo>
                  <a:pt x="1903016" y="502419"/>
                </a:lnTo>
                <a:lnTo>
                  <a:pt x="1887141" y="496864"/>
                </a:lnTo>
                <a:lnTo>
                  <a:pt x="1871266" y="491309"/>
                </a:lnTo>
                <a:lnTo>
                  <a:pt x="1855788" y="486547"/>
                </a:lnTo>
                <a:close/>
                <a:moveTo>
                  <a:pt x="1260475" y="486547"/>
                </a:moveTo>
                <a:lnTo>
                  <a:pt x="1244997" y="491309"/>
                </a:lnTo>
                <a:lnTo>
                  <a:pt x="1229122" y="496864"/>
                </a:lnTo>
                <a:lnTo>
                  <a:pt x="1214041" y="502419"/>
                </a:lnTo>
                <a:lnTo>
                  <a:pt x="1198563" y="507975"/>
                </a:lnTo>
                <a:lnTo>
                  <a:pt x="1183481" y="513530"/>
                </a:lnTo>
                <a:lnTo>
                  <a:pt x="1168003" y="519879"/>
                </a:lnTo>
                <a:lnTo>
                  <a:pt x="1152922" y="526228"/>
                </a:lnTo>
                <a:lnTo>
                  <a:pt x="1137841" y="532973"/>
                </a:lnTo>
                <a:lnTo>
                  <a:pt x="1108472" y="546861"/>
                </a:lnTo>
                <a:lnTo>
                  <a:pt x="1079897" y="561543"/>
                </a:lnTo>
                <a:lnTo>
                  <a:pt x="1051322" y="577415"/>
                </a:lnTo>
                <a:lnTo>
                  <a:pt x="1023541" y="594081"/>
                </a:lnTo>
                <a:lnTo>
                  <a:pt x="996553" y="611540"/>
                </a:lnTo>
                <a:lnTo>
                  <a:pt x="969963" y="629793"/>
                </a:lnTo>
                <a:lnTo>
                  <a:pt x="944166" y="648443"/>
                </a:lnTo>
                <a:lnTo>
                  <a:pt x="918766" y="668680"/>
                </a:lnTo>
                <a:lnTo>
                  <a:pt x="893763" y="689314"/>
                </a:lnTo>
                <a:lnTo>
                  <a:pt x="869950" y="710344"/>
                </a:lnTo>
                <a:lnTo>
                  <a:pt x="846138" y="732962"/>
                </a:lnTo>
                <a:lnTo>
                  <a:pt x="823913" y="755580"/>
                </a:lnTo>
                <a:lnTo>
                  <a:pt x="827881" y="757564"/>
                </a:lnTo>
                <a:lnTo>
                  <a:pt x="843756" y="765897"/>
                </a:lnTo>
                <a:lnTo>
                  <a:pt x="860822" y="775023"/>
                </a:lnTo>
                <a:lnTo>
                  <a:pt x="879872" y="784547"/>
                </a:lnTo>
                <a:lnTo>
                  <a:pt x="900509" y="794467"/>
                </a:lnTo>
                <a:lnTo>
                  <a:pt x="922338" y="804784"/>
                </a:lnTo>
                <a:lnTo>
                  <a:pt x="945356" y="815100"/>
                </a:lnTo>
                <a:lnTo>
                  <a:pt x="970359" y="825814"/>
                </a:lnTo>
                <a:lnTo>
                  <a:pt x="996553" y="836528"/>
                </a:lnTo>
                <a:lnTo>
                  <a:pt x="1026716" y="848432"/>
                </a:lnTo>
                <a:lnTo>
                  <a:pt x="1058466" y="860336"/>
                </a:lnTo>
                <a:lnTo>
                  <a:pt x="1070769" y="829385"/>
                </a:lnTo>
                <a:lnTo>
                  <a:pt x="1083469" y="799625"/>
                </a:lnTo>
                <a:lnTo>
                  <a:pt x="1096169" y="770658"/>
                </a:lnTo>
                <a:lnTo>
                  <a:pt x="1109266" y="742882"/>
                </a:lnTo>
                <a:lnTo>
                  <a:pt x="1122363" y="716296"/>
                </a:lnTo>
                <a:lnTo>
                  <a:pt x="1135459" y="690107"/>
                </a:lnTo>
                <a:lnTo>
                  <a:pt x="1148953" y="665109"/>
                </a:lnTo>
                <a:lnTo>
                  <a:pt x="1162050" y="641301"/>
                </a:lnTo>
                <a:lnTo>
                  <a:pt x="1175147" y="618286"/>
                </a:lnTo>
                <a:lnTo>
                  <a:pt x="1188244" y="596065"/>
                </a:lnTo>
                <a:lnTo>
                  <a:pt x="1201341" y="575431"/>
                </a:lnTo>
                <a:lnTo>
                  <a:pt x="1213247" y="555591"/>
                </a:lnTo>
                <a:lnTo>
                  <a:pt x="1225947" y="536941"/>
                </a:lnTo>
                <a:lnTo>
                  <a:pt x="1237853" y="519085"/>
                </a:lnTo>
                <a:lnTo>
                  <a:pt x="1249760" y="502419"/>
                </a:lnTo>
                <a:lnTo>
                  <a:pt x="1260475" y="486547"/>
                </a:lnTo>
                <a:close/>
                <a:moveTo>
                  <a:pt x="1597819" y="442899"/>
                </a:moveTo>
                <a:lnTo>
                  <a:pt x="1597819" y="950410"/>
                </a:lnTo>
                <a:lnTo>
                  <a:pt x="1624013" y="949617"/>
                </a:lnTo>
                <a:lnTo>
                  <a:pt x="1650207" y="948029"/>
                </a:lnTo>
                <a:lnTo>
                  <a:pt x="1676400" y="945649"/>
                </a:lnTo>
                <a:lnTo>
                  <a:pt x="1701800" y="943268"/>
                </a:lnTo>
                <a:lnTo>
                  <a:pt x="1727200" y="940490"/>
                </a:lnTo>
                <a:lnTo>
                  <a:pt x="1752203" y="936919"/>
                </a:lnTo>
                <a:lnTo>
                  <a:pt x="1777207" y="932951"/>
                </a:lnTo>
                <a:lnTo>
                  <a:pt x="1801416" y="929380"/>
                </a:lnTo>
                <a:lnTo>
                  <a:pt x="1825625" y="924221"/>
                </a:lnTo>
                <a:lnTo>
                  <a:pt x="1849041" y="919460"/>
                </a:lnTo>
                <a:lnTo>
                  <a:pt x="1872853" y="914301"/>
                </a:lnTo>
                <a:lnTo>
                  <a:pt x="1895475" y="909143"/>
                </a:lnTo>
                <a:lnTo>
                  <a:pt x="1918097" y="903588"/>
                </a:lnTo>
                <a:lnTo>
                  <a:pt x="1940322" y="897239"/>
                </a:lnTo>
                <a:lnTo>
                  <a:pt x="1962150" y="891287"/>
                </a:lnTo>
                <a:lnTo>
                  <a:pt x="1983185" y="884541"/>
                </a:lnTo>
                <a:lnTo>
                  <a:pt x="1970485" y="853194"/>
                </a:lnTo>
                <a:lnTo>
                  <a:pt x="1957388" y="822243"/>
                </a:lnTo>
                <a:lnTo>
                  <a:pt x="1943894" y="792483"/>
                </a:lnTo>
                <a:lnTo>
                  <a:pt x="1930400" y="764310"/>
                </a:lnTo>
                <a:lnTo>
                  <a:pt x="1916510" y="736533"/>
                </a:lnTo>
                <a:lnTo>
                  <a:pt x="1903016" y="709948"/>
                </a:lnTo>
                <a:lnTo>
                  <a:pt x="1888729" y="685346"/>
                </a:lnTo>
                <a:lnTo>
                  <a:pt x="1875235" y="660744"/>
                </a:lnTo>
                <a:lnTo>
                  <a:pt x="1861741" y="638126"/>
                </a:lnTo>
                <a:lnTo>
                  <a:pt x="1848247" y="616302"/>
                </a:lnTo>
                <a:lnTo>
                  <a:pt x="1835150" y="595668"/>
                </a:lnTo>
                <a:lnTo>
                  <a:pt x="1822450" y="576225"/>
                </a:lnTo>
                <a:lnTo>
                  <a:pt x="1810147" y="558369"/>
                </a:lnTo>
                <a:lnTo>
                  <a:pt x="1798638" y="541306"/>
                </a:lnTo>
                <a:lnTo>
                  <a:pt x="1787128" y="525434"/>
                </a:lnTo>
                <a:lnTo>
                  <a:pt x="1776810" y="511149"/>
                </a:lnTo>
                <a:lnTo>
                  <a:pt x="1763713" y="494086"/>
                </a:lnTo>
                <a:lnTo>
                  <a:pt x="1752203" y="479802"/>
                </a:lnTo>
                <a:lnTo>
                  <a:pt x="1733947" y="457581"/>
                </a:lnTo>
                <a:lnTo>
                  <a:pt x="1716881" y="454803"/>
                </a:lnTo>
                <a:lnTo>
                  <a:pt x="1700213" y="452025"/>
                </a:lnTo>
                <a:lnTo>
                  <a:pt x="1683147" y="450041"/>
                </a:lnTo>
                <a:lnTo>
                  <a:pt x="1666081" y="448057"/>
                </a:lnTo>
                <a:lnTo>
                  <a:pt x="1649016" y="446470"/>
                </a:lnTo>
                <a:lnTo>
                  <a:pt x="1631950" y="444883"/>
                </a:lnTo>
                <a:lnTo>
                  <a:pt x="1614488" y="443692"/>
                </a:lnTo>
                <a:lnTo>
                  <a:pt x="1597819" y="442899"/>
                </a:lnTo>
                <a:close/>
                <a:moveTo>
                  <a:pt x="1519238" y="442899"/>
                </a:moveTo>
                <a:lnTo>
                  <a:pt x="1501775" y="443692"/>
                </a:lnTo>
                <a:lnTo>
                  <a:pt x="1484710" y="444883"/>
                </a:lnTo>
                <a:lnTo>
                  <a:pt x="1467247" y="446470"/>
                </a:lnTo>
                <a:lnTo>
                  <a:pt x="1450181" y="448057"/>
                </a:lnTo>
                <a:lnTo>
                  <a:pt x="1433116" y="450041"/>
                </a:lnTo>
                <a:lnTo>
                  <a:pt x="1416447" y="452025"/>
                </a:lnTo>
                <a:lnTo>
                  <a:pt x="1399381" y="454803"/>
                </a:lnTo>
                <a:lnTo>
                  <a:pt x="1382713" y="457581"/>
                </a:lnTo>
                <a:lnTo>
                  <a:pt x="1364456" y="479802"/>
                </a:lnTo>
                <a:lnTo>
                  <a:pt x="1352550" y="494086"/>
                </a:lnTo>
                <a:lnTo>
                  <a:pt x="1339453" y="511149"/>
                </a:lnTo>
                <a:lnTo>
                  <a:pt x="1325960" y="529799"/>
                </a:lnTo>
                <a:lnTo>
                  <a:pt x="1311275" y="550433"/>
                </a:lnTo>
                <a:lnTo>
                  <a:pt x="1295797" y="573050"/>
                </a:lnTo>
                <a:lnTo>
                  <a:pt x="1279922" y="598049"/>
                </a:lnTo>
                <a:lnTo>
                  <a:pt x="1262856" y="624635"/>
                </a:lnTo>
                <a:lnTo>
                  <a:pt x="1245791" y="652808"/>
                </a:lnTo>
                <a:lnTo>
                  <a:pt x="1228328" y="683362"/>
                </a:lnTo>
                <a:lnTo>
                  <a:pt x="1210469" y="715900"/>
                </a:lnTo>
                <a:lnTo>
                  <a:pt x="1200944" y="734946"/>
                </a:lnTo>
                <a:lnTo>
                  <a:pt x="1190625" y="754786"/>
                </a:lnTo>
                <a:lnTo>
                  <a:pt x="1180703" y="775023"/>
                </a:lnTo>
                <a:lnTo>
                  <a:pt x="1171178" y="795657"/>
                </a:lnTo>
                <a:lnTo>
                  <a:pt x="1161653" y="817481"/>
                </a:lnTo>
                <a:lnTo>
                  <a:pt x="1151731" y="839305"/>
                </a:lnTo>
                <a:lnTo>
                  <a:pt x="1142603" y="861923"/>
                </a:lnTo>
                <a:lnTo>
                  <a:pt x="1133078" y="884541"/>
                </a:lnTo>
                <a:lnTo>
                  <a:pt x="1154510" y="891287"/>
                </a:lnTo>
                <a:lnTo>
                  <a:pt x="1176338" y="897239"/>
                </a:lnTo>
                <a:lnTo>
                  <a:pt x="1198563" y="903588"/>
                </a:lnTo>
                <a:lnTo>
                  <a:pt x="1220788" y="909143"/>
                </a:lnTo>
                <a:lnTo>
                  <a:pt x="1244203" y="914301"/>
                </a:lnTo>
                <a:lnTo>
                  <a:pt x="1267222" y="919460"/>
                </a:lnTo>
                <a:lnTo>
                  <a:pt x="1291035" y="924221"/>
                </a:lnTo>
                <a:lnTo>
                  <a:pt x="1315244" y="928586"/>
                </a:lnTo>
                <a:lnTo>
                  <a:pt x="1339453" y="932951"/>
                </a:lnTo>
                <a:lnTo>
                  <a:pt x="1364060" y="936522"/>
                </a:lnTo>
                <a:lnTo>
                  <a:pt x="1389460" y="940094"/>
                </a:lnTo>
                <a:lnTo>
                  <a:pt x="1414860" y="943268"/>
                </a:lnTo>
                <a:lnTo>
                  <a:pt x="1440657" y="945649"/>
                </a:lnTo>
                <a:lnTo>
                  <a:pt x="1466057" y="947633"/>
                </a:lnTo>
                <a:lnTo>
                  <a:pt x="1492250" y="949220"/>
                </a:lnTo>
                <a:lnTo>
                  <a:pt x="1519238" y="950014"/>
                </a:lnTo>
                <a:lnTo>
                  <a:pt x="1519238" y="442899"/>
                </a:lnTo>
                <a:close/>
                <a:moveTo>
                  <a:pt x="1558528" y="363538"/>
                </a:moveTo>
                <a:lnTo>
                  <a:pt x="1586707" y="363935"/>
                </a:lnTo>
                <a:lnTo>
                  <a:pt x="1614488" y="364729"/>
                </a:lnTo>
                <a:lnTo>
                  <a:pt x="1642666" y="366713"/>
                </a:lnTo>
                <a:lnTo>
                  <a:pt x="1670447" y="369093"/>
                </a:lnTo>
                <a:lnTo>
                  <a:pt x="1698228" y="372268"/>
                </a:lnTo>
                <a:lnTo>
                  <a:pt x="1725613" y="376236"/>
                </a:lnTo>
                <a:lnTo>
                  <a:pt x="1752600" y="380601"/>
                </a:lnTo>
                <a:lnTo>
                  <a:pt x="1779191" y="385759"/>
                </a:lnTo>
                <a:lnTo>
                  <a:pt x="1806178" y="391314"/>
                </a:lnTo>
                <a:lnTo>
                  <a:pt x="1832372" y="398060"/>
                </a:lnTo>
                <a:lnTo>
                  <a:pt x="1858566" y="405202"/>
                </a:lnTo>
                <a:lnTo>
                  <a:pt x="1884363" y="412742"/>
                </a:lnTo>
                <a:lnTo>
                  <a:pt x="1910160" y="421075"/>
                </a:lnTo>
                <a:lnTo>
                  <a:pt x="1935560" y="430201"/>
                </a:lnTo>
                <a:lnTo>
                  <a:pt x="1960960" y="439328"/>
                </a:lnTo>
                <a:lnTo>
                  <a:pt x="1985963" y="450041"/>
                </a:lnTo>
                <a:lnTo>
                  <a:pt x="2010172" y="460358"/>
                </a:lnTo>
                <a:lnTo>
                  <a:pt x="2034382" y="471865"/>
                </a:lnTo>
                <a:lnTo>
                  <a:pt x="2057797" y="483770"/>
                </a:lnTo>
                <a:lnTo>
                  <a:pt x="2081213" y="496070"/>
                </a:lnTo>
                <a:lnTo>
                  <a:pt x="2104629" y="508768"/>
                </a:lnTo>
                <a:lnTo>
                  <a:pt x="2127647" y="522259"/>
                </a:lnTo>
                <a:lnTo>
                  <a:pt x="2149872" y="536544"/>
                </a:lnTo>
                <a:lnTo>
                  <a:pt x="2172097" y="550829"/>
                </a:lnTo>
                <a:lnTo>
                  <a:pt x="2193529" y="565908"/>
                </a:lnTo>
                <a:lnTo>
                  <a:pt x="2214960" y="581780"/>
                </a:lnTo>
                <a:lnTo>
                  <a:pt x="2235994" y="597652"/>
                </a:lnTo>
                <a:lnTo>
                  <a:pt x="2256632" y="613921"/>
                </a:lnTo>
                <a:lnTo>
                  <a:pt x="2276475" y="630984"/>
                </a:lnTo>
                <a:lnTo>
                  <a:pt x="2296716" y="648443"/>
                </a:lnTo>
                <a:lnTo>
                  <a:pt x="2315766" y="666299"/>
                </a:lnTo>
                <a:lnTo>
                  <a:pt x="2334419" y="685346"/>
                </a:lnTo>
                <a:lnTo>
                  <a:pt x="2353072" y="703995"/>
                </a:lnTo>
                <a:lnTo>
                  <a:pt x="2370932" y="723042"/>
                </a:lnTo>
                <a:lnTo>
                  <a:pt x="2388394" y="742882"/>
                </a:lnTo>
                <a:lnTo>
                  <a:pt x="2405460" y="762722"/>
                </a:lnTo>
                <a:lnTo>
                  <a:pt x="2421732" y="783356"/>
                </a:lnTo>
                <a:lnTo>
                  <a:pt x="2438004" y="804387"/>
                </a:lnTo>
                <a:lnTo>
                  <a:pt x="2453482" y="825814"/>
                </a:lnTo>
                <a:lnTo>
                  <a:pt x="2468563" y="847638"/>
                </a:lnTo>
                <a:lnTo>
                  <a:pt x="2483247" y="869462"/>
                </a:lnTo>
                <a:lnTo>
                  <a:pt x="2497138" y="892080"/>
                </a:lnTo>
                <a:lnTo>
                  <a:pt x="2510632" y="914698"/>
                </a:lnTo>
                <a:lnTo>
                  <a:pt x="2523729" y="938109"/>
                </a:lnTo>
                <a:lnTo>
                  <a:pt x="2536032" y="961521"/>
                </a:lnTo>
                <a:lnTo>
                  <a:pt x="2547541" y="985329"/>
                </a:lnTo>
                <a:lnTo>
                  <a:pt x="2559051" y="1009534"/>
                </a:lnTo>
                <a:lnTo>
                  <a:pt x="2569766" y="1034136"/>
                </a:lnTo>
                <a:lnTo>
                  <a:pt x="2580085" y="1058738"/>
                </a:lnTo>
                <a:lnTo>
                  <a:pt x="2589610" y="1083736"/>
                </a:lnTo>
                <a:lnTo>
                  <a:pt x="2598341" y="1109132"/>
                </a:lnTo>
                <a:lnTo>
                  <a:pt x="2606675" y="1134924"/>
                </a:lnTo>
                <a:lnTo>
                  <a:pt x="2614613" y="1160716"/>
                </a:lnTo>
                <a:lnTo>
                  <a:pt x="2621360" y="1186905"/>
                </a:lnTo>
                <a:lnTo>
                  <a:pt x="2628107" y="1213491"/>
                </a:lnTo>
                <a:lnTo>
                  <a:pt x="2633663" y="1240077"/>
                </a:lnTo>
                <a:lnTo>
                  <a:pt x="2638822" y="1267059"/>
                </a:lnTo>
                <a:lnTo>
                  <a:pt x="2643188" y="1294042"/>
                </a:lnTo>
                <a:lnTo>
                  <a:pt x="2647157" y="1321025"/>
                </a:lnTo>
                <a:lnTo>
                  <a:pt x="2650332" y="1349198"/>
                </a:lnTo>
                <a:lnTo>
                  <a:pt x="2652713" y="1376577"/>
                </a:lnTo>
                <a:lnTo>
                  <a:pt x="2654697" y="1404353"/>
                </a:lnTo>
                <a:lnTo>
                  <a:pt x="2655888" y="1432923"/>
                </a:lnTo>
                <a:lnTo>
                  <a:pt x="2655888" y="1461096"/>
                </a:lnTo>
                <a:lnTo>
                  <a:pt x="2655888" y="1489666"/>
                </a:lnTo>
                <a:lnTo>
                  <a:pt x="2654697" y="1517442"/>
                </a:lnTo>
                <a:lnTo>
                  <a:pt x="2652713" y="1545615"/>
                </a:lnTo>
                <a:lnTo>
                  <a:pt x="2650332" y="1573392"/>
                </a:lnTo>
                <a:lnTo>
                  <a:pt x="2647157" y="1600771"/>
                </a:lnTo>
                <a:lnTo>
                  <a:pt x="2643188" y="1628547"/>
                </a:lnTo>
                <a:lnTo>
                  <a:pt x="2638822" y="1655530"/>
                </a:lnTo>
                <a:lnTo>
                  <a:pt x="2633663" y="1682512"/>
                </a:lnTo>
                <a:lnTo>
                  <a:pt x="2628107" y="1709098"/>
                </a:lnTo>
                <a:lnTo>
                  <a:pt x="2621360" y="1735287"/>
                </a:lnTo>
                <a:lnTo>
                  <a:pt x="2614613" y="1761476"/>
                </a:lnTo>
                <a:lnTo>
                  <a:pt x="2606675" y="1787665"/>
                </a:lnTo>
                <a:lnTo>
                  <a:pt x="2598341" y="1813061"/>
                </a:lnTo>
                <a:lnTo>
                  <a:pt x="2589610" y="1838456"/>
                </a:lnTo>
                <a:lnTo>
                  <a:pt x="2580085" y="1863852"/>
                </a:lnTo>
                <a:lnTo>
                  <a:pt x="2569766" y="1888453"/>
                </a:lnTo>
                <a:lnTo>
                  <a:pt x="2559051" y="1913055"/>
                </a:lnTo>
                <a:lnTo>
                  <a:pt x="2547541" y="1936863"/>
                </a:lnTo>
                <a:lnTo>
                  <a:pt x="2536032" y="1961068"/>
                </a:lnTo>
                <a:lnTo>
                  <a:pt x="2523729" y="1984083"/>
                </a:lnTo>
                <a:lnTo>
                  <a:pt x="2510632" y="2007098"/>
                </a:lnTo>
                <a:lnTo>
                  <a:pt x="2497138" y="2030509"/>
                </a:lnTo>
                <a:lnTo>
                  <a:pt x="2483247" y="2052730"/>
                </a:lnTo>
                <a:lnTo>
                  <a:pt x="2468563" y="2074951"/>
                </a:lnTo>
                <a:lnTo>
                  <a:pt x="2453482" y="2096775"/>
                </a:lnTo>
                <a:lnTo>
                  <a:pt x="2438004" y="2117806"/>
                </a:lnTo>
                <a:lnTo>
                  <a:pt x="2421732" y="2138440"/>
                </a:lnTo>
                <a:lnTo>
                  <a:pt x="2405460" y="2159073"/>
                </a:lnTo>
                <a:lnTo>
                  <a:pt x="2388394" y="2179310"/>
                </a:lnTo>
                <a:lnTo>
                  <a:pt x="2370932" y="2199151"/>
                </a:lnTo>
                <a:lnTo>
                  <a:pt x="2353072" y="2218594"/>
                </a:lnTo>
                <a:lnTo>
                  <a:pt x="2334419" y="2237244"/>
                </a:lnTo>
                <a:lnTo>
                  <a:pt x="2315766" y="2255497"/>
                </a:lnTo>
                <a:lnTo>
                  <a:pt x="2296716" y="2273353"/>
                </a:lnTo>
                <a:lnTo>
                  <a:pt x="2276475" y="2290812"/>
                </a:lnTo>
                <a:lnTo>
                  <a:pt x="2256632" y="2307875"/>
                </a:lnTo>
                <a:lnTo>
                  <a:pt x="2235994" y="2324540"/>
                </a:lnTo>
                <a:lnTo>
                  <a:pt x="2214960" y="2340809"/>
                </a:lnTo>
                <a:lnTo>
                  <a:pt x="2193529" y="2356285"/>
                </a:lnTo>
                <a:lnTo>
                  <a:pt x="2172097" y="2371363"/>
                </a:lnTo>
                <a:lnTo>
                  <a:pt x="2149872" y="2385648"/>
                </a:lnTo>
                <a:lnTo>
                  <a:pt x="2127647" y="2399536"/>
                </a:lnTo>
                <a:lnTo>
                  <a:pt x="2104629" y="2413028"/>
                </a:lnTo>
                <a:lnTo>
                  <a:pt x="2081213" y="2426122"/>
                </a:lnTo>
                <a:lnTo>
                  <a:pt x="2057797" y="2438423"/>
                </a:lnTo>
                <a:lnTo>
                  <a:pt x="2034382" y="2450724"/>
                </a:lnTo>
                <a:lnTo>
                  <a:pt x="2010172" y="2461437"/>
                </a:lnTo>
                <a:lnTo>
                  <a:pt x="1985963" y="2472548"/>
                </a:lnTo>
                <a:lnTo>
                  <a:pt x="1960960" y="2482468"/>
                </a:lnTo>
                <a:lnTo>
                  <a:pt x="1935560" y="2491991"/>
                </a:lnTo>
                <a:lnTo>
                  <a:pt x="1910160" y="2500721"/>
                </a:lnTo>
                <a:lnTo>
                  <a:pt x="1884363" y="2509054"/>
                </a:lnTo>
                <a:lnTo>
                  <a:pt x="1858566" y="2516990"/>
                </a:lnTo>
                <a:lnTo>
                  <a:pt x="1832372" y="2524132"/>
                </a:lnTo>
                <a:lnTo>
                  <a:pt x="1806178" y="2530481"/>
                </a:lnTo>
                <a:lnTo>
                  <a:pt x="1779191" y="2536433"/>
                </a:lnTo>
                <a:lnTo>
                  <a:pt x="1752600" y="2541592"/>
                </a:lnTo>
                <a:lnTo>
                  <a:pt x="1725613" y="2546353"/>
                </a:lnTo>
                <a:lnTo>
                  <a:pt x="1698228" y="2549925"/>
                </a:lnTo>
                <a:lnTo>
                  <a:pt x="1670447" y="2553099"/>
                </a:lnTo>
                <a:lnTo>
                  <a:pt x="1642666" y="2555480"/>
                </a:lnTo>
                <a:lnTo>
                  <a:pt x="1614488" y="2557067"/>
                </a:lnTo>
                <a:lnTo>
                  <a:pt x="1586707" y="2558654"/>
                </a:lnTo>
                <a:lnTo>
                  <a:pt x="1558528" y="2559051"/>
                </a:lnTo>
                <a:lnTo>
                  <a:pt x="1529953" y="2558654"/>
                </a:lnTo>
                <a:lnTo>
                  <a:pt x="1501775" y="2557067"/>
                </a:lnTo>
                <a:lnTo>
                  <a:pt x="1473597" y="2555480"/>
                </a:lnTo>
                <a:lnTo>
                  <a:pt x="1446213" y="2553099"/>
                </a:lnTo>
                <a:lnTo>
                  <a:pt x="1418035" y="2549925"/>
                </a:lnTo>
                <a:lnTo>
                  <a:pt x="1391047" y="2546353"/>
                </a:lnTo>
                <a:lnTo>
                  <a:pt x="1364060" y="2541592"/>
                </a:lnTo>
                <a:lnTo>
                  <a:pt x="1337072" y="2536433"/>
                </a:lnTo>
                <a:lnTo>
                  <a:pt x="1310481" y="2530481"/>
                </a:lnTo>
                <a:lnTo>
                  <a:pt x="1283891" y="2524132"/>
                </a:lnTo>
                <a:lnTo>
                  <a:pt x="1257697" y="2516990"/>
                </a:lnTo>
                <a:lnTo>
                  <a:pt x="1231900" y="2509054"/>
                </a:lnTo>
                <a:lnTo>
                  <a:pt x="1206103" y="2500721"/>
                </a:lnTo>
                <a:lnTo>
                  <a:pt x="1180703" y="2491991"/>
                </a:lnTo>
                <a:lnTo>
                  <a:pt x="1155700" y="2482468"/>
                </a:lnTo>
                <a:lnTo>
                  <a:pt x="1131094" y="2472548"/>
                </a:lnTo>
                <a:lnTo>
                  <a:pt x="1106488" y="2461437"/>
                </a:lnTo>
                <a:lnTo>
                  <a:pt x="1081881" y="2450724"/>
                </a:lnTo>
                <a:lnTo>
                  <a:pt x="1058466" y="2438423"/>
                </a:lnTo>
                <a:lnTo>
                  <a:pt x="1035050" y="2426122"/>
                </a:lnTo>
                <a:lnTo>
                  <a:pt x="1011635" y="2413028"/>
                </a:lnTo>
                <a:lnTo>
                  <a:pt x="989013" y="2399536"/>
                </a:lnTo>
                <a:lnTo>
                  <a:pt x="966391" y="2385648"/>
                </a:lnTo>
                <a:lnTo>
                  <a:pt x="944563" y="2371363"/>
                </a:lnTo>
                <a:lnTo>
                  <a:pt x="922734" y="2356285"/>
                </a:lnTo>
                <a:lnTo>
                  <a:pt x="901303" y="2340809"/>
                </a:lnTo>
                <a:lnTo>
                  <a:pt x="880269" y="2324540"/>
                </a:lnTo>
                <a:lnTo>
                  <a:pt x="859631" y="2307875"/>
                </a:lnTo>
                <a:lnTo>
                  <a:pt x="839788" y="2290812"/>
                </a:lnTo>
                <a:lnTo>
                  <a:pt x="819944" y="2273353"/>
                </a:lnTo>
                <a:lnTo>
                  <a:pt x="800894" y="2255497"/>
                </a:lnTo>
                <a:lnTo>
                  <a:pt x="781844" y="2237244"/>
                </a:lnTo>
                <a:lnTo>
                  <a:pt x="763191" y="2218594"/>
                </a:lnTo>
                <a:lnTo>
                  <a:pt x="745331" y="2199151"/>
                </a:lnTo>
                <a:lnTo>
                  <a:pt x="727869" y="2179310"/>
                </a:lnTo>
                <a:lnTo>
                  <a:pt x="710803" y="2159073"/>
                </a:lnTo>
                <a:lnTo>
                  <a:pt x="694531" y="2138440"/>
                </a:lnTo>
                <a:lnTo>
                  <a:pt x="678656" y="2117806"/>
                </a:lnTo>
                <a:lnTo>
                  <a:pt x="662781" y="2096775"/>
                </a:lnTo>
                <a:lnTo>
                  <a:pt x="647700" y="2074951"/>
                </a:lnTo>
                <a:lnTo>
                  <a:pt x="633413" y="2052730"/>
                </a:lnTo>
                <a:lnTo>
                  <a:pt x="619125" y="2030509"/>
                </a:lnTo>
                <a:lnTo>
                  <a:pt x="605631" y="2007098"/>
                </a:lnTo>
                <a:lnTo>
                  <a:pt x="592534" y="1984083"/>
                </a:lnTo>
                <a:lnTo>
                  <a:pt x="580231" y="1961068"/>
                </a:lnTo>
                <a:lnTo>
                  <a:pt x="568722" y="1936863"/>
                </a:lnTo>
                <a:lnTo>
                  <a:pt x="557213" y="1913055"/>
                </a:lnTo>
                <a:lnTo>
                  <a:pt x="546894" y="1888453"/>
                </a:lnTo>
                <a:lnTo>
                  <a:pt x="536178" y="1863852"/>
                </a:lnTo>
                <a:lnTo>
                  <a:pt x="527050" y="1838456"/>
                </a:lnTo>
                <a:lnTo>
                  <a:pt x="517922" y="1813061"/>
                </a:lnTo>
                <a:lnTo>
                  <a:pt x="509588" y="1787665"/>
                </a:lnTo>
                <a:lnTo>
                  <a:pt x="501650" y="1761476"/>
                </a:lnTo>
                <a:lnTo>
                  <a:pt x="494903" y="1735287"/>
                </a:lnTo>
                <a:lnTo>
                  <a:pt x="488156" y="1709098"/>
                </a:lnTo>
                <a:lnTo>
                  <a:pt x="482600" y="1682512"/>
                </a:lnTo>
                <a:lnTo>
                  <a:pt x="477441" y="1655530"/>
                </a:lnTo>
                <a:lnTo>
                  <a:pt x="473075" y="1628547"/>
                </a:lnTo>
                <a:lnTo>
                  <a:pt x="469106" y="1600771"/>
                </a:lnTo>
                <a:lnTo>
                  <a:pt x="465931" y="1573392"/>
                </a:lnTo>
                <a:lnTo>
                  <a:pt x="463550" y="1545615"/>
                </a:lnTo>
                <a:lnTo>
                  <a:pt x="461566" y="1517442"/>
                </a:lnTo>
                <a:lnTo>
                  <a:pt x="460772" y="1489666"/>
                </a:lnTo>
                <a:lnTo>
                  <a:pt x="460375" y="1461096"/>
                </a:lnTo>
                <a:lnTo>
                  <a:pt x="460772" y="1432923"/>
                </a:lnTo>
                <a:lnTo>
                  <a:pt x="461566" y="1404353"/>
                </a:lnTo>
                <a:lnTo>
                  <a:pt x="463550" y="1376577"/>
                </a:lnTo>
                <a:lnTo>
                  <a:pt x="465931" y="1349198"/>
                </a:lnTo>
                <a:lnTo>
                  <a:pt x="469106" y="1321025"/>
                </a:lnTo>
                <a:lnTo>
                  <a:pt x="473075" y="1294042"/>
                </a:lnTo>
                <a:lnTo>
                  <a:pt x="477441" y="1267059"/>
                </a:lnTo>
                <a:lnTo>
                  <a:pt x="482600" y="1240077"/>
                </a:lnTo>
                <a:lnTo>
                  <a:pt x="488156" y="1213491"/>
                </a:lnTo>
                <a:lnTo>
                  <a:pt x="494903" y="1186905"/>
                </a:lnTo>
                <a:lnTo>
                  <a:pt x="501650" y="1160716"/>
                </a:lnTo>
                <a:lnTo>
                  <a:pt x="509588" y="1134924"/>
                </a:lnTo>
                <a:lnTo>
                  <a:pt x="517922" y="1109132"/>
                </a:lnTo>
                <a:lnTo>
                  <a:pt x="527050" y="1083736"/>
                </a:lnTo>
                <a:lnTo>
                  <a:pt x="536178" y="1058738"/>
                </a:lnTo>
                <a:lnTo>
                  <a:pt x="546894" y="1034136"/>
                </a:lnTo>
                <a:lnTo>
                  <a:pt x="557213" y="1009534"/>
                </a:lnTo>
                <a:lnTo>
                  <a:pt x="568722" y="985329"/>
                </a:lnTo>
                <a:lnTo>
                  <a:pt x="580231" y="961521"/>
                </a:lnTo>
                <a:lnTo>
                  <a:pt x="592534" y="938109"/>
                </a:lnTo>
                <a:lnTo>
                  <a:pt x="605631" y="914698"/>
                </a:lnTo>
                <a:lnTo>
                  <a:pt x="619125" y="892080"/>
                </a:lnTo>
                <a:lnTo>
                  <a:pt x="633413" y="869462"/>
                </a:lnTo>
                <a:lnTo>
                  <a:pt x="647700" y="847638"/>
                </a:lnTo>
                <a:lnTo>
                  <a:pt x="662781" y="825814"/>
                </a:lnTo>
                <a:lnTo>
                  <a:pt x="678656" y="804387"/>
                </a:lnTo>
                <a:lnTo>
                  <a:pt x="694531" y="783356"/>
                </a:lnTo>
                <a:lnTo>
                  <a:pt x="710803" y="762722"/>
                </a:lnTo>
                <a:lnTo>
                  <a:pt x="727869" y="742882"/>
                </a:lnTo>
                <a:lnTo>
                  <a:pt x="745331" y="723042"/>
                </a:lnTo>
                <a:lnTo>
                  <a:pt x="763191" y="703995"/>
                </a:lnTo>
                <a:lnTo>
                  <a:pt x="781844" y="685346"/>
                </a:lnTo>
                <a:lnTo>
                  <a:pt x="800894" y="666299"/>
                </a:lnTo>
                <a:lnTo>
                  <a:pt x="819944" y="648443"/>
                </a:lnTo>
                <a:lnTo>
                  <a:pt x="839788" y="630984"/>
                </a:lnTo>
                <a:lnTo>
                  <a:pt x="859631" y="613921"/>
                </a:lnTo>
                <a:lnTo>
                  <a:pt x="880269" y="597652"/>
                </a:lnTo>
                <a:lnTo>
                  <a:pt x="901303" y="581780"/>
                </a:lnTo>
                <a:lnTo>
                  <a:pt x="922734" y="565908"/>
                </a:lnTo>
                <a:lnTo>
                  <a:pt x="944563" y="550829"/>
                </a:lnTo>
                <a:lnTo>
                  <a:pt x="966391" y="536544"/>
                </a:lnTo>
                <a:lnTo>
                  <a:pt x="989013" y="522259"/>
                </a:lnTo>
                <a:lnTo>
                  <a:pt x="1011635" y="508768"/>
                </a:lnTo>
                <a:lnTo>
                  <a:pt x="1035050" y="496070"/>
                </a:lnTo>
                <a:lnTo>
                  <a:pt x="1058466" y="483770"/>
                </a:lnTo>
                <a:lnTo>
                  <a:pt x="1081881" y="471865"/>
                </a:lnTo>
                <a:lnTo>
                  <a:pt x="1106488" y="460358"/>
                </a:lnTo>
                <a:lnTo>
                  <a:pt x="1131094" y="450041"/>
                </a:lnTo>
                <a:lnTo>
                  <a:pt x="1155700" y="439328"/>
                </a:lnTo>
                <a:lnTo>
                  <a:pt x="1180703" y="430201"/>
                </a:lnTo>
                <a:lnTo>
                  <a:pt x="1206103" y="421075"/>
                </a:lnTo>
                <a:lnTo>
                  <a:pt x="1231900" y="412742"/>
                </a:lnTo>
                <a:lnTo>
                  <a:pt x="1257697" y="405202"/>
                </a:lnTo>
                <a:lnTo>
                  <a:pt x="1283891" y="398060"/>
                </a:lnTo>
                <a:lnTo>
                  <a:pt x="1310481" y="391314"/>
                </a:lnTo>
                <a:lnTo>
                  <a:pt x="1337072" y="385759"/>
                </a:lnTo>
                <a:lnTo>
                  <a:pt x="1364060" y="380601"/>
                </a:lnTo>
                <a:lnTo>
                  <a:pt x="1391047" y="376236"/>
                </a:lnTo>
                <a:lnTo>
                  <a:pt x="1418035" y="372268"/>
                </a:lnTo>
                <a:lnTo>
                  <a:pt x="1446213" y="369093"/>
                </a:lnTo>
                <a:lnTo>
                  <a:pt x="1473597" y="366713"/>
                </a:lnTo>
                <a:lnTo>
                  <a:pt x="1501775" y="364729"/>
                </a:lnTo>
                <a:lnTo>
                  <a:pt x="1529953" y="363935"/>
                </a:lnTo>
                <a:lnTo>
                  <a:pt x="1558528" y="363538"/>
                </a:lnTo>
                <a:close/>
                <a:moveTo>
                  <a:pt x="852488" y="277813"/>
                </a:moveTo>
                <a:lnTo>
                  <a:pt x="826703" y="300832"/>
                </a:lnTo>
                <a:lnTo>
                  <a:pt x="801712" y="324247"/>
                </a:lnTo>
                <a:lnTo>
                  <a:pt x="777910" y="347663"/>
                </a:lnTo>
                <a:lnTo>
                  <a:pt x="754109" y="372269"/>
                </a:lnTo>
                <a:lnTo>
                  <a:pt x="731497" y="397272"/>
                </a:lnTo>
                <a:lnTo>
                  <a:pt x="709679" y="422672"/>
                </a:lnTo>
                <a:lnTo>
                  <a:pt x="688258" y="448072"/>
                </a:lnTo>
                <a:lnTo>
                  <a:pt x="667630" y="473869"/>
                </a:lnTo>
                <a:lnTo>
                  <a:pt x="647796" y="500460"/>
                </a:lnTo>
                <a:lnTo>
                  <a:pt x="628755" y="527447"/>
                </a:lnTo>
                <a:lnTo>
                  <a:pt x="610507" y="554435"/>
                </a:lnTo>
                <a:lnTo>
                  <a:pt x="593052" y="581819"/>
                </a:lnTo>
                <a:lnTo>
                  <a:pt x="575995" y="609601"/>
                </a:lnTo>
                <a:lnTo>
                  <a:pt x="560127" y="637779"/>
                </a:lnTo>
                <a:lnTo>
                  <a:pt x="544656" y="665957"/>
                </a:lnTo>
                <a:lnTo>
                  <a:pt x="530375" y="694532"/>
                </a:lnTo>
                <a:lnTo>
                  <a:pt x="516888" y="723107"/>
                </a:lnTo>
                <a:lnTo>
                  <a:pt x="503797" y="752079"/>
                </a:lnTo>
                <a:lnTo>
                  <a:pt x="491896" y="781448"/>
                </a:lnTo>
                <a:lnTo>
                  <a:pt x="480392" y="810419"/>
                </a:lnTo>
                <a:lnTo>
                  <a:pt x="469682" y="839788"/>
                </a:lnTo>
                <a:lnTo>
                  <a:pt x="460161" y="869157"/>
                </a:lnTo>
                <a:lnTo>
                  <a:pt x="451037" y="898923"/>
                </a:lnTo>
                <a:lnTo>
                  <a:pt x="443103" y="928291"/>
                </a:lnTo>
                <a:lnTo>
                  <a:pt x="435566" y="958057"/>
                </a:lnTo>
                <a:lnTo>
                  <a:pt x="428823" y="987823"/>
                </a:lnTo>
                <a:lnTo>
                  <a:pt x="422872" y="1017588"/>
                </a:lnTo>
                <a:lnTo>
                  <a:pt x="417715" y="1047354"/>
                </a:lnTo>
                <a:lnTo>
                  <a:pt x="413352" y="1076326"/>
                </a:lnTo>
                <a:lnTo>
                  <a:pt x="409781" y="1106091"/>
                </a:lnTo>
                <a:lnTo>
                  <a:pt x="407401" y="1135857"/>
                </a:lnTo>
                <a:lnTo>
                  <a:pt x="405021" y="1165226"/>
                </a:lnTo>
                <a:lnTo>
                  <a:pt x="287204" y="1130698"/>
                </a:lnTo>
                <a:lnTo>
                  <a:pt x="280857" y="1153320"/>
                </a:lnTo>
                <a:lnTo>
                  <a:pt x="274510" y="1175941"/>
                </a:lnTo>
                <a:lnTo>
                  <a:pt x="269353" y="1198960"/>
                </a:lnTo>
                <a:lnTo>
                  <a:pt x="264196" y="1221979"/>
                </a:lnTo>
                <a:lnTo>
                  <a:pt x="259436" y="1244998"/>
                </a:lnTo>
                <a:lnTo>
                  <a:pt x="255072" y="1268016"/>
                </a:lnTo>
                <a:lnTo>
                  <a:pt x="251105" y="1291035"/>
                </a:lnTo>
                <a:lnTo>
                  <a:pt x="247535" y="1314848"/>
                </a:lnTo>
                <a:lnTo>
                  <a:pt x="244361" y="1337866"/>
                </a:lnTo>
                <a:lnTo>
                  <a:pt x="241981" y="1361679"/>
                </a:lnTo>
                <a:lnTo>
                  <a:pt x="239601" y="1384698"/>
                </a:lnTo>
                <a:lnTo>
                  <a:pt x="238014" y="1408113"/>
                </a:lnTo>
                <a:lnTo>
                  <a:pt x="236824" y="1431926"/>
                </a:lnTo>
                <a:lnTo>
                  <a:pt x="235237" y="1455341"/>
                </a:lnTo>
                <a:lnTo>
                  <a:pt x="234841" y="1478757"/>
                </a:lnTo>
                <a:lnTo>
                  <a:pt x="234841" y="1502570"/>
                </a:lnTo>
                <a:lnTo>
                  <a:pt x="234841" y="1525985"/>
                </a:lnTo>
                <a:lnTo>
                  <a:pt x="235634" y="1549798"/>
                </a:lnTo>
                <a:lnTo>
                  <a:pt x="236824" y="1573213"/>
                </a:lnTo>
                <a:lnTo>
                  <a:pt x="238014" y="1596629"/>
                </a:lnTo>
                <a:lnTo>
                  <a:pt x="239998" y="1620045"/>
                </a:lnTo>
                <a:lnTo>
                  <a:pt x="242378" y="1643460"/>
                </a:lnTo>
                <a:lnTo>
                  <a:pt x="244758" y="1666876"/>
                </a:lnTo>
                <a:lnTo>
                  <a:pt x="247932" y="1690291"/>
                </a:lnTo>
                <a:lnTo>
                  <a:pt x="251899" y="1713310"/>
                </a:lnTo>
                <a:lnTo>
                  <a:pt x="255865" y="1736726"/>
                </a:lnTo>
                <a:lnTo>
                  <a:pt x="260229" y="1760142"/>
                </a:lnTo>
                <a:lnTo>
                  <a:pt x="264989" y="1782763"/>
                </a:lnTo>
                <a:lnTo>
                  <a:pt x="270146" y="1805782"/>
                </a:lnTo>
                <a:lnTo>
                  <a:pt x="275303" y="1828404"/>
                </a:lnTo>
                <a:lnTo>
                  <a:pt x="281650" y="1851423"/>
                </a:lnTo>
                <a:lnTo>
                  <a:pt x="287997" y="1874045"/>
                </a:lnTo>
                <a:lnTo>
                  <a:pt x="295138" y="1896667"/>
                </a:lnTo>
                <a:lnTo>
                  <a:pt x="302278" y="1918892"/>
                </a:lnTo>
                <a:lnTo>
                  <a:pt x="309419" y="1941117"/>
                </a:lnTo>
                <a:lnTo>
                  <a:pt x="317749" y="1963342"/>
                </a:lnTo>
                <a:lnTo>
                  <a:pt x="326080" y="1985170"/>
                </a:lnTo>
                <a:lnTo>
                  <a:pt x="334807" y="2006998"/>
                </a:lnTo>
                <a:lnTo>
                  <a:pt x="343931" y="2028826"/>
                </a:lnTo>
                <a:lnTo>
                  <a:pt x="353451" y="2050257"/>
                </a:lnTo>
                <a:lnTo>
                  <a:pt x="363765" y="2071688"/>
                </a:lnTo>
                <a:lnTo>
                  <a:pt x="374079" y="2092723"/>
                </a:lnTo>
                <a:lnTo>
                  <a:pt x="385187" y="2113757"/>
                </a:lnTo>
                <a:lnTo>
                  <a:pt x="395897" y="2134395"/>
                </a:lnTo>
                <a:lnTo>
                  <a:pt x="407401" y="2155032"/>
                </a:lnTo>
                <a:lnTo>
                  <a:pt x="419302" y="2175273"/>
                </a:lnTo>
                <a:lnTo>
                  <a:pt x="431599" y="2195117"/>
                </a:lnTo>
                <a:lnTo>
                  <a:pt x="443897" y="2215357"/>
                </a:lnTo>
                <a:lnTo>
                  <a:pt x="456988" y="2234804"/>
                </a:lnTo>
                <a:lnTo>
                  <a:pt x="470078" y="2254648"/>
                </a:lnTo>
                <a:lnTo>
                  <a:pt x="483566" y="2273698"/>
                </a:lnTo>
                <a:lnTo>
                  <a:pt x="497450" y="2292748"/>
                </a:lnTo>
                <a:lnTo>
                  <a:pt x="512127" y="2311401"/>
                </a:lnTo>
                <a:lnTo>
                  <a:pt x="526408" y="2329657"/>
                </a:lnTo>
                <a:lnTo>
                  <a:pt x="541483" y="2347914"/>
                </a:lnTo>
                <a:lnTo>
                  <a:pt x="556557" y="2365773"/>
                </a:lnTo>
                <a:lnTo>
                  <a:pt x="572028" y="2384029"/>
                </a:lnTo>
                <a:lnTo>
                  <a:pt x="587895" y="2401492"/>
                </a:lnTo>
                <a:lnTo>
                  <a:pt x="604160" y="2418160"/>
                </a:lnTo>
                <a:lnTo>
                  <a:pt x="620821" y="2434829"/>
                </a:lnTo>
                <a:lnTo>
                  <a:pt x="637878" y="2451498"/>
                </a:lnTo>
                <a:lnTo>
                  <a:pt x="654539" y="2467770"/>
                </a:lnTo>
                <a:lnTo>
                  <a:pt x="671994" y="2483645"/>
                </a:lnTo>
                <a:lnTo>
                  <a:pt x="689448" y="2499520"/>
                </a:lnTo>
                <a:lnTo>
                  <a:pt x="574011" y="2632076"/>
                </a:lnTo>
                <a:lnTo>
                  <a:pt x="554177" y="2614217"/>
                </a:lnTo>
                <a:lnTo>
                  <a:pt x="534739" y="2596357"/>
                </a:lnTo>
                <a:lnTo>
                  <a:pt x="514904" y="2578101"/>
                </a:lnTo>
                <a:lnTo>
                  <a:pt x="496260" y="2559448"/>
                </a:lnTo>
                <a:lnTo>
                  <a:pt x="477615" y="2540001"/>
                </a:lnTo>
                <a:lnTo>
                  <a:pt x="459368" y="2520951"/>
                </a:lnTo>
                <a:lnTo>
                  <a:pt x="441120" y="2501107"/>
                </a:lnTo>
                <a:lnTo>
                  <a:pt x="423665" y="2481264"/>
                </a:lnTo>
                <a:lnTo>
                  <a:pt x="406211" y="2460626"/>
                </a:lnTo>
                <a:lnTo>
                  <a:pt x="389550" y="2439989"/>
                </a:lnTo>
                <a:lnTo>
                  <a:pt x="373286" y="2419351"/>
                </a:lnTo>
                <a:lnTo>
                  <a:pt x="357021" y="2398317"/>
                </a:lnTo>
                <a:lnTo>
                  <a:pt x="340757" y="2376489"/>
                </a:lnTo>
                <a:lnTo>
                  <a:pt x="325683" y="2355057"/>
                </a:lnTo>
                <a:lnTo>
                  <a:pt x="311005" y="2332832"/>
                </a:lnTo>
                <a:lnTo>
                  <a:pt x="295931" y="2310607"/>
                </a:lnTo>
                <a:lnTo>
                  <a:pt x="282047" y="2287985"/>
                </a:lnTo>
                <a:lnTo>
                  <a:pt x="268163" y="2264967"/>
                </a:lnTo>
                <a:lnTo>
                  <a:pt x="254675" y="2241948"/>
                </a:lnTo>
                <a:lnTo>
                  <a:pt x="241981" y="2218929"/>
                </a:lnTo>
                <a:lnTo>
                  <a:pt x="229287" y="2195117"/>
                </a:lnTo>
                <a:lnTo>
                  <a:pt x="216990" y="2171701"/>
                </a:lnTo>
                <a:lnTo>
                  <a:pt x="205089" y="2147492"/>
                </a:lnTo>
                <a:lnTo>
                  <a:pt x="193982" y="2123282"/>
                </a:lnTo>
                <a:lnTo>
                  <a:pt x="182874" y="2099073"/>
                </a:lnTo>
                <a:lnTo>
                  <a:pt x="172560" y="2074467"/>
                </a:lnTo>
                <a:lnTo>
                  <a:pt x="162643" y="2049860"/>
                </a:lnTo>
                <a:lnTo>
                  <a:pt x="152726" y="2024857"/>
                </a:lnTo>
                <a:lnTo>
                  <a:pt x="143602" y="1999854"/>
                </a:lnTo>
                <a:lnTo>
                  <a:pt x="135271" y="1974454"/>
                </a:lnTo>
                <a:lnTo>
                  <a:pt x="126941" y="1949054"/>
                </a:lnTo>
                <a:lnTo>
                  <a:pt x="119404" y="1923654"/>
                </a:lnTo>
                <a:lnTo>
                  <a:pt x="111867" y="1897857"/>
                </a:lnTo>
                <a:lnTo>
                  <a:pt x="105123" y="1872060"/>
                </a:lnTo>
                <a:lnTo>
                  <a:pt x="98776" y="1845867"/>
                </a:lnTo>
                <a:lnTo>
                  <a:pt x="93222" y="1820467"/>
                </a:lnTo>
                <a:lnTo>
                  <a:pt x="87272" y="1794273"/>
                </a:lnTo>
                <a:lnTo>
                  <a:pt x="82512" y="1768079"/>
                </a:lnTo>
                <a:lnTo>
                  <a:pt x="78148" y="1741885"/>
                </a:lnTo>
                <a:lnTo>
                  <a:pt x="74181" y="1714898"/>
                </a:lnTo>
                <a:lnTo>
                  <a:pt x="70214" y="1688704"/>
                </a:lnTo>
                <a:lnTo>
                  <a:pt x="67437" y="1662113"/>
                </a:lnTo>
                <a:lnTo>
                  <a:pt x="64661" y="1635523"/>
                </a:lnTo>
                <a:lnTo>
                  <a:pt x="62677" y="1609329"/>
                </a:lnTo>
                <a:lnTo>
                  <a:pt x="61090" y="1582738"/>
                </a:lnTo>
                <a:lnTo>
                  <a:pt x="59900" y="1556148"/>
                </a:lnTo>
                <a:lnTo>
                  <a:pt x="59107" y="1529557"/>
                </a:lnTo>
                <a:lnTo>
                  <a:pt x="58710" y="1502570"/>
                </a:lnTo>
                <a:lnTo>
                  <a:pt x="59107" y="1475979"/>
                </a:lnTo>
                <a:lnTo>
                  <a:pt x="59504" y="1449388"/>
                </a:lnTo>
                <a:lnTo>
                  <a:pt x="60694" y="1422401"/>
                </a:lnTo>
                <a:lnTo>
                  <a:pt x="62677" y="1395810"/>
                </a:lnTo>
                <a:lnTo>
                  <a:pt x="64264" y="1369616"/>
                </a:lnTo>
                <a:lnTo>
                  <a:pt x="67041" y="1343026"/>
                </a:lnTo>
                <a:lnTo>
                  <a:pt x="69818" y="1316435"/>
                </a:lnTo>
                <a:lnTo>
                  <a:pt x="73388" y="1290241"/>
                </a:lnTo>
                <a:lnTo>
                  <a:pt x="77355" y="1263651"/>
                </a:lnTo>
                <a:lnTo>
                  <a:pt x="81718" y="1237457"/>
                </a:lnTo>
                <a:lnTo>
                  <a:pt x="86479" y="1211263"/>
                </a:lnTo>
                <a:lnTo>
                  <a:pt x="92032" y="1185070"/>
                </a:lnTo>
                <a:lnTo>
                  <a:pt x="97983" y="1158876"/>
                </a:lnTo>
                <a:lnTo>
                  <a:pt x="103933" y="1133079"/>
                </a:lnTo>
                <a:lnTo>
                  <a:pt x="111073" y="1107282"/>
                </a:lnTo>
                <a:lnTo>
                  <a:pt x="117817" y="1081485"/>
                </a:lnTo>
                <a:lnTo>
                  <a:pt x="0" y="1047354"/>
                </a:lnTo>
                <a:lnTo>
                  <a:pt x="17454" y="1012429"/>
                </a:lnTo>
                <a:lnTo>
                  <a:pt x="36099" y="977901"/>
                </a:lnTo>
                <a:lnTo>
                  <a:pt x="55140" y="943769"/>
                </a:lnTo>
                <a:lnTo>
                  <a:pt x="74578" y="910035"/>
                </a:lnTo>
                <a:lnTo>
                  <a:pt x="95206" y="877888"/>
                </a:lnTo>
                <a:lnTo>
                  <a:pt x="116627" y="845344"/>
                </a:lnTo>
                <a:lnTo>
                  <a:pt x="138842" y="813991"/>
                </a:lnTo>
                <a:lnTo>
                  <a:pt x="161453" y="783432"/>
                </a:lnTo>
                <a:lnTo>
                  <a:pt x="184858" y="753269"/>
                </a:lnTo>
                <a:lnTo>
                  <a:pt x="208659" y="724298"/>
                </a:lnTo>
                <a:lnTo>
                  <a:pt x="233254" y="695723"/>
                </a:lnTo>
                <a:lnTo>
                  <a:pt x="258642" y="667941"/>
                </a:lnTo>
                <a:lnTo>
                  <a:pt x="284030" y="640954"/>
                </a:lnTo>
                <a:lnTo>
                  <a:pt x="310212" y="614760"/>
                </a:lnTo>
                <a:lnTo>
                  <a:pt x="337584" y="588963"/>
                </a:lnTo>
                <a:lnTo>
                  <a:pt x="364559" y="563960"/>
                </a:lnTo>
                <a:lnTo>
                  <a:pt x="392327" y="539751"/>
                </a:lnTo>
                <a:lnTo>
                  <a:pt x="420889" y="516732"/>
                </a:lnTo>
                <a:lnTo>
                  <a:pt x="449054" y="494507"/>
                </a:lnTo>
                <a:lnTo>
                  <a:pt x="478409" y="472679"/>
                </a:lnTo>
                <a:lnTo>
                  <a:pt x="508161" y="452041"/>
                </a:lnTo>
                <a:lnTo>
                  <a:pt x="537912" y="432197"/>
                </a:lnTo>
                <a:lnTo>
                  <a:pt x="567664" y="412751"/>
                </a:lnTo>
                <a:lnTo>
                  <a:pt x="598209" y="394494"/>
                </a:lnTo>
                <a:lnTo>
                  <a:pt x="629548" y="377032"/>
                </a:lnTo>
                <a:lnTo>
                  <a:pt x="660490" y="359966"/>
                </a:lnTo>
                <a:lnTo>
                  <a:pt x="691828" y="344488"/>
                </a:lnTo>
                <a:lnTo>
                  <a:pt x="723564" y="329407"/>
                </a:lnTo>
                <a:lnTo>
                  <a:pt x="755695" y="315119"/>
                </a:lnTo>
                <a:lnTo>
                  <a:pt x="787827" y="302022"/>
                </a:lnTo>
                <a:lnTo>
                  <a:pt x="819563" y="289322"/>
                </a:lnTo>
                <a:lnTo>
                  <a:pt x="852488" y="277813"/>
                </a:lnTo>
                <a:close/>
                <a:moveTo>
                  <a:pt x="1541357" y="0"/>
                </a:moveTo>
                <a:lnTo>
                  <a:pt x="1567964" y="0"/>
                </a:lnTo>
                <a:lnTo>
                  <a:pt x="1594571" y="0"/>
                </a:lnTo>
                <a:lnTo>
                  <a:pt x="1621178" y="794"/>
                </a:lnTo>
                <a:lnTo>
                  <a:pt x="1647785" y="2780"/>
                </a:lnTo>
                <a:lnTo>
                  <a:pt x="1674392" y="4368"/>
                </a:lnTo>
                <a:lnTo>
                  <a:pt x="1700999" y="6751"/>
                </a:lnTo>
                <a:lnTo>
                  <a:pt x="1727209" y="9133"/>
                </a:lnTo>
                <a:lnTo>
                  <a:pt x="1753816" y="12707"/>
                </a:lnTo>
                <a:lnTo>
                  <a:pt x="1780423" y="16281"/>
                </a:lnTo>
                <a:lnTo>
                  <a:pt x="1806633" y="20251"/>
                </a:lnTo>
                <a:lnTo>
                  <a:pt x="1833240" y="25016"/>
                </a:lnTo>
                <a:lnTo>
                  <a:pt x="1859450" y="30179"/>
                </a:lnTo>
                <a:lnTo>
                  <a:pt x="1885660" y="35341"/>
                </a:lnTo>
                <a:lnTo>
                  <a:pt x="1911076" y="41694"/>
                </a:lnTo>
                <a:lnTo>
                  <a:pt x="1937286" y="48047"/>
                </a:lnTo>
                <a:lnTo>
                  <a:pt x="1963099" y="55195"/>
                </a:lnTo>
                <a:lnTo>
                  <a:pt x="1988911" y="62343"/>
                </a:lnTo>
                <a:lnTo>
                  <a:pt x="2014327" y="70284"/>
                </a:lnTo>
                <a:lnTo>
                  <a:pt x="2039743" y="78623"/>
                </a:lnTo>
                <a:lnTo>
                  <a:pt x="2065159" y="87359"/>
                </a:lnTo>
                <a:lnTo>
                  <a:pt x="2089780" y="96492"/>
                </a:lnTo>
                <a:lnTo>
                  <a:pt x="2114799" y="106419"/>
                </a:lnTo>
                <a:lnTo>
                  <a:pt x="2139420" y="116743"/>
                </a:lnTo>
                <a:lnTo>
                  <a:pt x="2164041" y="127067"/>
                </a:lnTo>
                <a:lnTo>
                  <a:pt x="2188266" y="138186"/>
                </a:lnTo>
                <a:lnTo>
                  <a:pt x="2212093" y="149304"/>
                </a:lnTo>
                <a:lnTo>
                  <a:pt x="2236317" y="161614"/>
                </a:lnTo>
                <a:lnTo>
                  <a:pt x="2259747" y="173923"/>
                </a:lnTo>
                <a:lnTo>
                  <a:pt x="2283575" y="186630"/>
                </a:lnTo>
                <a:lnTo>
                  <a:pt x="2306608" y="199734"/>
                </a:lnTo>
                <a:lnTo>
                  <a:pt x="2329641" y="213235"/>
                </a:lnTo>
                <a:lnTo>
                  <a:pt x="2352277" y="227133"/>
                </a:lnTo>
                <a:lnTo>
                  <a:pt x="2375309" y="241428"/>
                </a:lnTo>
                <a:lnTo>
                  <a:pt x="2397548" y="256120"/>
                </a:lnTo>
                <a:lnTo>
                  <a:pt x="2419390" y="271209"/>
                </a:lnTo>
                <a:lnTo>
                  <a:pt x="2441231" y="286696"/>
                </a:lnTo>
                <a:lnTo>
                  <a:pt x="2462676" y="302579"/>
                </a:lnTo>
                <a:lnTo>
                  <a:pt x="2483723" y="318860"/>
                </a:lnTo>
                <a:lnTo>
                  <a:pt x="2504374" y="335537"/>
                </a:lnTo>
                <a:lnTo>
                  <a:pt x="2525024" y="352612"/>
                </a:lnTo>
                <a:lnTo>
                  <a:pt x="2545277" y="370084"/>
                </a:lnTo>
                <a:lnTo>
                  <a:pt x="2565133" y="387555"/>
                </a:lnTo>
                <a:lnTo>
                  <a:pt x="2584989" y="405821"/>
                </a:lnTo>
                <a:lnTo>
                  <a:pt x="2604051" y="424087"/>
                </a:lnTo>
                <a:lnTo>
                  <a:pt x="2622715" y="442750"/>
                </a:lnTo>
                <a:lnTo>
                  <a:pt x="2641777" y="462207"/>
                </a:lnTo>
                <a:lnTo>
                  <a:pt x="2730335" y="376834"/>
                </a:lnTo>
                <a:lnTo>
                  <a:pt x="2752177" y="409792"/>
                </a:lnTo>
                <a:lnTo>
                  <a:pt x="2772827" y="442353"/>
                </a:lnTo>
                <a:lnTo>
                  <a:pt x="2792683" y="476105"/>
                </a:lnTo>
                <a:lnTo>
                  <a:pt x="2811745" y="510255"/>
                </a:lnTo>
                <a:lnTo>
                  <a:pt x="2829615" y="544404"/>
                </a:lnTo>
                <a:lnTo>
                  <a:pt x="2847089" y="578950"/>
                </a:lnTo>
                <a:lnTo>
                  <a:pt x="2862973" y="613100"/>
                </a:lnTo>
                <a:lnTo>
                  <a:pt x="2878461" y="648043"/>
                </a:lnTo>
                <a:lnTo>
                  <a:pt x="2892360" y="683781"/>
                </a:lnTo>
                <a:lnTo>
                  <a:pt x="2905862" y="719121"/>
                </a:lnTo>
                <a:lnTo>
                  <a:pt x="2918570" y="754462"/>
                </a:lnTo>
                <a:lnTo>
                  <a:pt x="2930087" y="790200"/>
                </a:lnTo>
                <a:lnTo>
                  <a:pt x="2940809" y="825937"/>
                </a:lnTo>
                <a:lnTo>
                  <a:pt x="2950340" y="861675"/>
                </a:lnTo>
                <a:lnTo>
                  <a:pt x="2959077" y="898207"/>
                </a:lnTo>
                <a:lnTo>
                  <a:pt x="2967019" y="934342"/>
                </a:lnTo>
                <a:lnTo>
                  <a:pt x="2974167" y="970079"/>
                </a:lnTo>
                <a:lnTo>
                  <a:pt x="2980124" y="1006214"/>
                </a:lnTo>
                <a:lnTo>
                  <a:pt x="2985286" y="1042746"/>
                </a:lnTo>
                <a:lnTo>
                  <a:pt x="2989258" y="1078484"/>
                </a:lnTo>
                <a:lnTo>
                  <a:pt x="2992832" y="1114618"/>
                </a:lnTo>
                <a:lnTo>
                  <a:pt x="2995214" y="1150356"/>
                </a:lnTo>
                <a:lnTo>
                  <a:pt x="2996406" y="1186491"/>
                </a:lnTo>
                <a:lnTo>
                  <a:pt x="2997200" y="1222228"/>
                </a:lnTo>
                <a:lnTo>
                  <a:pt x="2996803" y="1257569"/>
                </a:lnTo>
                <a:lnTo>
                  <a:pt x="2995611" y="1292910"/>
                </a:lnTo>
                <a:lnTo>
                  <a:pt x="2993626" y="1327853"/>
                </a:lnTo>
                <a:lnTo>
                  <a:pt x="2990846" y="1362797"/>
                </a:lnTo>
                <a:lnTo>
                  <a:pt x="2986875" y="1397740"/>
                </a:lnTo>
                <a:lnTo>
                  <a:pt x="2982507" y="1432286"/>
                </a:lnTo>
                <a:lnTo>
                  <a:pt x="2977344" y="1466436"/>
                </a:lnTo>
                <a:lnTo>
                  <a:pt x="2970593" y="1500188"/>
                </a:lnTo>
                <a:lnTo>
                  <a:pt x="2963445" y="1466833"/>
                </a:lnTo>
                <a:lnTo>
                  <a:pt x="2956297" y="1433478"/>
                </a:lnTo>
                <a:lnTo>
                  <a:pt x="2947560" y="1400123"/>
                </a:lnTo>
                <a:lnTo>
                  <a:pt x="2938426" y="1367959"/>
                </a:lnTo>
                <a:lnTo>
                  <a:pt x="2928101" y="1335795"/>
                </a:lnTo>
                <a:lnTo>
                  <a:pt x="2917379" y="1304425"/>
                </a:lnTo>
                <a:lnTo>
                  <a:pt x="2905465" y="1272658"/>
                </a:lnTo>
                <a:lnTo>
                  <a:pt x="2893155" y="1241686"/>
                </a:lnTo>
                <a:lnTo>
                  <a:pt x="2880447" y="1211507"/>
                </a:lnTo>
                <a:lnTo>
                  <a:pt x="2866547" y="1181329"/>
                </a:lnTo>
                <a:lnTo>
                  <a:pt x="2852648" y="1152341"/>
                </a:lnTo>
                <a:lnTo>
                  <a:pt x="2837558" y="1123354"/>
                </a:lnTo>
                <a:lnTo>
                  <a:pt x="2822070" y="1095161"/>
                </a:lnTo>
                <a:lnTo>
                  <a:pt x="2805391" y="1066968"/>
                </a:lnTo>
                <a:lnTo>
                  <a:pt x="2788712" y="1039569"/>
                </a:lnTo>
                <a:lnTo>
                  <a:pt x="2771239" y="1012965"/>
                </a:lnTo>
                <a:lnTo>
                  <a:pt x="2752971" y="986757"/>
                </a:lnTo>
                <a:lnTo>
                  <a:pt x="2734703" y="960946"/>
                </a:lnTo>
                <a:lnTo>
                  <a:pt x="2715642" y="935930"/>
                </a:lnTo>
                <a:lnTo>
                  <a:pt x="2695786" y="911708"/>
                </a:lnTo>
                <a:lnTo>
                  <a:pt x="2675930" y="887883"/>
                </a:lnTo>
                <a:lnTo>
                  <a:pt x="2654882" y="864852"/>
                </a:lnTo>
                <a:lnTo>
                  <a:pt x="2633835" y="842218"/>
                </a:lnTo>
                <a:lnTo>
                  <a:pt x="2611993" y="820378"/>
                </a:lnTo>
                <a:lnTo>
                  <a:pt x="2590152" y="798936"/>
                </a:lnTo>
                <a:lnTo>
                  <a:pt x="2567913" y="778287"/>
                </a:lnTo>
                <a:lnTo>
                  <a:pt x="2544880" y="758830"/>
                </a:lnTo>
                <a:lnTo>
                  <a:pt x="2521450" y="739373"/>
                </a:lnTo>
                <a:lnTo>
                  <a:pt x="2498020" y="720710"/>
                </a:lnTo>
                <a:lnTo>
                  <a:pt x="2474193" y="702841"/>
                </a:lnTo>
                <a:lnTo>
                  <a:pt x="2449968" y="685766"/>
                </a:lnTo>
                <a:lnTo>
                  <a:pt x="2425347" y="669089"/>
                </a:lnTo>
                <a:lnTo>
                  <a:pt x="2514699" y="584113"/>
                </a:lnTo>
                <a:lnTo>
                  <a:pt x="2498020" y="567038"/>
                </a:lnTo>
                <a:lnTo>
                  <a:pt x="2481341" y="550360"/>
                </a:lnTo>
                <a:lnTo>
                  <a:pt x="2464265" y="534080"/>
                </a:lnTo>
                <a:lnTo>
                  <a:pt x="2446791" y="518196"/>
                </a:lnTo>
                <a:lnTo>
                  <a:pt x="2429318" y="502313"/>
                </a:lnTo>
                <a:lnTo>
                  <a:pt x="2411447" y="487224"/>
                </a:lnTo>
                <a:lnTo>
                  <a:pt x="2393180" y="472134"/>
                </a:lnTo>
                <a:lnTo>
                  <a:pt x="2374912" y="457442"/>
                </a:lnTo>
                <a:lnTo>
                  <a:pt x="2356248" y="442750"/>
                </a:lnTo>
                <a:lnTo>
                  <a:pt x="2337186" y="428852"/>
                </a:lnTo>
                <a:lnTo>
                  <a:pt x="2318124" y="415351"/>
                </a:lnTo>
                <a:lnTo>
                  <a:pt x="2298665" y="401850"/>
                </a:lnTo>
                <a:lnTo>
                  <a:pt x="2279206" y="389144"/>
                </a:lnTo>
                <a:lnTo>
                  <a:pt x="2258953" y="376437"/>
                </a:lnTo>
                <a:lnTo>
                  <a:pt x="2238700" y="363730"/>
                </a:lnTo>
                <a:lnTo>
                  <a:pt x="2218844" y="352215"/>
                </a:lnTo>
                <a:lnTo>
                  <a:pt x="2198194" y="340699"/>
                </a:lnTo>
                <a:lnTo>
                  <a:pt x="2177544" y="329184"/>
                </a:lnTo>
                <a:lnTo>
                  <a:pt x="2156893" y="318462"/>
                </a:lnTo>
                <a:lnTo>
                  <a:pt x="2135449" y="308138"/>
                </a:lnTo>
                <a:lnTo>
                  <a:pt x="2114401" y="297814"/>
                </a:lnTo>
                <a:lnTo>
                  <a:pt x="2092957" y="288284"/>
                </a:lnTo>
                <a:lnTo>
                  <a:pt x="2071115" y="278754"/>
                </a:lnTo>
                <a:lnTo>
                  <a:pt x="2049274" y="270018"/>
                </a:lnTo>
                <a:lnTo>
                  <a:pt x="2027432" y="261282"/>
                </a:lnTo>
                <a:lnTo>
                  <a:pt x="2005591" y="253341"/>
                </a:lnTo>
                <a:lnTo>
                  <a:pt x="1983352" y="245399"/>
                </a:lnTo>
                <a:lnTo>
                  <a:pt x="1961113" y="238251"/>
                </a:lnTo>
                <a:lnTo>
                  <a:pt x="1938477" y="231104"/>
                </a:lnTo>
                <a:lnTo>
                  <a:pt x="1915444" y="224353"/>
                </a:lnTo>
                <a:lnTo>
                  <a:pt x="1892808" y="218397"/>
                </a:lnTo>
                <a:lnTo>
                  <a:pt x="1870173" y="212838"/>
                </a:lnTo>
                <a:lnTo>
                  <a:pt x="1847139" y="207676"/>
                </a:lnTo>
                <a:lnTo>
                  <a:pt x="1824107" y="202514"/>
                </a:lnTo>
                <a:lnTo>
                  <a:pt x="1801074" y="197749"/>
                </a:lnTo>
                <a:lnTo>
                  <a:pt x="1778041" y="193778"/>
                </a:lnTo>
                <a:lnTo>
                  <a:pt x="1754213" y="190601"/>
                </a:lnTo>
                <a:lnTo>
                  <a:pt x="1731180" y="187027"/>
                </a:lnTo>
                <a:lnTo>
                  <a:pt x="1707750" y="184248"/>
                </a:lnTo>
                <a:lnTo>
                  <a:pt x="1684320" y="181865"/>
                </a:lnTo>
                <a:lnTo>
                  <a:pt x="1660890" y="179483"/>
                </a:lnTo>
                <a:lnTo>
                  <a:pt x="1637460" y="178291"/>
                </a:lnTo>
                <a:lnTo>
                  <a:pt x="1613633" y="177100"/>
                </a:lnTo>
                <a:lnTo>
                  <a:pt x="1590203" y="175909"/>
                </a:lnTo>
                <a:lnTo>
                  <a:pt x="1566375" y="175909"/>
                </a:lnTo>
                <a:lnTo>
                  <a:pt x="1542945" y="175909"/>
                </a:lnTo>
                <a:lnTo>
                  <a:pt x="1519515" y="176306"/>
                </a:lnTo>
                <a:lnTo>
                  <a:pt x="1495688" y="177497"/>
                </a:lnTo>
                <a:lnTo>
                  <a:pt x="1472655" y="178689"/>
                </a:lnTo>
                <a:lnTo>
                  <a:pt x="1449225" y="180277"/>
                </a:lnTo>
                <a:lnTo>
                  <a:pt x="1425398" y="182659"/>
                </a:lnTo>
                <a:lnTo>
                  <a:pt x="1401968" y="184645"/>
                </a:lnTo>
                <a:lnTo>
                  <a:pt x="1378537" y="187821"/>
                </a:lnTo>
                <a:lnTo>
                  <a:pt x="1355107" y="191395"/>
                </a:lnTo>
                <a:lnTo>
                  <a:pt x="1332074" y="194969"/>
                </a:lnTo>
                <a:lnTo>
                  <a:pt x="1308644" y="199337"/>
                </a:lnTo>
                <a:lnTo>
                  <a:pt x="1285611" y="204102"/>
                </a:lnTo>
                <a:lnTo>
                  <a:pt x="1262975" y="208867"/>
                </a:lnTo>
                <a:lnTo>
                  <a:pt x="1239943" y="214029"/>
                </a:lnTo>
                <a:lnTo>
                  <a:pt x="1216910" y="219985"/>
                </a:lnTo>
                <a:lnTo>
                  <a:pt x="1194274" y="226339"/>
                </a:lnTo>
                <a:lnTo>
                  <a:pt x="1171638" y="232692"/>
                </a:lnTo>
                <a:lnTo>
                  <a:pt x="1149399" y="240237"/>
                </a:lnTo>
                <a:lnTo>
                  <a:pt x="1127160" y="247781"/>
                </a:lnTo>
                <a:lnTo>
                  <a:pt x="1069975" y="81403"/>
                </a:lnTo>
                <a:lnTo>
                  <a:pt x="1094994" y="72667"/>
                </a:lnTo>
                <a:lnTo>
                  <a:pt x="1120409" y="64725"/>
                </a:lnTo>
                <a:lnTo>
                  <a:pt x="1146222" y="56783"/>
                </a:lnTo>
                <a:lnTo>
                  <a:pt x="1172035" y="49636"/>
                </a:lnTo>
                <a:lnTo>
                  <a:pt x="1197848" y="43282"/>
                </a:lnTo>
                <a:lnTo>
                  <a:pt x="1223661" y="37326"/>
                </a:lnTo>
                <a:lnTo>
                  <a:pt x="1249871" y="31370"/>
                </a:lnTo>
                <a:lnTo>
                  <a:pt x="1276080" y="26208"/>
                </a:lnTo>
                <a:lnTo>
                  <a:pt x="1302290" y="21443"/>
                </a:lnTo>
                <a:lnTo>
                  <a:pt x="1328500" y="17075"/>
                </a:lnTo>
                <a:lnTo>
                  <a:pt x="1355107" y="13501"/>
                </a:lnTo>
                <a:lnTo>
                  <a:pt x="1381317" y="9927"/>
                </a:lnTo>
                <a:lnTo>
                  <a:pt x="1407924" y="7545"/>
                </a:lnTo>
                <a:lnTo>
                  <a:pt x="1434531" y="4765"/>
                </a:lnTo>
                <a:lnTo>
                  <a:pt x="1461139" y="3177"/>
                </a:lnTo>
                <a:lnTo>
                  <a:pt x="1487746" y="1191"/>
                </a:lnTo>
                <a:lnTo>
                  <a:pt x="1514750" y="397"/>
                </a:lnTo>
                <a:lnTo>
                  <a:pt x="154135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42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>
            <p:custDataLst>
              <p:tags r:id="rId13"/>
            </p:custDataLst>
          </p:nvPr>
        </p:nvSpPr>
        <p:spPr>
          <a:xfrm>
            <a:off x="3282706" y="4015729"/>
            <a:ext cx="433022" cy="433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8" name="KSO_Shape"/>
          <p:cNvSpPr/>
          <p:nvPr>
            <p:custDataLst>
              <p:tags r:id="rId14"/>
            </p:custDataLst>
          </p:nvPr>
        </p:nvSpPr>
        <p:spPr bwMode="auto">
          <a:xfrm>
            <a:off x="3434993" y="4104923"/>
            <a:ext cx="131527" cy="295566"/>
          </a:xfrm>
          <a:custGeom>
            <a:gdLst>
              <a:gd name="T0" fmla="*/ 645836 w 1000125"/>
              <a:gd name="T1" fmla="*/ 2202388 h 2249488"/>
              <a:gd name="T2" fmla="*/ 499269 w 1000125"/>
              <a:gd name="T3" fmla="*/ 2249488 h 2249488"/>
              <a:gd name="T4" fmla="*/ 353019 w 1000125"/>
              <a:gd name="T5" fmla="*/ 2202388 h 2249488"/>
              <a:gd name="T6" fmla="*/ 729267 w 1000125"/>
              <a:gd name="T7" fmla="*/ 1946275 h 2249488"/>
              <a:gd name="T8" fmla="*/ 783907 w 1000125"/>
              <a:gd name="T9" fmla="*/ 2007378 h 2249488"/>
              <a:gd name="T10" fmla="*/ 264822 w 1000125"/>
              <a:gd name="T11" fmla="*/ 2057084 h 2249488"/>
              <a:gd name="T12" fmla="*/ 216853 w 1000125"/>
              <a:gd name="T13" fmla="*/ 1990599 h 2249488"/>
              <a:gd name="T14" fmla="*/ 734985 w 1000125"/>
              <a:gd name="T15" fmla="*/ 1798953 h 2249488"/>
              <a:gd name="T16" fmla="*/ 783272 w 1000125"/>
              <a:gd name="T17" fmla="*/ 1865249 h 2249488"/>
              <a:gd name="T18" fmla="*/ 259739 w 1000125"/>
              <a:gd name="T19" fmla="*/ 1908499 h 2249488"/>
              <a:gd name="T20" fmla="*/ 218124 w 1000125"/>
              <a:gd name="T21" fmla="*/ 1837784 h 2249488"/>
              <a:gd name="T22" fmla="*/ 893763 w 1000125"/>
              <a:gd name="T23" fmla="*/ 1480542 h 2249488"/>
              <a:gd name="T24" fmla="*/ 861683 w 1000125"/>
              <a:gd name="T25" fmla="*/ 1637130 h 2249488"/>
              <a:gd name="T26" fmla="*/ 205463 w 1000125"/>
              <a:gd name="T27" fmla="*/ 1744369 h 2249488"/>
              <a:gd name="T28" fmla="*/ 127009 w 1000125"/>
              <a:gd name="T29" fmla="*/ 1611190 h 2249488"/>
              <a:gd name="T30" fmla="*/ 300928 w 1000125"/>
              <a:gd name="T31" fmla="*/ 1209675 h 2249488"/>
              <a:gd name="T32" fmla="*/ 318768 w 1000125"/>
              <a:gd name="T33" fmla="*/ 1338180 h 2249488"/>
              <a:gd name="T34" fmla="*/ 150558 w 1000125"/>
              <a:gd name="T35" fmla="*/ 1356675 h 2249488"/>
              <a:gd name="T36" fmla="*/ 132081 w 1000125"/>
              <a:gd name="T37" fmla="*/ 1263564 h 2249488"/>
              <a:gd name="T38" fmla="*/ 300928 w 1000125"/>
              <a:gd name="T39" fmla="*/ 1209675 h 2249488"/>
              <a:gd name="T40" fmla="*/ 845505 w 1000125"/>
              <a:gd name="T41" fmla="*/ 1323023 h 2249488"/>
              <a:gd name="T42" fmla="*/ 697018 w 1000125"/>
              <a:gd name="T43" fmla="*/ 1357313 h 2249488"/>
              <a:gd name="T44" fmla="*/ 622933 w 1000125"/>
              <a:gd name="T45" fmla="*/ 1183957 h 2249488"/>
              <a:gd name="T46" fmla="*/ 763505 w 1000125"/>
              <a:gd name="T47" fmla="*/ 1118235 h 2249488"/>
              <a:gd name="T48" fmla="*/ 381083 w 1000125"/>
              <a:gd name="T49" fmla="*/ 950621 h 2249488"/>
              <a:gd name="T50" fmla="*/ 642138 w 1000125"/>
              <a:gd name="T51" fmla="*/ 924248 h 2249488"/>
              <a:gd name="T52" fmla="*/ 934423 w 1000125"/>
              <a:gd name="T53" fmla="*/ 817583 h 2249488"/>
              <a:gd name="T54" fmla="*/ 993142 w 1000125"/>
              <a:gd name="T55" fmla="*/ 878060 h 2249488"/>
              <a:gd name="T56" fmla="*/ 988064 w 1000125"/>
              <a:gd name="T57" fmla="*/ 964002 h 2249488"/>
              <a:gd name="T58" fmla="*/ 921727 w 1000125"/>
              <a:gd name="T59" fmla="*/ 1017158 h 2249488"/>
              <a:gd name="T60" fmla="*/ 26662 w 1000125"/>
              <a:gd name="T61" fmla="*/ 1152119 h 2249488"/>
              <a:gd name="T62" fmla="*/ 1904 w 1000125"/>
              <a:gd name="T63" fmla="*/ 1062039 h 2249488"/>
              <a:gd name="T64" fmla="*/ 49514 w 1000125"/>
              <a:gd name="T65" fmla="*/ 992649 h 2249488"/>
              <a:gd name="T66" fmla="*/ 784387 w 1000125"/>
              <a:gd name="T67" fmla="*/ 572155 h 2249488"/>
              <a:gd name="T68" fmla="*/ 292059 w 1000125"/>
              <a:gd name="T69" fmla="*/ 677858 h 2249488"/>
              <a:gd name="T70" fmla="*/ 823038 w 1000125"/>
              <a:gd name="T71" fmla="*/ 576294 h 2249488"/>
              <a:gd name="T72" fmla="*/ 960450 w 1000125"/>
              <a:gd name="T73" fmla="*/ 529551 h 2249488"/>
              <a:gd name="T74" fmla="*/ 999808 w 1000125"/>
              <a:gd name="T75" fmla="*/ 605939 h 2249488"/>
              <a:gd name="T76" fmla="*/ 970289 w 1000125"/>
              <a:gd name="T77" fmla="*/ 684547 h 2249488"/>
              <a:gd name="T78" fmla="*/ 105059 w 1000125"/>
              <a:gd name="T79" fmla="*/ 882650 h 2249488"/>
              <a:gd name="T80" fmla="*/ 6031 w 1000125"/>
              <a:gd name="T81" fmla="*/ 812601 h 2249488"/>
              <a:gd name="T82" fmla="*/ 12061 w 1000125"/>
              <a:gd name="T83" fmla="*/ 728922 h 2249488"/>
              <a:gd name="T84" fmla="*/ 78398 w 1000125"/>
              <a:gd name="T85" fmla="*/ 676306 h 2249488"/>
              <a:gd name="T86" fmla="*/ 563251 w 1000125"/>
              <a:gd name="T87" fmla="*/ 304601 h 2249488"/>
              <a:gd name="T88" fmla="*/ 458703 w 1000125"/>
              <a:gd name="T89" fmla="*/ 353314 h 2249488"/>
              <a:gd name="T90" fmla="*/ 909666 w 1000125"/>
              <a:gd name="T91" fmla="*/ 202567 h 2249488"/>
              <a:gd name="T92" fmla="*/ 981081 w 1000125"/>
              <a:gd name="T93" fmla="*/ 246811 h 2249488"/>
              <a:gd name="T94" fmla="*/ 996951 w 1000125"/>
              <a:gd name="T95" fmla="*/ 332116 h 2249488"/>
              <a:gd name="T96" fmla="*/ 945850 w 1000125"/>
              <a:gd name="T97" fmla="*/ 399278 h 2249488"/>
              <a:gd name="T98" fmla="*/ 61575 w 1000125"/>
              <a:gd name="T99" fmla="*/ 570206 h 2249488"/>
              <a:gd name="T100" fmla="*/ 317 w 1000125"/>
              <a:gd name="T101" fmla="*/ 479809 h 2249488"/>
              <a:gd name="T102" fmla="*/ 29518 w 1000125"/>
              <a:gd name="T103" fmla="*/ 400551 h 2249488"/>
              <a:gd name="T104" fmla="*/ 894431 w 1000125"/>
              <a:gd name="T105" fmla="*/ 201612 h 2249488"/>
              <a:gd name="T106" fmla="*/ 537230 w 1000125"/>
              <a:gd name="T107" fmla="*/ 26064 h 2249488"/>
              <a:gd name="T108" fmla="*/ 573088 w 1000125"/>
              <a:gd name="T109" fmla="*/ 104573 h 2249488"/>
              <a:gd name="T110" fmla="*/ 539769 w 1000125"/>
              <a:gd name="T111" fmla="*/ 182129 h 2249488"/>
              <a:gd name="T112" fmla="*/ 100275 w 1000125"/>
              <a:gd name="T113" fmla="*/ 287020 h 2249488"/>
              <a:gd name="T114" fmla="*/ 4443 w 1000125"/>
              <a:gd name="T115" fmla="*/ 212643 h 2249488"/>
              <a:gd name="T116" fmla="*/ 14280 w 1000125"/>
              <a:gd name="T117" fmla="*/ 128730 h 2249488"/>
              <a:gd name="T118" fmla="*/ 83456 w 1000125"/>
              <a:gd name="T119" fmla="*/ 78827 h 2249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00125" h="2249488">
                <a:moveTo>
                  <a:pt x="301625" y="2105025"/>
                </a:moveTo>
                <a:lnTo>
                  <a:pt x="696913" y="2105025"/>
                </a:lnTo>
                <a:lnTo>
                  <a:pt x="696913" y="2112612"/>
                </a:lnTo>
                <a:lnTo>
                  <a:pt x="695961" y="2120199"/>
                </a:lnTo>
                <a:lnTo>
                  <a:pt x="694692" y="2127153"/>
                </a:lnTo>
                <a:lnTo>
                  <a:pt x="693106" y="2134424"/>
                </a:lnTo>
                <a:lnTo>
                  <a:pt x="690885" y="2141062"/>
                </a:lnTo>
                <a:lnTo>
                  <a:pt x="688347" y="2148016"/>
                </a:lnTo>
                <a:lnTo>
                  <a:pt x="685175" y="2154971"/>
                </a:lnTo>
                <a:lnTo>
                  <a:pt x="681685" y="2161293"/>
                </a:lnTo>
                <a:lnTo>
                  <a:pt x="677878" y="2167931"/>
                </a:lnTo>
                <a:lnTo>
                  <a:pt x="673120" y="2173938"/>
                </a:lnTo>
                <a:lnTo>
                  <a:pt x="668678" y="2179944"/>
                </a:lnTo>
                <a:lnTo>
                  <a:pt x="663285" y="2185634"/>
                </a:lnTo>
                <a:lnTo>
                  <a:pt x="657892" y="2191640"/>
                </a:lnTo>
                <a:lnTo>
                  <a:pt x="651864" y="2197014"/>
                </a:lnTo>
                <a:lnTo>
                  <a:pt x="645836" y="2202388"/>
                </a:lnTo>
                <a:lnTo>
                  <a:pt x="639174" y="2207129"/>
                </a:lnTo>
                <a:lnTo>
                  <a:pt x="632512" y="2211871"/>
                </a:lnTo>
                <a:lnTo>
                  <a:pt x="625215" y="2216613"/>
                </a:lnTo>
                <a:lnTo>
                  <a:pt x="617919" y="2220722"/>
                </a:lnTo>
                <a:lnTo>
                  <a:pt x="609988" y="2224832"/>
                </a:lnTo>
                <a:lnTo>
                  <a:pt x="601739" y="2228625"/>
                </a:lnTo>
                <a:lnTo>
                  <a:pt x="593491" y="2232102"/>
                </a:lnTo>
                <a:lnTo>
                  <a:pt x="585243" y="2234947"/>
                </a:lnTo>
                <a:lnTo>
                  <a:pt x="576360" y="2238108"/>
                </a:lnTo>
                <a:lnTo>
                  <a:pt x="567160" y="2240637"/>
                </a:lnTo>
                <a:lnTo>
                  <a:pt x="557959" y="2242850"/>
                </a:lnTo>
                <a:lnTo>
                  <a:pt x="548759" y="2244747"/>
                </a:lnTo>
                <a:lnTo>
                  <a:pt x="539242" y="2246327"/>
                </a:lnTo>
                <a:lnTo>
                  <a:pt x="529407" y="2247908"/>
                </a:lnTo>
                <a:lnTo>
                  <a:pt x="519573" y="2248856"/>
                </a:lnTo>
                <a:lnTo>
                  <a:pt x="509421" y="2249488"/>
                </a:lnTo>
                <a:lnTo>
                  <a:pt x="499269" y="2249488"/>
                </a:lnTo>
                <a:lnTo>
                  <a:pt x="489434" y="2249488"/>
                </a:lnTo>
                <a:lnTo>
                  <a:pt x="479283" y="2248856"/>
                </a:lnTo>
                <a:lnTo>
                  <a:pt x="469131" y="2247908"/>
                </a:lnTo>
                <a:lnTo>
                  <a:pt x="459613" y="2246327"/>
                </a:lnTo>
                <a:lnTo>
                  <a:pt x="449779" y="2244747"/>
                </a:lnTo>
                <a:lnTo>
                  <a:pt x="440261" y="2242850"/>
                </a:lnTo>
                <a:lnTo>
                  <a:pt x="431378" y="2240637"/>
                </a:lnTo>
                <a:lnTo>
                  <a:pt x="422496" y="2238108"/>
                </a:lnTo>
                <a:lnTo>
                  <a:pt x="413613" y="2234947"/>
                </a:lnTo>
                <a:lnTo>
                  <a:pt x="405047" y="2232102"/>
                </a:lnTo>
                <a:lnTo>
                  <a:pt x="396799" y="2228625"/>
                </a:lnTo>
                <a:lnTo>
                  <a:pt x="388868" y="2224832"/>
                </a:lnTo>
                <a:lnTo>
                  <a:pt x="380936" y="2220722"/>
                </a:lnTo>
                <a:lnTo>
                  <a:pt x="373640" y="2216613"/>
                </a:lnTo>
                <a:lnTo>
                  <a:pt x="366343" y="2211871"/>
                </a:lnTo>
                <a:lnTo>
                  <a:pt x="359681" y="2207129"/>
                </a:lnTo>
                <a:lnTo>
                  <a:pt x="353019" y="2202388"/>
                </a:lnTo>
                <a:lnTo>
                  <a:pt x="346674" y="2197014"/>
                </a:lnTo>
                <a:lnTo>
                  <a:pt x="340963" y="2191640"/>
                </a:lnTo>
                <a:lnTo>
                  <a:pt x="335253" y="2185634"/>
                </a:lnTo>
                <a:lnTo>
                  <a:pt x="330177" y="2179944"/>
                </a:lnTo>
                <a:lnTo>
                  <a:pt x="325418" y="2173938"/>
                </a:lnTo>
                <a:lnTo>
                  <a:pt x="320977" y="2167931"/>
                </a:lnTo>
                <a:lnTo>
                  <a:pt x="317170" y="2161293"/>
                </a:lnTo>
                <a:lnTo>
                  <a:pt x="313680" y="2154971"/>
                </a:lnTo>
                <a:lnTo>
                  <a:pt x="310508" y="2148016"/>
                </a:lnTo>
                <a:lnTo>
                  <a:pt x="307653" y="2141062"/>
                </a:lnTo>
                <a:lnTo>
                  <a:pt x="305749" y="2134424"/>
                </a:lnTo>
                <a:lnTo>
                  <a:pt x="303846" y="2127153"/>
                </a:lnTo>
                <a:lnTo>
                  <a:pt x="302577" y="2120199"/>
                </a:lnTo>
                <a:lnTo>
                  <a:pt x="301942" y="2112612"/>
                </a:lnTo>
                <a:lnTo>
                  <a:pt x="301625" y="2105025"/>
                </a:lnTo>
                <a:close/>
                <a:moveTo>
                  <a:pt x="270541" y="1946275"/>
                </a:moveTo>
                <a:lnTo>
                  <a:pt x="729267" y="1946275"/>
                </a:lnTo>
                <a:lnTo>
                  <a:pt x="734985" y="1946592"/>
                </a:lnTo>
                <a:lnTo>
                  <a:pt x="740385" y="1947225"/>
                </a:lnTo>
                <a:lnTo>
                  <a:pt x="745468" y="1948808"/>
                </a:lnTo>
                <a:lnTo>
                  <a:pt x="750869" y="1950391"/>
                </a:lnTo>
                <a:lnTo>
                  <a:pt x="755316" y="1952607"/>
                </a:lnTo>
                <a:lnTo>
                  <a:pt x="760081" y="1955773"/>
                </a:lnTo>
                <a:lnTo>
                  <a:pt x="764211" y="1958939"/>
                </a:lnTo>
                <a:lnTo>
                  <a:pt x="768023" y="1962422"/>
                </a:lnTo>
                <a:lnTo>
                  <a:pt x="771836" y="1966537"/>
                </a:lnTo>
                <a:lnTo>
                  <a:pt x="774695" y="1970653"/>
                </a:lnTo>
                <a:lnTo>
                  <a:pt x="777554" y="1975085"/>
                </a:lnTo>
                <a:lnTo>
                  <a:pt x="779777" y="1980151"/>
                </a:lnTo>
                <a:lnTo>
                  <a:pt x="781684" y="1985216"/>
                </a:lnTo>
                <a:lnTo>
                  <a:pt x="783272" y="1990599"/>
                </a:lnTo>
                <a:lnTo>
                  <a:pt x="783907" y="1995981"/>
                </a:lnTo>
                <a:lnTo>
                  <a:pt x="784225" y="2001996"/>
                </a:lnTo>
                <a:lnTo>
                  <a:pt x="783907" y="2007378"/>
                </a:lnTo>
                <a:lnTo>
                  <a:pt x="783272" y="2013077"/>
                </a:lnTo>
                <a:lnTo>
                  <a:pt x="781684" y="2018459"/>
                </a:lnTo>
                <a:lnTo>
                  <a:pt x="779777" y="2023525"/>
                </a:lnTo>
                <a:lnTo>
                  <a:pt x="777554" y="2028590"/>
                </a:lnTo>
                <a:lnTo>
                  <a:pt x="774695" y="2033022"/>
                </a:lnTo>
                <a:lnTo>
                  <a:pt x="771836" y="2037455"/>
                </a:lnTo>
                <a:lnTo>
                  <a:pt x="768023" y="2041254"/>
                </a:lnTo>
                <a:lnTo>
                  <a:pt x="764211" y="2044736"/>
                </a:lnTo>
                <a:lnTo>
                  <a:pt x="760081" y="2048219"/>
                </a:lnTo>
                <a:lnTo>
                  <a:pt x="755316" y="2050752"/>
                </a:lnTo>
                <a:lnTo>
                  <a:pt x="750869" y="2053285"/>
                </a:lnTo>
                <a:lnTo>
                  <a:pt x="745468" y="2054867"/>
                </a:lnTo>
                <a:lnTo>
                  <a:pt x="740385" y="2056450"/>
                </a:lnTo>
                <a:lnTo>
                  <a:pt x="734985" y="2057084"/>
                </a:lnTo>
                <a:lnTo>
                  <a:pt x="729267" y="2057400"/>
                </a:lnTo>
                <a:lnTo>
                  <a:pt x="270541" y="2057400"/>
                </a:lnTo>
                <a:lnTo>
                  <a:pt x="264822" y="2057084"/>
                </a:lnTo>
                <a:lnTo>
                  <a:pt x="259739" y="2056450"/>
                </a:lnTo>
                <a:lnTo>
                  <a:pt x="254657" y="2054867"/>
                </a:lnTo>
                <a:lnTo>
                  <a:pt x="249256" y="2053285"/>
                </a:lnTo>
                <a:lnTo>
                  <a:pt x="244491" y="2050752"/>
                </a:lnTo>
                <a:lnTo>
                  <a:pt x="240043" y="2048219"/>
                </a:lnTo>
                <a:lnTo>
                  <a:pt x="235914" y="2044736"/>
                </a:lnTo>
                <a:lnTo>
                  <a:pt x="232102" y="2041254"/>
                </a:lnTo>
                <a:lnTo>
                  <a:pt x="228289" y="2037455"/>
                </a:lnTo>
                <a:lnTo>
                  <a:pt x="225113" y="2033022"/>
                </a:lnTo>
                <a:lnTo>
                  <a:pt x="222571" y="2028590"/>
                </a:lnTo>
                <a:lnTo>
                  <a:pt x="220347" y="2023525"/>
                </a:lnTo>
                <a:lnTo>
                  <a:pt x="218124" y="2018459"/>
                </a:lnTo>
                <a:lnTo>
                  <a:pt x="216853" y="2013077"/>
                </a:lnTo>
                <a:lnTo>
                  <a:pt x="215900" y="2007378"/>
                </a:lnTo>
                <a:lnTo>
                  <a:pt x="215900" y="2001996"/>
                </a:lnTo>
                <a:lnTo>
                  <a:pt x="215900" y="1995981"/>
                </a:lnTo>
                <a:lnTo>
                  <a:pt x="216853" y="1990599"/>
                </a:lnTo>
                <a:lnTo>
                  <a:pt x="218124" y="1985216"/>
                </a:lnTo>
                <a:lnTo>
                  <a:pt x="220347" y="1980151"/>
                </a:lnTo>
                <a:lnTo>
                  <a:pt x="222571" y="1975085"/>
                </a:lnTo>
                <a:lnTo>
                  <a:pt x="225113" y="1970653"/>
                </a:lnTo>
                <a:lnTo>
                  <a:pt x="228289" y="1966537"/>
                </a:lnTo>
                <a:lnTo>
                  <a:pt x="232102" y="1962422"/>
                </a:lnTo>
                <a:lnTo>
                  <a:pt x="235914" y="1958939"/>
                </a:lnTo>
                <a:lnTo>
                  <a:pt x="240043" y="1955773"/>
                </a:lnTo>
                <a:lnTo>
                  <a:pt x="244491" y="1952607"/>
                </a:lnTo>
                <a:lnTo>
                  <a:pt x="249256" y="1950391"/>
                </a:lnTo>
                <a:lnTo>
                  <a:pt x="254657" y="1948808"/>
                </a:lnTo>
                <a:lnTo>
                  <a:pt x="259739" y="1947225"/>
                </a:lnTo>
                <a:lnTo>
                  <a:pt x="264822" y="1946592"/>
                </a:lnTo>
                <a:lnTo>
                  <a:pt x="270541" y="1946275"/>
                </a:lnTo>
                <a:close/>
                <a:moveTo>
                  <a:pt x="270541" y="1798637"/>
                </a:moveTo>
                <a:lnTo>
                  <a:pt x="729267" y="1798637"/>
                </a:lnTo>
                <a:lnTo>
                  <a:pt x="734985" y="1798953"/>
                </a:lnTo>
                <a:lnTo>
                  <a:pt x="740385" y="1799584"/>
                </a:lnTo>
                <a:lnTo>
                  <a:pt x="745468" y="1800847"/>
                </a:lnTo>
                <a:lnTo>
                  <a:pt x="750869" y="1803057"/>
                </a:lnTo>
                <a:lnTo>
                  <a:pt x="755316" y="1805267"/>
                </a:lnTo>
                <a:lnTo>
                  <a:pt x="760081" y="1808108"/>
                </a:lnTo>
                <a:lnTo>
                  <a:pt x="764211" y="1811265"/>
                </a:lnTo>
                <a:lnTo>
                  <a:pt x="768023" y="1815053"/>
                </a:lnTo>
                <a:lnTo>
                  <a:pt x="771836" y="1818842"/>
                </a:lnTo>
                <a:lnTo>
                  <a:pt x="774695" y="1822946"/>
                </a:lnTo>
                <a:lnTo>
                  <a:pt x="777554" y="1827681"/>
                </a:lnTo>
                <a:lnTo>
                  <a:pt x="779777" y="1832417"/>
                </a:lnTo>
                <a:lnTo>
                  <a:pt x="781684" y="1837784"/>
                </a:lnTo>
                <a:lnTo>
                  <a:pt x="783272" y="1842835"/>
                </a:lnTo>
                <a:lnTo>
                  <a:pt x="783907" y="1848517"/>
                </a:lnTo>
                <a:lnTo>
                  <a:pt x="784225" y="1854200"/>
                </a:lnTo>
                <a:lnTo>
                  <a:pt x="783907" y="1859882"/>
                </a:lnTo>
                <a:lnTo>
                  <a:pt x="783272" y="1865249"/>
                </a:lnTo>
                <a:lnTo>
                  <a:pt x="781684" y="1870616"/>
                </a:lnTo>
                <a:lnTo>
                  <a:pt x="779777" y="1875667"/>
                </a:lnTo>
                <a:lnTo>
                  <a:pt x="777554" y="1880403"/>
                </a:lnTo>
                <a:lnTo>
                  <a:pt x="774695" y="1885138"/>
                </a:lnTo>
                <a:lnTo>
                  <a:pt x="771836" y="1889558"/>
                </a:lnTo>
                <a:lnTo>
                  <a:pt x="768023" y="1893346"/>
                </a:lnTo>
                <a:lnTo>
                  <a:pt x="764211" y="1897134"/>
                </a:lnTo>
                <a:lnTo>
                  <a:pt x="760081" y="1900291"/>
                </a:lnTo>
                <a:lnTo>
                  <a:pt x="755316" y="1902817"/>
                </a:lnTo>
                <a:lnTo>
                  <a:pt x="750869" y="1905027"/>
                </a:lnTo>
                <a:lnTo>
                  <a:pt x="745468" y="1907237"/>
                </a:lnTo>
                <a:lnTo>
                  <a:pt x="740385" y="1908499"/>
                </a:lnTo>
                <a:lnTo>
                  <a:pt x="734985" y="1909447"/>
                </a:lnTo>
                <a:lnTo>
                  <a:pt x="729267" y="1909762"/>
                </a:lnTo>
                <a:lnTo>
                  <a:pt x="270541" y="1909762"/>
                </a:lnTo>
                <a:lnTo>
                  <a:pt x="264822" y="1909447"/>
                </a:lnTo>
                <a:lnTo>
                  <a:pt x="259739" y="1908499"/>
                </a:lnTo>
                <a:lnTo>
                  <a:pt x="254657" y="1907237"/>
                </a:lnTo>
                <a:lnTo>
                  <a:pt x="249256" y="1905027"/>
                </a:lnTo>
                <a:lnTo>
                  <a:pt x="244491" y="1902817"/>
                </a:lnTo>
                <a:lnTo>
                  <a:pt x="240043" y="1900291"/>
                </a:lnTo>
                <a:lnTo>
                  <a:pt x="235914" y="1897134"/>
                </a:lnTo>
                <a:lnTo>
                  <a:pt x="232102" y="1893346"/>
                </a:lnTo>
                <a:lnTo>
                  <a:pt x="228289" y="1889558"/>
                </a:lnTo>
                <a:lnTo>
                  <a:pt x="225113" y="1885138"/>
                </a:lnTo>
                <a:lnTo>
                  <a:pt x="222571" y="1880403"/>
                </a:lnTo>
                <a:lnTo>
                  <a:pt x="220347" y="1875667"/>
                </a:lnTo>
                <a:lnTo>
                  <a:pt x="218124" y="1870616"/>
                </a:lnTo>
                <a:lnTo>
                  <a:pt x="216853" y="1865249"/>
                </a:lnTo>
                <a:lnTo>
                  <a:pt x="215900" y="1859882"/>
                </a:lnTo>
                <a:lnTo>
                  <a:pt x="215900" y="1854200"/>
                </a:lnTo>
                <a:lnTo>
                  <a:pt x="215900" y="1848517"/>
                </a:lnTo>
                <a:lnTo>
                  <a:pt x="216853" y="1842835"/>
                </a:lnTo>
                <a:lnTo>
                  <a:pt x="218124" y="1837784"/>
                </a:lnTo>
                <a:lnTo>
                  <a:pt x="220347" y="1832417"/>
                </a:lnTo>
                <a:lnTo>
                  <a:pt x="222571" y="1827681"/>
                </a:lnTo>
                <a:lnTo>
                  <a:pt x="225113" y="1822946"/>
                </a:lnTo>
                <a:lnTo>
                  <a:pt x="228289" y="1818842"/>
                </a:lnTo>
                <a:lnTo>
                  <a:pt x="232102" y="1815053"/>
                </a:lnTo>
                <a:lnTo>
                  <a:pt x="235914" y="1811265"/>
                </a:lnTo>
                <a:lnTo>
                  <a:pt x="240043" y="1808108"/>
                </a:lnTo>
                <a:lnTo>
                  <a:pt x="244491" y="1805267"/>
                </a:lnTo>
                <a:lnTo>
                  <a:pt x="249256" y="1803057"/>
                </a:lnTo>
                <a:lnTo>
                  <a:pt x="254657" y="1800847"/>
                </a:lnTo>
                <a:lnTo>
                  <a:pt x="259739" y="1799584"/>
                </a:lnTo>
                <a:lnTo>
                  <a:pt x="264822" y="1798953"/>
                </a:lnTo>
                <a:lnTo>
                  <a:pt x="270541" y="1798637"/>
                </a:lnTo>
                <a:close/>
                <a:moveTo>
                  <a:pt x="105728" y="1404937"/>
                </a:moveTo>
                <a:lnTo>
                  <a:pt x="893128" y="1404937"/>
                </a:lnTo>
                <a:lnTo>
                  <a:pt x="893763" y="1441633"/>
                </a:lnTo>
                <a:lnTo>
                  <a:pt x="893763" y="1480542"/>
                </a:lnTo>
                <a:lnTo>
                  <a:pt x="893763" y="1490349"/>
                </a:lnTo>
                <a:lnTo>
                  <a:pt x="893445" y="1500155"/>
                </a:lnTo>
                <a:lnTo>
                  <a:pt x="892810" y="1509962"/>
                </a:lnTo>
                <a:lnTo>
                  <a:pt x="892175" y="1519452"/>
                </a:lnTo>
                <a:lnTo>
                  <a:pt x="890904" y="1528942"/>
                </a:lnTo>
                <a:lnTo>
                  <a:pt x="889634" y="1538432"/>
                </a:lnTo>
                <a:lnTo>
                  <a:pt x="888363" y="1547923"/>
                </a:lnTo>
                <a:lnTo>
                  <a:pt x="886458" y="1557096"/>
                </a:lnTo>
                <a:lnTo>
                  <a:pt x="884552" y="1566587"/>
                </a:lnTo>
                <a:lnTo>
                  <a:pt x="882328" y="1575444"/>
                </a:lnTo>
                <a:lnTo>
                  <a:pt x="880105" y="1584618"/>
                </a:lnTo>
                <a:lnTo>
                  <a:pt x="877564" y="1593792"/>
                </a:lnTo>
                <a:lnTo>
                  <a:pt x="874705" y="1602649"/>
                </a:lnTo>
                <a:lnTo>
                  <a:pt x="871847" y="1611190"/>
                </a:lnTo>
                <a:lnTo>
                  <a:pt x="868670" y="1620048"/>
                </a:lnTo>
                <a:lnTo>
                  <a:pt x="865494" y="1628589"/>
                </a:lnTo>
                <a:lnTo>
                  <a:pt x="861683" y="1637130"/>
                </a:lnTo>
                <a:lnTo>
                  <a:pt x="858189" y="1645355"/>
                </a:lnTo>
                <a:lnTo>
                  <a:pt x="854059" y="1653896"/>
                </a:lnTo>
                <a:lnTo>
                  <a:pt x="849930" y="1662121"/>
                </a:lnTo>
                <a:lnTo>
                  <a:pt x="845801" y="1670029"/>
                </a:lnTo>
                <a:lnTo>
                  <a:pt x="841354" y="1677938"/>
                </a:lnTo>
                <a:lnTo>
                  <a:pt x="836590" y="1686163"/>
                </a:lnTo>
                <a:lnTo>
                  <a:pt x="831826" y="1693439"/>
                </a:lnTo>
                <a:lnTo>
                  <a:pt x="826743" y="1701347"/>
                </a:lnTo>
                <a:lnTo>
                  <a:pt x="821661" y="1708939"/>
                </a:lnTo>
                <a:lnTo>
                  <a:pt x="815944" y="1716215"/>
                </a:lnTo>
                <a:lnTo>
                  <a:pt x="810862" y="1723491"/>
                </a:lnTo>
                <a:lnTo>
                  <a:pt x="804827" y="1730767"/>
                </a:lnTo>
                <a:lnTo>
                  <a:pt x="799110" y="1737410"/>
                </a:lnTo>
                <a:lnTo>
                  <a:pt x="793075" y="1744369"/>
                </a:lnTo>
                <a:lnTo>
                  <a:pt x="787040" y="1751012"/>
                </a:lnTo>
                <a:lnTo>
                  <a:pt x="211498" y="1751012"/>
                </a:lnTo>
                <a:lnTo>
                  <a:pt x="205463" y="1744369"/>
                </a:lnTo>
                <a:lnTo>
                  <a:pt x="199428" y="1737410"/>
                </a:lnTo>
                <a:lnTo>
                  <a:pt x="193711" y="1730767"/>
                </a:lnTo>
                <a:lnTo>
                  <a:pt x="187994" y="1723491"/>
                </a:lnTo>
                <a:lnTo>
                  <a:pt x="182276" y="1716215"/>
                </a:lnTo>
                <a:lnTo>
                  <a:pt x="177194" y="1708939"/>
                </a:lnTo>
                <a:lnTo>
                  <a:pt x="172112" y="1701347"/>
                </a:lnTo>
                <a:lnTo>
                  <a:pt x="167030" y="1693439"/>
                </a:lnTo>
                <a:lnTo>
                  <a:pt x="162266" y="1686163"/>
                </a:lnTo>
                <a:lnTo>
                  <a:pt x="157501" y="1677938"/>
                </a:lnTo>
                <a:lnTo>
                  <a:pt x="153054" y="1670029"/>
                </a:lnTo>
                <a:lnTo>
                  <a:pt x="148925" y="1662121"/>
                </a:lnTo>
                <a:lnTo>
                  <a:pt x="144479" y="1653896"/>
                </a:lnTo>
                <a:lnTo>
                  <a:pt x="140667" y="1645355"/>
                </a:lnTo>
                <a:lnTo>
                  <a:pt x="137173" y="1637130"/>
                </a:lnTo>
                <a:lnTo>
                  <a:pt x="133362" y="1628589"/>
                </a:lnTo>
                <a:lnTo>
                  <a:pt x="130185" y="1620048"/>
                </a:lnTo>
                <a:lnTo>
                  <a:pt x="127009" y="1611190"/>
                </a:lnTo>
                <a:lnTo>
                  <a:pt x="124150" y="1602649"/>
                </a:lnTo>
                <a:lnTo>
                  <a:pt x="120974" y="1593792"/>
                </a:lnTo>
                <a:lnTo>
                  <a:pt x="118751" y="1584618"/>
                </a:lnTo>
                <a:lnTo>
                  <a:pt x="116210" y="1575444"/>
                </a:lnTo>
                <a:lnTo>
                  <a:pt x="114304" y="1566587"/>
                </a:lnTo>
                <a:lnTo>
                  <a:pt x="112398" y="1557096"/>
                </a:lnTo>
                <a:lnTo>
                  <a:pt x="110492" y="1547923"/>
                </a:lnTo>
                <a:lnTo>
                  <a:pt x="108904" y="1538432"/>
                </a:lnTo>
                <a:lnTo>
                  <a:pt x="107634" y="1528942"/>
                </a:lnTo>
                <a:lnTo>
                  <a:pt x="106681" y="1519452"/>
                </a:lnTo>
                <a:lnTo>
                  <a:pt x="106046" y="1509962"/>
                </a:lnTo>
                <a:lnTo>
                  <a:pt x="105410" y="1500155"/>
                </a:lnTo>
                <a:lnTo>
                  <a:pt x="105093" y="1490349"/>
                </a:lnTo>
                <a:lnTo>
                  <a:pt x="104775" y="1480542"/>
                </a:lnTo>
                <a:lnTo>
                  <a:pt x="105093" y="1441633"/>
                </a:lnTo>
                <a:lnTo>
                  <a:pt x="105728" y="1404937"/>
                </a:lnTo>
                <a:close/>
                <a:moveTo>
                  <a:pt x="300928" y="1209675"/>
                </a:moveTo>
                <a:lnTo>
                  <a:pt x="302839" y="1209994"/>
                </a:lnTo>
                <a:lnTo>
                  <a:pt x="305069" y="1210312"/>
                </a:lnTo>
                <a:lnTo>
                  <a:pt x="306981" y="1210950"/>
                </a:lnTo>
                <a:lnTo>
                  <a:pt x="308574" y="1211907"/>
                </a:lnTo>
                <a:lnTo>
                  <a:pt x="310485" y="1212863"/>
                </a:lnTo>
                <a:lnTo>
                  <a:pt x="312078" y="1213820"/>
                </a:lnTo>
                <a:lnTo>
                  <a:pt x="313990" y="1215733"/>
                </a:lnTo>
                <a:lnTo>
                  <a:pt x="315264" y="1217009"/>
                </a:lnTo>
                <a:lnTo>
                  <a:pt x="316220" y="1218603"/>
                </a:lnTo>
                <a:lnTo>
                  <a:pt x="317176" y="1220516"/>
                </a:lnTo>
                <a:lnTo>
                  <a:pt x="318131" y="1222430"/>
                </a:lnTo>
                <a:lnTo>
                  <a:pt x="318768" y="1224343"/>
                </a:lnTo>
                <a:lnTo>
                  <a:pt x="319087" y="1226894"/>
                </a:lnTo>
                <a:lnTo>
                  <a:pt x="319087" y="1229126"/>
                </a:lnTo>
                <a:lnTo>
                  <a:pt x="319087" y="1333716"/>
                </a:lnTo>
                <a:lnTo>
                  <a:pt x="319087" y="1335948"/>
                </a:lnTo>
                <a:lnTo>
                  <a:pt x="318768" y="1338180"/>
                </a:lnTo>
                <a:lnTo>
                  <a:pt x="318131" y="1340413"/>
                </a:lnTo>
                <a:lnTo>
                  <a:pt x="317494" y="1342645"/>
                </a:lnTo>
                <a:lnTo>
                  <a:pt x="316538" y="1344877"/>
                </a:lnTo>
                <a:lnTo>
                  <a:pt x="315264" y="1346790"/>
                </a:lnTo>
                <a:lnTo>
                  <a:pt x="313990" y="1348703"/>
                </a:lnTo>
                <a:lnTo>
                  <a:pt x="312078" y="1350298"/>
                </a:lnTo>
                <a:lnTo>
                  <a:pt x="310485" y="1351573"/>
                </a:lnTo>
                <a:lnTo>
                  <a:pt x="308892" y="1352849"/>
                </a:lnTo>
                <a:lnTo>
                  <a:pt x="306981" y="1354124"/>
                </a:lnTo>
                <a:lnTo>
                  <a:pt x="305069" y="1355081"/>
                </a:lnTo>
                <a:lnTo>
                  <a:pt x="302839" y="1356037"/>
                </a:lnTo>
                <a:lnTo>
                  <a:pt x="300291" y="1356675"/>
                </a:lnTo>
                <a:lnTo>
                  <a:pt x="298061" y="1356994"/>
                </a:lnTo>
                <a:lnTo>
                  <a:pt x="295831" y="1357313"/>
                </a:lnTo>
                <a:lnTo>
                  <a:pt x="155018" y="1357313"/>
                </a:lnTo>
                <a:lnTo>
                  <a:pt x="152788" y="1356994"/>
                </a:lnTo>
                <a:lnTo>
                  <a:pt x="150558" y="1356675"/>
                </a:lnTo>
                <a:lnTo>
                  <a:pt x="148328" y="1356037"/>
                </a:lnTo>
                <a:lnTo>
                  <a:pt x="145780" y="1355081"/>
                </a:lnTo>
                <a:lnTo>
                  <a:pt x="143868" y="1354124"/>
                </a:lnTo>
                <a:lnTo>
                  <a:pt x="141957" y="1352849"/>
                </a:lnTo>
                <a:lnTo>
                  <a:pt x="140364" y="1351573"/>
                </a:lnTo>
                <a:lnTo>
                  <a:pt x="138771" y="1350298"/>
                </a:lnTo>
                <a:lnTo>
                  <a:pt x="137178" y="1348703"/>
                </a:lnTo>
                <a:lnTo>
                  <a:pt x="135904" y="1346790"/>
                </a:lnTo>
                <a:lnTo>
                  <a:pt x="134311" y="1344877"/>
                </a:lnTo>
                <a:lnTo>
                  <a:pt x="133355" y="1342645"/>
                </a:lnTo>
                <a:lnTo>
                  <a:pt x="132718" y="1340413"/>
                </a:lnTo>
                <a:lnTo>
                  <a:pt x="132081" y="1338180"/>
                </a:lnTo>
                <a:lnTo>
                  <a:pt x="131762" y="1335948"/>
                </a:lnTo>
                <a:lnTo>
                  <a:pt x="131762" y="1333716"/>
                </a:lnTo>
                <a:lnTo>
                  <a:pt x="131762" y="1268347"/>
                </a:lnTo>
                <a:lnTo>
                  <a:pt x="131762" y="1266115"/>
                </a:lnTo>
                <a:lnTo>
                  <a:pt x="132081" y="1263564"/>
                </a:lnTo>
                <a:lnTo>
                  <a:pt x="132718" y="1261013"/>
                </a:lnTo>
                <a:lnTo>
                  <a:pt x="133355" y="1258462"/>
                </a:lnTo>
                <a:lnTo>
                  <a:pt x="134311" y="1256549"/>
                </a:lnTo>
                <a:lnTo>
                  <a:pt x="135585" y="1254317"/>
                </a:lnTo>
                <a:lnTo>
                  <a:pt x="136859" y="1252404"/>
                </a:lnTo>
                <a:lnTo>
                  <a:pt x="138134" y="1250490"/>
                </a:lnTo>
                <a:lnTo>
                  <a:pt x="139726" y="1248258"/>
                </a:lnTo>
                <a:lnTo>
                  <a:pt x="141638" y="1246664"/>
                </a:lnTo>
                <a:lnTo>
                  <a:pt x="143231" y="1245070"/>
                </a:lnTo>
                <a:lnTo>
                  <a:pt x="145461" y="1243794"/>
                </a:lnTo>
                <a:lnTo>
                  <a:pt x="147691" y="1242837"/>
                </a:lnTo>
                <a:lnTo>
                  <a:pt x="149921" y="1241562"/>
                </a:lnTo>
                <a:lnTo>
                  <a:pt x="152151" y="1240924"/>
                </a:lnTo>
                <a:lnTo>
                  <a:pt x="154700" y="1240287"/>
                </a:lnTo>
                <a:lnTo>
                  <a:pt x="296149" y="1210312"/>
                </a:lnTo>
                <a:lnTo>
                  <a:pt x="298379" y="1209994"/>
                </a:lnTo>
                <a:lnTo>
                  <a:pt x="300928" y="1209675"/>
                </a:lnTo>
                <a:close/>
                <a:moveTo>
                  <a:pt x="766987" y="1117600"/>
                </a:moveTo>
                <a:lnTo>
                  <a:pt x="770787" y="1117600"/>
                </a:lnTo>
                <a:lnTo>
                  <a:pt x="774269" y="1117600"/>
                </a:lnTo>
                <a:lnTo>
                  <a:pt x="777435" y="1118235"/>
                </a:lnTo>
                <a:lnTo>
                  <a:pt x="780601" y="1118870"/>
                </a:lnTo>
                <a:lnTo>
                  <a:pt x="784084" y="1119822"/>
                </a:lnTo>
                <a:lnTo>
                  <a:pt x="787250" y="1121727"/>
                </a:lnTo>
                <a:lnTo>
                  <a:pt x="790099" y="1123315"/>
                </a:lnTo>
                <a:lnTo>
                  <a:pt x="792632" y="1125220"/>
                </a:lnTo>
                <a:lnTo>
                  <a:pt x="795482" y="1127442"/>
                </a:lnTo>
                <a:lnTo>
                  <a:pt x="797698" y="1129665"/>
                </a:lnTo>
                <a:lnTo>
                  <a:pt x="799914" y="1132205"/>
                </a:lnTo>
                <a:lnTo>
                  <a:pt x="801497" y="1135380"/>
                </a:lnTo>
                <a:lnTo>
                  <a:pt x="803080" y="1138555"/>
                </a:lnTo>
                <a:lnTo>
                  <a:pt x="804346" y="1141730"/>
                </a:lnTo>
                <a:lnTo>
                  <a:pt x="805296" y="1145540"/>
                </a:lnTo>
                <a:lnTo>
                  <a:pt x="845505" y="1323023"/>
                </a:lnTo>
                <a:lnTo>
                  <a:pt x="846138" y="1326198"/>
                </a:lnTo>
                <a:lnTo>
                  <a:pt x="846138" y="1329373"/>
                </a:lnTo>
                <a:lnTo>
                  <a:pt x="845821" y="1332865"/>
                </a:lnTo>
                <a:lnTo>
                  <a:pt x="845505" y="1335723"/>
                </a:lnTo>
                <a:lnTo>
                  <a:pt x="844555" y="1338580"/>
                </a:lnTo>
                <a:lnTo>
                  <a:pt x="843289" y="1341438"/>
                </a:lnTo>
                <a:lnTo>
                  <a:pt x="842022" y="1344295"/>
                </a:lnTo>
                <a:lnTo>
                  <a:pt x="839806" y="1346518"/>
                </a:lnTo>
                <a:lnTo>
                  <a:pt x="837906" y="1348740"/>
                </a:lnTo>
                <a:lnTo>
                  <a:pt x="835690" y="1350963"/>
                </a:lnTo>
                <a:lnTo>
                  <a:pt x="833474" y="1352550"/>
                </a:lnTo>
                <a:lnTo>
                  <a:pt x="830624" y="1354138"/>
                </a:lnTo>
                <a:lnTo>
                  <a:pt x="827775" y="1355408"/>
                </a:lnTo>
                <a:lnTo>
                  <a:pt x="824609" y="1356360"/>
                </a:lnTo>
                <a:lnTo>
                  <a:pt x="821443" y="1356995"/>
                </a:lnTo>
                <a:lnTo>
                  <a:pt x="818277" y="1357313"/>
                </a:lnTo>
                <a:lnTo>
                  <a:pt x="697018" y="1357313"/>
                </a:lnTo>
                <a:lnTo>
                  <a:pt x="693219" y="1356995"/>
                </a:lnTo>
                <a:lnTo>
                  <a:pt x="689736" y="1356678"/>
                </a:lnTo>
                <a:lnTo>
                  <a:pt x="685937" y="1355408"/>
                </a:lnTo>
                <a:lnTo>
                  <a:pt x="682454" y="1354455"/>
                </a:lnTo>
                <a:lnTo>
                  <a:pt x="678972" y="1353185"/>
                </a:lnTo>
                <a:lnTo>
                  <a:pt x="675489" y="1351598"/>
                </a:lnTo>
                <a:lnTo>
                  <a:pt x="672640" y="1349693"/>
                </a:lnTo>
                <a:lnTo>
                  <a:pt x="669790" y="1347470"/>
                </a:lnTo>
                <a:lnTo>
                  <a:pt x="667258" y="1345248"/>
                </a:lnTo>
                <a:lnTo>
                  <a:pt x="664408" y="1342390"/>
                </a:lnTo>
                <a:lnTo>
                  <a:pt x="662192" y="1339533"/>
                </a:lnTo>
                <a:lnTo>
                  <a:pt x="659976" y="1336675"/>
                </a:lnTo>
                <a:lnTo>
                  <a:pt x="658393" y="1333500"/>
                </a:lnTo>
                <a:lnTo>
                  <a:pt x="656810" y="1330008"/>
                </a:lnTo>
                <a:lnTo>
                  <a:pt x="655543" y="1326515"/>
                </a:lnTo>
                <a:lnTo>
                  <a:pt x="654593" y="1323023"/>
                </a:lnTo>
                <a:lnTo>
                  <a:pt x="622933" y="1183957"/>
                </a:lnTo>
                <a:lnTo>
                  <a:pt x="622617" y="1180465"/>
                </a:lnTo>
                <a:lnTo>
                  <a:pt x="622300" y="1176655"/>
                </a:lnTo>
                <a:lnTo>
                  <a:pt x="622300" y="1173480"/>
                </a:lnTo>
                <a:lnTo>
                  <a:pt x="622933" y="1169987"/>
                </a:lnTo>
                <a:lnTo>
                  <a:pt x="623566" y="1166495"/>
                </a:lnTo>
                <a:lnTo>
                  <a:pt x="624516" y="1163320"/>
                </a:lnTo>
                <a:lnTo>
                  <a:pt x="625783" y="1160462"/>
                </a:lnTo>
                <a:lnTo>
                  <a:pt x="627682" y="1157605"/>
                </a:lnTo>
                <a:lnTo>
                  <a:pt x="629265" y="1154747"/>
                </a:lnTo>
                <a:lnTo>
                  <a:pt x="631798" y="1152207"/>
                </a:lnTo>
                <a:lnTo>
                  <a:pt x="634331" y="1149985"/>
                </a:lnTo>
                <a:lnTo>
                  <a:pt x="636864" y="1148080"/>
                </a:lnTo>
                <a:lnTo>
                  <a:pt x="639713" y="1146175"/>
                </a:lnTo>
                <a:lnTo>
                  <a:pt x="642879" y="1144587"/>
                </a:lnTo>
                <a:lnTo>
                  <a:pt x="646045" y="1143317"/>
                </a:lnTo>
                <a:lnTo>
                  <a:pt x="649528" y="1142365"/>
                </a:lnTo>
                <a:lnTo>
                  <a:pt x="763505" y="1118235"/>
                </a:lnTo>
                <a:lnTo>
                  <a:pt x="766987" y="1117600"/>
                </a:lnTo>
                <a:close/>
                <a:moveTo>
                  <a:pt x="858838" y="868362"/>
                </a:moveTo>
                <a:lnTo>
                  <a:pt x="840146" y="869932"/>
                </a:lnTo>
                <a:lnTo>
                  <a:pt x="821454" y="871502"/>
                </a:lnTo>
                <a:lnTo>
                  <a:pt x="802762" y="873386"/>
                </a:lnTo>
                <a:lnTo>
                  <a:pt x="784387" y="875583"/>
                </a:lnTo>
                <a:lnTo>
                  <a:pt x="747320" y="879979"/>
                </a:lnTo>
                <a:lnTo>
                  <a:pt x="710253" y="885316"/>
                </a:lnTo>
                <a:lnTo>
                  <a:pt x="673185" y="890968"/>
                </a:lnTo>
                <a:lnTo>
                  <a:pt x="636435" y="896933"/>
                </a:lnTo>
                <a:lnTo>
                  <a:pt x="600001" y="903526"/>
                </a:lnTo>
                <a:lnTo>
                  <a:pt x="563251" y="910433"/>
                </a:lnTo>
                <a:lnTo>
                  <a:pt x="526818" y="917655"/>
                </a:lnTo>
                <a:lnTo>
                  <a:pt x="490384" y="925190"/>
                </a:lnTo>
                <a:lnTo>
                  <a:pt x="453950" y="933353"/>
                </a:lnTo>
                <a:lnTo>
                  <a:pt x="417200" y="941516"/>
                </a:lnTo>
                <a:lnTo>
                  <a:pt x="381083" y="950621"/>
                </a:lnTo>
                <a:lnTo>
                  <a:pt x="344967" y="960040"/>
                </a:lnTo>
                <a:lnTo>
                  <a:pt x="326908" y="964749"/>
                </a:lnTo>
                <a:lnTo>
                  <a:pt x="308850" y="970087"/>
                </a:lnTo>
                <a:lnTo>
                  <a:pt x="291108" y="975424"/>
                </a:lnTo>
                <a:lnTo>
                  <a:pt x="273050" y="981075"/>
                </a:lnTo>
                <a:lnTo>
                  <a:pt x="292059" y="979819"/>
                </a:lnTo>
                <a:lnTo>
                  <a:pt x="310434" y="977936"/>
                </a:lnTo>
                <a:lnTo>
                  <a:pt x="329126" y="976052"/>
                </a:lnTo>
                <a:lnTo>
                  <a:pt x="347501" y="973854"/>
                </a:lnTo>
                <a:lnTo>
                  <a:pt x="384885" y="969459"/>
                </a:lnTo>
                <a:lnTo>
                  <a:pt x="421952" y="964121"/>
                </a:lnTo>
                <a:lnTo>
                  <a:pt x="458703" y="958470"/>
                </a:lnTo>
                <a:lnTo>
                  <a:pt x="495453" y="952191"/>
                </a:lnTo>
                <a:lnTo>
                  <a:pt x="532203" y="945911"/>
                </a:lnTo>
                <a:lnTo>
                  <a:pt x="568637" y="939004"/>
                </a:lnTo>
                <a:lnTo>
                  <a:pt x="605387" y="931469"/>
                </a:lnTo>
                <a:lnTo>
                  <a:pt x="642138" y="924248"/>
                </a:lnTo>
                <a:lnTo>
                  <a:pt x="678254" y="916085"/>
                </a:lnTo>
                <a:lnTo>
                  <a:pt x="714688" y="907608"/>
                </a:lnTo>
                <a:lnTo>
                  <a:pt x="750805" y="899131"/>
                </a:lnTo>
                <a:lnTo>
                  <a:pt x="786921" y="889712"/>
                </a:lnTo>
                <a:lnTo>
                  <a:pt x="804980" y="884374"/>
                </a:lnTo>
                <a:lnTo>
                  <a:pt x="823038" y="879351"/>
                </a:lnTo>
                <a:lnTo>
                  <a:pt x="841096" y="874328"/>
                </a:lnTo>
                <a:lnTo>
                  <a:pt x="858838" y="868362"/>
                </a:lnTo>
                <a:close/>
                <a:moveTo>
                  <a:pt x="894431" y="809625"/>
                </a:moveTo>
                <a:lnTo>
                  <a:pt x="899509" y="809625"/>
                </a:lnTo>
                <a:lnTo>
                  <a:pt x="904905" y="810262"/>
                </a:lnTo>
                <a:lnTo>
                  <a:pt x="909666" y="810580"/>
                </a:lnTo>
                <a:lnTo>
                  <a:pt x="915062" y="811535"/>
                </a:lnTo>
                <a:lnTo>
                  <a:pt x="919823" y="812490"/>
                </a:lnTo>
                <a:lnTo>
                  <a:pt x="924901" y="814400"/>
                </a:lnTo>
                <a:lnTo>
                  <a:pt x="929662" y="815673"/>
                </a:lnTo>
                <a:lnTo>
                  <a:pt x="934423" y="817583"/>
                </a:lnTo>
                <a:lnTo>
                  <a:pt x="939184" y="819493"/>
                </a:lnTo>
                <a:lnTo>
                  <a:pt x="943628" y="821721"/>
                </a:lnTo>
                <a:lnTo>
                  <a:pt x="948071" y="823949"/>
                </a:lnTo>
                <a:lnTo>
                  <a:pt x="952198" y="827132"/>
                </a:lnTo>
                <a:lnTo>
                  <a:pt x="956324" y="829678"/>
                </a:lnTo>
                <a:lnTo>
                  <a:pt x="960450" y="832861"/>
                </a:lnTo>
                <a:lnTo>
                  <a:pt x="964259" y="836044"/>
                </a:lnTo>
                <a:lnTo>
                  <a:pt x="968068" y="839546"/>
                </a:lnTo>
                <a:lnTo>
                  <a:pt x="971876" y="843047"/>
                </a:lnTo>
                <a:lnTo>
                  <a:pt x="975050" y="846867"/>
                </a:lnTo>
                <a:lnTo>
                  <a:pt x="978224" y="851005"/>
                </a:lnTo>
                <a:lnTo>
                  <a:pt x="981081" y="855142"/>
                </a:lnTo>
                <a:lnTo>
                  <a:pt x="984255" y="859280"/>
                </a:lnTo>
                <a:lnTo>
                  <a:pt x="986794" y="863737"/>
                </a:lnTo>
                <a:lnTo>
                  <a:pt x="989016" y="868193"/>
                </a:lnTo>
                <a:lnTo>
                  <a:pt x="991238" y="873286"/>
                </a:lnTo>
                <a:lnTo>
                  <a:pt x="993142" y="878060"/>
                </a:lnTo>
                <a:lnTo>
                  <a:pt x="995047" y="882835"/>
                </a:lnTo>
                <a:lnTo>
                  <a:pt x="996634" y="888246"/>
                </a:lnTo>
                <a:lnTo>
                  <a:pt x="997903" y="893339"/>
                </a:lnTo>
                <a:lnTo>
                  <a:pt x="998855" y="898750"/>
                </a:lnTo>
                <a:lnTo>
                  <a:pt x="999490" y="904161"/>
                </a:lnTo>
                <a:lnTo>
                  <a:pt x="999808" y="909572"/>
                </a:lnTo>
                <a:lnTo>
                  <a:pt x="1000125" y="914665"/>
                </a:lnTo>
                <a:lnTo>
                  <a:pt x="999808" y="919758"/>
                </a:lnTo>
                <a:lnTo>
                  <a:pt x="999490" y="925169"/>
                </a:lnTo>
                <a:lnTo>
                  <a:pt x="998855" y="929944"/>
                </a:lnTo>
                <a:lnTo>
                  <a:pt x="998221" y="935355"/>
                </a:lnTo>
                <a:lnTo>
                  <a:pt x="996951" y="940129"/>
                </a:lnTo>
                <a:lnTo>
                  <a:pt x="995681" y="945222"/>
                </a:lnTo>
                <a:lnTo>
                  <a:pt x="993777" y="949997"/>
                </a:lnTo>
                <a:lnTo>
                  <a:pt x="992190" y="954771"/>
                </a:lnTo>
                <a:lnTo>
                  <a:pt x="990286" y="959546"/>
                </a:lnTo>
                <a:lnTo>
                  <a:pt x="988064" y="964002"/>
                </a:lnTo>
                <a:lnTo>
                  <a:pt x="985525" y="968458"/>
                </a:lnTo>
                <a:lnTo>
                  <a:pt x="982985" y="972596"/>
                </a:lnTo>
                <a:lnTo>
                  <a:pt x="979811" y="976734"/>
                </a:lnTo>
                <a:lnTo>
                  <a:pt x="976955" y="980872"/>
                </a:lnTo>
                <a:lnTo>
                  <a:pt x="973781" y="984692"/>
                </a:lnTo>
                <a:lnTo>
                  <a:pt x="970289" y="988511"/>
                </a:lnTo>
                <a:lnTo>
                  <a:pt x="966798" y="992331"/>
                </a:lnTo>
                <a:lnTo>
                  <a:pt x="962989" y="995514"/>
                </a:lnTo>
                <a:lnTo>
                  <a:pt x="959181" y="998697"/>
                </a:lnTo>
                <a:lnTo>
                  <a:pt x="954737" y="1001562"/>
                </a:lnTo>
                <a:lnTo>
                  <a:pt x="950611" y="1004745"/>
                </a:lnTo>
                <a:lnTo>
                  <a:pt x="945850" y="1007291"/>
                </a:lnTo>
                <a:lnTo>
                  <a:pt x="941406" y="1009519"/>
                </a:lnTo>
                <a:lnTo>
                  <a:pt x="936963" y="1011747"/>
                </a:lnTo>
                <a:lnTo>
                  <a:pt x="931884" y="1013657"/>
                </a:lnTo>
                <a:lnTo>
                  <a:pt x="927123" y="1015567"/>
                </a:lnTo>
                <a:lnTo>
                  <a:pt x="921727" y="1017158"/>
                </a:lnTo>
                <a:lnTo>
                  <a:pt x="916649" y="1018432"/>
                </a:lnTo>
                <a:lnTo>
                  <a:pt x="126960" y="1185222"/>
                </a:lnTo>
                <a:lnTo>
                  <a:pt x="121247" y="1186177"/>
                </a:lnTo>
                <a:lnTo>
                  <a:pt x="115851" y="1186814"/>
                </a:lnTo>
                <a:lnTo>
                  <a:pt x="110455" y="1187132"/>
                </a:lnTo>
                <a:lnTo>
                  <a:pt x="105059" y="1187450"/>
                </a:lnTo>
                <a:lnTo>
                  <a:pt x="100298" y="1187132"/>
                </a:lnTo>
                <a:lnTo>
                  <a:pt x="95855" y="1186814"/>
                </a:lnTo>
                <a:lnTo>
                  <a:pt x="86967" y="1185859"/>
                </a:lnTo>
                <a:lnTo>
                  <a:pt x="78398" y="1183949"/>
                </a:lnTo>
                <a:lnTo>
                  <a:pt x="70145" y="1181402"/>
                </a:lnTo>
                <a:lnTo>
                  <a:pt x="61575" y="1177901"/>
                </a:lnTo>
                <a:lnTo>
                  <a:pt x="53640" y="1174082"/>
                </a:lnTo>
                <a:lnTo>
                  <a:pt x="46340" y="1169625"/>
                </a:lnTo>
                <a:lnTo>
                  <a:pt x="39358" y="1164214"/>
                </a:lnTo>
                <a:lnTo>
                  <a:pt x="32692" y="1158485"/>
                </a:lnTo>
                <a:lnTo>
                  <a:pt x="26662" y="1152119"/>
                </a:lnTo>
                <a:lnTo>
                  <a:pt x="20948" y="1145116"/>
                </a:lnTo>
                <a:lnTo>
                  <a:pt x="15870" y="1137795"/>
                </a:lnTo>
                <a:lnTo>
                  <a:pt x="11426" y="1129837"/>
                </a:lnTo>
                <a:lnTo>
                  <a:pt x="9522" y="1125700"/>
                </a:lnTo>
                <a:lnTo>
                  <a:pt x="7935" y="1121562"/>
                </a:lnTo>
                <a:lnTo>
                  <a:pt x="6031" y="1117105"/>
                </a:lnTo>
                <a:lnTo>
                  <a:pt x="4444" y="1112967"/>
                </a:lnTo>
                <a:lnTo>
                  <a:pt x="3491" y="1108193"/>
                </a:lnTo>
                <a:lnTo>
                  <a:pt x="2222" y="1103737"/>
                </a:lnTo>
                <a:lnTo>
                  <a:pt x="1270" y="1098644"/>
                </a:lnTo>
                <a:lnTo>
                  <a:pt x="635" y="1092914"/>
                </a:lnTo>
                <a:lnTo>
                  <a:pt x="317" y="1087822"/>
                </a:lnTo>
                <a:lnTo>
                  <a:pt x="0" y="1082410"/>
                </a:lnTo>
                <a:lnTo>
                  <a:pt x="317" y="1077318"/>
                </a:lnTo>
                <a:lnTo>
                  <a:pt x="635" y="1071906"/>
                </a:lnTo>
                <a:lnTo>
                  <a:pt x="1270" y="1066814"/>
                </a:lnTo>
                <a:lnTo>
                  <a:pt x="1904" y="1062039"/>
                </a:lnTo>
                <a:lnTo>
                  <a:pt x="3174" y="1056946"/>
                </a:lnTo>
                <a:lnTo>
                  <a:pt x="4444" y="1052172"/>
                </a:lnTo>
                <a:lnTo>
                  <a:pt x="5713" y="1047079"/>
                </a:lnTo>
                <a:lnTo>
                  <a:pt x="7935" y="1042304"/>
                </a:lnTo>
                <a:lnTo>
                  <a:pt x="9839" y="1037530"/>
                </a:lnTo>
                <a:lnTo>
                  <a:pt x="12061" y="1033074"/>
                </a:lnTo>
                <a:lnTo>
                  <a:pt x="14283" y="1028936"/>
                </a:lnTo>
                <a:lnTo>
                  <a:pt x="17140" y="1024479"/>
                </a:lnTo>
                <a:lnTo>
                  <a:pt x="19996" y="1020341"/>
                </a:lnTo>
                <a:lnTo>
                  <a:pt x="23170" y="1016204"/>
                </a:lnTo>
                <a:lnTo>
                  <a:pt x="26344" y="1012384"/>
                </a:lnTo>
                <a:lnTo>
                  <a:pt x="29518" y="1008564"/>
                </a:lnTo>
                <a:lnTo>
                  <a:pt x="33327" y="1005063"/>
                </a:lnTo>
                <a:lnTo>
                  <a:pt x="37136" y="1001562"/>
                </a:lnTo>
                <a:lnTo>
                  <a:pt x="40945" y="998379"/>
                </a:lnTo>
                <a:lnTo>
                  <a:pt x="45388" y="995514"/>
                </a:lnTo>
                <a:lnTo>
                  <a:pt x="49514" y="992649"/>
                </a:lnTo>
                <a:lnTo>
                  <a:pt x="53640" y="989784"/>
                </a:lnTo>
                <a:lnTo>
                  <a:pt x="58401" y="987556"/>
                </a:lnTo>
                <a:lnTo>
                  <a:pt x="63162" y="985328"/>
                </a:lnTo>
                <a:lnTo>
                  <a:pt x="68241" y="983418"/>
                </a:lnTo>
                <a:lnTo>
                  <a:pt x="73002" y="981827"/>
                </a:lnTo>
                <a:lnTo>
                  <a:pt x="78398" y="980235"/>
                </a:lnTo>
                <a:lnTo>
                  <a:pt x="83476" y="978644"/>
                </a:lnTo>
                <a:lnTo>
                  <a:pt x="873165" y="811853"/>
                </a:lnTo>
                <a:lnTo>
                  <a:pt x="878561" y="810898"/>
                </a:lnTo>
                <a:lnTo>
                  <a:pt x="883639" y="810262"/>
                </a:lnTo>
                <a:lnTo>
                  <a:pt x="889353" y="809944"/>
                </a:lnTo>
                <a:lnTo>
                  <a:pt x="894431" y="809625"/>
                </a:lnTo>
                <a:close/>
                <a:moveTo>
                  <a:pt x="858838" y="565150"/>
                </a:moveTo>
                <a:lnTo>
                  <a:pt x="840146" y="566424"/>
                </a:lnTo>
                <a:lnTo>
                  <a:pt x="821454" y="568016"/>
                </a:lnTo>
                <a:lnTo>
                  <a:pt x="802762" y="570244"/>
                </a:lnTo>
                <a:lnTo>
                  <a:pt x="784387" y="572155"/>
                </a:lnTo>
                <a:lnTo>
                  <a:pt x="747320" y="576930"/>
                </a:lnTo>
                <a:lnTo>
                  <a:pt x="710253" y="582343"/>
                </a:lnTo>
                <a:lnTo>
                  <a:pt x="673185" y="588074"/>
                </a:lnTo>
                <a:lnTo>
                  <a:pt x="636435" y="594442"/>
                </a:lnTo>
                <a:lnTo>
                  <a:pt x="600001" y="600809"/>
                </a:lnTo>
                <a:lnTo>
                  <a:pt x="563251" y="607814"/>
                </a:lnTo>
                <a:lnTo>
                  <a:pt x="526818" y="614818"/>
                </a:lnTo>
                <a:lnTo>
                  <a:pt x="490384" y="622778"/>
                </a:lnTo>
                <a:lnTo>
                  <a:pt x="453950" y="630737"/>
                </a:lnTo>
                <a:lnTo>
                  <a:pt x="417200" y="639652"/>
                </a:lnTo>
                <a:lnTo>
                  <a:pt x="381083" y="648249"/>
                </a:lnTo>
                <a:lnTo>
                  <a:pt x="344967" y="657800"/>
                </a:lnTo>
                <a:lnTo>
                  <a:pt x="326908" y="662894"/>
                </a:lnTo>
                <a:lnTo>
                  <a:pt x="308850" y="667988"/>
                </a:lnTo>
                <a:lnTo>
                  <a:pt x="291108" y="673401"/>
                </a:lnTo>
                <a:lnTo>
                  <a:pt x="273050" y="679450"/>
                </a:lnTo>
                <a:lnTo>
                  <a:pt x="292059" y="677858"/>
                </a:lnTo>
                <a:lnTo>
                  <a:pt x="310434" y="676266"/>
                </a:lnTo>
                <a:lnTo>
                  <a:pt x="329126" y="674038"/>
                </a:lnTo>
                <a:lnTo>
                  <a:pt x="347501" y="672127"/>
                </a:lnTo>
                <a:lnTo>
                  <a:pt x="384885" y="667352"/>
                </a:lnTo>
                <a:lnTo>
                  <a:pt x="421952" y="661939"/>
                </a:lnTo>
                <a:lnTo>
                  <a:pt x="458703" y="656527"/>
                </a:lnTo>
                <a:lnTo>
                  <a:pt x="495453" y="650159"/>
                </a:lnTo>
                <a:lnTo>
                  <a:pt x="532203" y="643791"/>
                </a:lnTo>
                <a:lnTo>
                  <a:pt x="568637" y="636787"/>
                </a:lnTo>
                <a:lnTo>
                  <a:pt x="605387" y="629464"/>
                </a:lnTo>
                <a:lnTo>
                  <a:pt x="642138" y="621504"/>
                </a:lnTo>
                <a:lnTo>
                  <a:pt x="678254" y="613545"/>
                </a:lnTo>
                <a:lnTo>
                  <a:pt x="714688" y="604948"/>
                </a:lnTo>
                <a:lnTo>
                  <a:pt x="750805" y="596034"/>
                </a:lnTo>
                <a:lnTo>
                  <a:pt x="786921" y="586482"/>
                </a:lnTo>
                <a:lnTo>
                  <a:pt x="804980" y="581706"/>
                </a:lnTo>
                <a:lnTo>
                  <a:pt x="823038" y="576294"/>
                </a:lnTo>
                <a:lnTo>
                  <a:pt x="841096" y="570881"/>
                </a:lnTo>
                <a:lnTo>
                  <a:pt x="858838" y="565150"/>
                </a:lnTo>
                <a:close/>
                <a:moveTo>
                  <a:pt x="894431" y="506412"/>
                </a:moveTo>
                <a:lnTo>
                  <a:pt x="899509" y="506412"/>
                </a:lnTo>
                <a:lnTo>
                  <a:pt x="904905" y="507046"/>
                </a:lnTo>
                <a:lnTo>
                  <a:pt x="909666" y="507363"/>
                </a:lnTo>
                <a:lnTo>
                  <a:pt x="915062" y="508314"/>
                </a:lnTo>
                <a:lnTo>
                  <a:pt x="919823" y="509265"/>
                </a:lnTo>
                <a:lnTo>
                  <a:pt x="924901" y="511167"/>
                </a:lnTo>
                <a:lnTo>
                  <a:pt x="929662" y="512435"/>
                </a:lnTo>
                <a:lnTo>
                  <a:pt x="934423" y="514336"/>
                </a:lnTo>
                <a:lnTo>
                  <a:pt x="939184" y="516238"/>
                </a:lnTo>
                <a:lnTo>
                  <a:pt x="943628" y="518457"/>
                </a:lnTo>
                <a:lnTo>
                  <a:pt x="948071" y="520676"/>
                </a:lnTo>
                <a:lnTo>
                  <a:pt x="952198" y="523528"/>
                </a:lnTo>
                <a:lnTo>
                  <a:pt x="956324" y="526381"/>
                </a:lnTo>
                <a:lnTo>
                  <a:pt x="960450" y="529551"/>
                </a:lnTo>
                <a:lnTo>
                  <a:pt x="964259" y="532720"/>
                </a:lnTo>
                <a:lnTo>
                  <a:pt x="968068" y="536207"/>
                </a:lnTo>
                <a:lnTo>
                  <a:pt x="971876" y="539694"/>
                </a:lnTo>
                <a:lnTo>
                  <a:pt x="975050" y="543497"/>
                </a:lnTo>
                <a:lnTo>
                  <a:pt x="978224" y="547618"/>
                </a:lnTo>
                <a:lnTo>
                  <a:pt x="981081" y="551421"/>
                </a:lnTo>
                <a:lnTo>
                  <a:pt x="984255" y="555859"/>
                </a:lnTo>
                <a:lnTo>
                  <a:pt x="986794" y="560296"/>
                </a:lnTo>
                <a:lnTo>
                  <a:pt x="989016" y="564734"/>
                </a:lnTo>
                <a:lnTo>
                  <a:pt x="991238" y="569805"/>
                </a:lnTo>
                <a:lnTo>
                  <a:pt x="993142" y="574560"/>
                </a:lnTo>
                <a:lnTo>
                  <a:pt x="995047" y="579314"/>
                </a:lnTo>
                <a:lnTo>
                  <a:pt x="996634" y="584703"/>
                </a:lnTo>
                <a:lnTo>
                  <a:pt x="997903" y="589774"/>
                </a:lnTo>
                <a:lnTo>
                  <a:pt x="998855" y="595163"/>
                </a:lnTo>
                <a:lnTo>
                  <a:pt x="999490" y="600551"/>
                </a:lnTo>
                <a:lnTo>
                  <a:pt x="999808" y="605939"/>
                </a:lnTo>
                <a:lnTo>
                  <a:pt x="1000125" y="611011"/>
                </a:lnTo>
                <a:lnTo>
                  <a:pt x="999808" y="616399"/>
                </a:lnTo>
                <a:lnTo>
                  <a:pt x="999490" y="621471"/>
                </a:lnTo>
                <a:lnTo>
                  <a:pt x="998855" y="626225"/>
                </a:lnTo>
                <a:lnTo>
                  <a:pt x="998221" y="631614"/>
                </a:lnTo>
                <a:lnTo>
                  <a:pt x="996951" y="636368"/>
                </a:lnTo>
                <a:lnTo>
                  <a:pt x="995681" y="641440"/>
                </a:lnTo>
                <a:lnTo>
                  <a:pt x="993777" y="646194"/>
                </a:lnTo>
                <a:lnTo>
                  <a:pt x="992190" y="651265"/>
                </a:lnTo>
                <a:lnTo>
                  <a:pt x="990286" y="655703"/>
                </a:lnTo>
                <a:lnTo>
                  <a:pt x="988064" y="660140"/>
                </a:lnTo>
                <a:lnTo>
                  <a:pt x="985525" y="664578"/>
                </a:lnTo>
                <a:lnTo>
                  <a:pt x="982985" y="668699"/>
                </a:lnTo>
                <a:lnTo>
                  <a:pt x="979811" y="672819"/>
                </a:lnTo>
                <a:lnTo>
                  <a:pt x="976955" y="676940"/>
                </a:lnTo>
                <a:lnTo>
                  <a:pt x="973781" y="680743"/>
                </a:lnTo>
                <a:lnTo>
                  <a:pt x="970289" y="684547"/>
                </a:lnTo>
                <a:lnTo>
                  <a:pt x="966798" y="688350"/>
                </a:lnTo>
                <a:lnTo>
                  <a:pt x="962989" y="691520"/>
                </a:lnTo>
                <a:lnTo>
                  <a:pt x="959181" y="694690"/>
                </a:lnTo>
                <a:lnTo>
                  <a:pt x="954737" y="697859"/>
                </a:lnTo>
                <a:lnTo>
                  <a:pt x="950611" y="700712"/>
                </a:lnTo>
                <a:lnTo>
                  <a:pt x="945850" y="703248"/>
                </a:lnTo>
                <a:lnTo>
                  <a:pt x="941406" y="705467"/>
                </a:lnTo>
                <a:lnTo>
                  <a:pt x="936963" y="707685"/>
                </a:lnTo>
                <a:lnTo>
                  <a:pt x="931884" y="709904"/>
                </a:lnTo>
                <a:lnTo>
                  <a:pt x="927123" y="711489"/>
                </a:lnTo>
                <a:lnTo>
                  <a:pt x="921727" y="713074"/>
                </a:lnTo>
                <a:lnTo>
                  <a:pt x="916649" y="714342"/>
                </a:lnTo>
                <a:lnTo>
                  <a:pt x="126960" y="880431"/>
                </a:lnTo>
                <a:lnTo>
                  <a:pt x="121247" y="881382"/>
                </a:lnTo>
                <a:lnTo>
                  <a:pt x="115851" y="882016"/>
                </a:lnTo>
                <a:lnTo>
                  <a:pt x="110455" y="882333"/>
                </a:lnTo>
                <a:lnTo>
                  <a:pt x="105059" y="882650"/>
                </a:lnTo>
                <a:lnTo>
                  <a:pt x="100298" y="882333"/>
                </a:lnTo>
                <a:lnTo>
                  <a:pt x="95855" y="882016"/>
                </a:lnTo>
                <a:lnTo>
                  <a:pt x="86967" y="881065"/>
                </a:lnTo>
                <a:lnTo>
                  <a:pt x="78398" y="879164"/>
                </a:lnTo>
                <a:lnTo>
                  <a:pt x="70145" y="876628"/>
                </a:lnTo>
                <a:lnTo>
                  <a:pt x="61575" y="873458"/>
                </a:lnTo>
                <a:lnTo>
                  <a:pt x="53640" y="869338"/>
                </a:lnTo>
                <a:lnTo>
                  <a:pt x="46340" y="864900"/>
                </a:lnTo>
                <a:lnTo>
                  <a:pt x="39358" y="859512"/>
                </a:lnTo>
                <a:lnTo>
                  <a:pt x="32692" y="853806"/>
                </a:lnTo>
                <a:lnTo>
                  <a:pt x="26662" y="847150"/>
                </a:lnTo>
                <a:lnTo>
                  <a:pt x="20948" y="840494"/>
                </a:lnTo>
                <a:lnTo>
                  <a:pt x="15870" y="833204"/>
                </a:lnTo>
                <a:lnTo>
                  <a:pt x="11426" y="825279"/>
                </a:lnTo>
                <a:lnTo>
                  <a:pt x="9522" y="821159"/>
                </a:lnTo>
                <a:lnTo>
                  <a:pt x="7935" y="817038"/>
                </a:lnTo>
                <a:lnTo>
                  <a:pt x="6031" y="812601"/>
                </a:lnTo>
                <a:lnTo>
                  <a:pt x="4444" y="808480"/>
                </a:lnTo>
                <a:lnTo>
                  <a:pt x="3491" y="804043"/>
                </a:lnTo>
                <a:lnTo>
                  <a:pt x="2222" y="799288"/>
                </a:lnTo>
                <a:lnTo>
                  <a:pt x="1270" y="794217"/>
                </a:lnTo>
                <a:lnTo>
                  <a:pt x="635" y="788511"/>
                </a:lnTo>
                <a:lnTo>
                  <a:pt x="317" y="783440"/>
                </a:lnTo>
                <a:lnTo>
                  <a:pt x="0" y="778052"/>
                </a:lnTo>
                <a:lnTo>
                  <a:pt x="317" y="772980"/>
                </a:lnTo>
                <a:lnTo>
                  <a:pt x="635" y="767909"/>
                </a:lnTo>
                <a:lnTo>
                  <a:pt x="1270" y="762520"/>
                </a:lnTo>
                <a:lnTo>
                  <a:pt x="1904" y="757766"/>
                </a:lnTo>
                <a:lnTo>
                  <a:pt x="3174" y="752694"/>
                </a:lnTo>
                <a:lnTo>
                  <a:pt x="4444" y="747940"/>
                </a:lnTo>
                <a:lnTo>
                  <a:pt x="5713" y="742868"/>
                </a:lnTo>
                <a:lnTo>
                  <a:pt x="7935" y="738114"/>
                </a:lnTo>
                <a:lnTo>
                  <a:pt x="9839" y="733676"/>
                </a:lnTo>
                <a:lnTo>
                  <a:pt x="12061" y="728922"/>
                </a:lnTo>
                <a:lnTo>
                  <a:pt x="14283" y="724801"/>
                </a:lnTo>
                <a:lnTo>
                  <a:pt x="17140" y="720047"/>
                </a:lnTo>
                <a:lnTo>
                  <a:pt x="19996" y="716243"/>
                </a:lnTo>
                <a:lnTo>
                  <a:pt x="23170" y="712123"/>
                </a:lnTo>
                <a:lnTo>
                  <a:pt x="26344" y="708319"/>
                </a:lnTo>
                <a:lnTo>
                  <a:pt x="29518" y="704516"/>
                </a:lnTo>
                <a:lnTo>
                  <a:pt x="33327" y="701029"/>
                </a:lnTo>
                <a:lnTo>
                  <a:pt x="37136" y="697859"/>
                </a:lnTo>
                <a:lnTo>
                  <a:pt x="40945" y="694373"/>
                </a:lnTo>
                <a:lnTo>
                  <a:pt x="45388" y="691520"/>
                </a:lnTo>
                <a:lnTo>
                  <a:pt x="49514" y="688667"/>
                </a:lnTo>
                <a:lnTo>
                  <a:pt x="53640" y="686132"/>
                </a:lnTo>
                <a:lnTo>
                  <a:pt x="58401" y="683596"/>
                </a:lnTo>
                <a:lnTo>
                  <a:pt x="63162" y="681377"/>
                </a:lnTo>
                <a:lnTo>
                  <a:pt x="68241" y="679475"/>
                </a:lnTo>
                <a:lnTo>
                  <a:pt x="73002" y="677891"/>
                </a:lnTo>
                <a:lnTo>
                  <a:pt x="78398" y="676306"/>
                </a:lnTo>
                <a:lnTo>
                  <a:pt x="83476" y="675038"/>
                </a:lnTo>
                <a:lnTo>
                  <a:pt x="873165" y="508631"/>
                </a:lnTo>
                <a:lnTo>
                  <a:pt x="878561" y="507680"/>
                </a:lnTo>
                <a:lnTo>
                  <a:pt x="883639" y="507046"/>
                </a:lnTo>
                <a:lnTo>
                  <a:pt x="889353" y="506729"/>
                </a:lnTo>
                <a:lnTo>
                  <a:pt x="894431" y="506412"/>
                </a:lnTo>
                <a:close/>
                <a:moveTo>
                  <a:pt x="858838" y="261937"/>
                </a:moveTo>
                <a:lnTo>
                  <a:pt x="840146" y="263529"/>
                </a:lnTo>
                <a:lnTo>
                  <a:pt x="821454" y="265439"/>
                </a:lnTo>
                <a:lnTo>
                  <a:pt x="802762" y="267031"/>
                </a:lnTo>
                <a:lnTo>
                  <a:pt x="784387" y="269260"/>
                </a:lnTo>
                <a:lnTo>
                  <a:pt x="747320" y="273717"/>
                </a:lnTo>
                <a:lnTo>
                  <a:pt x="710253" y="279448"/>
                </a:lnTo>
                <a:lnTo>
                  <a:pt x="673185" y="284861"/>
                </a:lnTo>
                <a:lnTo>
                  <a:pt x="636435" y="291229"/>
                </a:lnTo>
                <a:lnTo>
                  <a:pt x="600001" y="297596"/>
                </a:lnTo>
                <a:lnTo>
                  <a:pt x="563251" y="304601"/>
                </a:lnTo>
                <a:lnTo>
                  <a:pt x="526818" y="312242"/>
                </a:lnTo>
                <a:lnTo>
                  <a:pt x="490384" y="319565"/>
                </a:lnTo>
                <a:lnTo>
                  <a:pt x="453950" y="327843"/>
                </a:lnTo>
                <a:lnTo>
                  <a:pt x="417200" y="336439"/>
                </a:lnTo>
                <a:lnTo>
                  <a:pt x="381083" y="345354"/>
                </a:lnTo>
                <a:lnTo>
                  <a:pt x="344967" y="354905"/>
                </a:lnTo>
                <a:lnTo>
                  <a:pt x="326908" y="360000"/>
                </a:lnTo>
                <a:lnTo>
                  <a:pt x="308850" y="365094"/>
                </a:lnTo>
                <a:lnTo>
                  <a:pt x="291108" y="370825"/>
                </a:lnTo>
                <a:lnTo>
                  <a:pt x="273050" y="376237"/>
                </a:lnTo>
                <a:lnTo>
                  <a:pt x="292059" y="374964"/>
                </a:lnTo>
                <a:lnTo>
                  <a:pt x="310434" y="373372"/>
                </a:lnTo>
                <a:lnTo>
                  <a:pt x="329126" y="371461"/>
                </a:lnTo>
                <a:lnTo>
                  <a:pt x="347501" y="369233"/>
                </a:lnTo>
                <a:lnTo>
                  <a:pt x="384885" y="364457"/>
                </a:lnTo>
                <a:lnTo>
                  <a:pt x="421952" y="359363"/>
                </a:lnTo>
                <a:lnTo>
                  <a:pt x="458703" y="353314"/>
                </a:lnTo>
                <a:lnTo>
                  <a:pt x="495453" y="347264"/>
                </a:lnTo>
                <a:lnTo>
                  <a:pt x="532203" y="340578"/>
                </a:lnTo>
                <a:lnTo>
                  <a:pt x="568637" y="333892"/>
                </a:lnTo>
                <a:lnTo>
                  <a:pt x="605387" y="326251"/>
                </a:lnTo>
                <a:lnTo>
                  <a:pt x="642138" y="318610"/>
                </a:lnTo>
                <a:lnTo>
                  <a:pt x="678254" y="310650"/>
                </a:lnTo>
                <a:lnTo>
                  <a:pt x="714688" y="302054"/>
                </a:lnTo>
                <a:lnTo>
                  <a:pt x="750805" y="293139"/>
                </a:lnTo>
                <a:lnTo>
                  <a:pt x="786921" y="283269"/>
                </a:lnTo>
                <a:lnTo>
                  <a:pt x="804980" y="278493"/>
                </a:lnTo>
                <a:lnTo>
                  <a:pt x="823038" y="273081"/>
                </a:lnTo>
                <a:lnTo>
                  <a:pt x="841096" y="267668"/>
                </a:lnTo>
                <a:lnTo>
                  <a:pt x="858838" y="261937"/>
                </a:lnTo>
                <a:close/>
                <a:moveTo>
                  <a:pt x="894431" y="201612"/>
                </a:moveTo>
                <a:lnTo>
                  <a:pt x="899509" y="201612"/>
                </a:lnTo>
                <a:lnTo>
                  <a:pt x="904905" y="202249"/>
                </a:lnTo>
                <a:lnTo>
                  <a:pt x="909666" y="202567"/>
                </a:lnTo>
                <a:lnTo>
                  <a:pt x="915062" y="203522"/>
                </a:lnTo>
                <a:lnTo>
                  <a:pt x="919823" y="204795"/>
                </a:lnTo>
                <a:lnTo>
                  <a:pt x="924901" y="206068"/>
                </a:lnTo>
                <a:lnTo>
                  <a:pt x="929662" y="207660"/>
                </a:lnTo>
                <a:lnTo>
                  <a:pt x="934423" y="209570"/>
                </a:lnTo>
                <a:lnTo>
                  <a:pt x="939184" y="211480"/>
                </a:lnTo>
                <a:lnTo>
                  <a:pt x="943628" y="213708"/>
                </a:lnTo>
                <a:lnTo>
                  <a:pt x="948071" y="216254"/>
                </a:lnTo>
                <a:lnTo>
                  <a:pt x="952198" y="218801"/>
                </a:lnTo>
                <a:lnTo>
                  <a:pt x="956324" y="221665"/>
                </a:lnTo>
                <a:lnTo>
                  <a:pt x="960450" y="224848"/>
                </a:lnTo>
                <a:lnTo>
                  <a:pt x="964259" y="228031"/>
                </a:lnTo>
                <a:lnTo>
                  <a:pt x="968068" y="231533"/>
                </a:lnTo>
                <a:lnTo>
                  <a:pt x="971876" y="235034"/>
                </a:lnTo>
                <a:lnTo>
                  <a:pt x="975050" y="238854"/>
                </a:lnTo>
                <a:lnTo>
                  <a:pt x="978224" y="242992"/>
                </a:lnTo>
                <a:lnTo>
                  <a:pt x="981081" y="246811"/>
                </a:lnTo>
                <a:lnTo>
                  <a:pt x="984255" y="251586"/>
                </a:lnTo>
                <a:lnTo>
                  <a:pt x="986794" y="255724"/>
                </a:lnTo>
                <a:lnTo>
                  <a:pt x="989016" y="260180"/>
                </a:lnTo>
                <a:lnTo>
                  <a:pt x="991238" y="265273"/>
                </a:lnTo>
                <a:lnTo>
                  <a:pt x="993142" y="270047"/>
                </a:lnTo>
                <a:lnTo>
                  <a:pt x="995047" y="275140"/>
                </a:lnTo>
                <a:lnTo>
                  <a:pt x="996634" y="280233"/>
                </a:lnTo>
                <a:lnTo>
                  <a:pt x="997903" y="285326"/>
                </a:lnTo>
                <a:lnTo>
                  <a:pt x="998855" y="290737"/>
                </a:lnTo>
                <a:lnTo>
                  <a:pt x="999490" y="296148"/>
                </a:lnTo>
                <a:lnTo>
                  <a:pt x="999808" y="301559"/>
                </a:lnTo>
                <a:lnTo>
                  <a:pt x="1000125" y="306652"/>
                </a:lnTo>
                <a:lnTo>
                  <a:pt x="999808" y="312063"/>
                </a:lnTo>
                <a:lnTo>
                  <a:pt x="999490" y="317156"/>
                </a:lnTo>
                <a:lnTo>
                  <a:pt x="998855" y="322249"/>
                </a:lnTo>
                <a:lnTo>
                  <a:pt x="998221" y="327342"/>
                </a:lnTo>
                <a:lnTo>
                  <a:pt x="996951" y="332116"/>
                </a:lnTo>
                <a:lnTo>
                  <a:pt x="995681" y="337209"/>
                </a:lnTo>
                <a:lnTo>
                  <a:pt x="993777" y="341984"/>
                </a:lnTo>
                <a:lnTo>
                  <a:pt x="992190" y="347076"/>
                </a:lnTo>
                <a:lnTo>
                  <a:pt x="990286" y="351533"/>
                </a:lnTo>
                <a:lnTo>
                  <a:pt x="988064" y="355989"/>
                </a:lnTo>
                <a:lnTo>
                  <a:pt x="985525" y="360445"/>
                </a:lnTo>
                <a:lnTo>
                  <a:pt x="982985" y="364583"/>
                </a:lnTo>
                <a:lnTo>
                  <a:pt x="979811" y="369039"/>
                </a:lnTo>
                <a:lnTo>
                  <a:pt x="976955" y="372859"/>
                </a:lnTo>
                <a:lnTo>
                  <a:pt x="973781" y="376679"/>
                </a:lnTo>
                <a:lnTo>
                  <a:pt x="970289" y="380817"/>
                </a:lnTo>
                <a:lnTo>
                  <a:pt x="966798" y="384318"/>
                </a:lnTo>
                <a:lnTo>
                  <a:pt x="962989" y="387501"/>
                </a:lnTo>
                <a:lnTo>
                  <a:pt x="959181" y="390684"/>
                </a:lnTo>
                <a:lnTo>
                  <a:pt x="954737" y="393867"/>
                </a:lnTo>
                <a:lnTo>
                  <a:pt x="950611" y="396732"/>
                </a:lnTo>
                <a:lnTo>
                  <a:pt x="945850" y="399278"/>
                </a:lnTo>
                <a:lnTo>
                  <a:pt x="941406" y="401506"/>
                </a:lnTo>
                <a:lnTo>
                  <a:pt x="936963" y="403734"/>
                </a:lnTo>
                <a:lnTo>
                  <a:pt x="931884" y="405962"/>
                </a:lnTo>
                <a:lnTo>
                  <a:pt x="927123" y="407554"/>
                </a:lnTo>
                <a:lnTo>
                  <a:pt x="921727" y="409145"/>
                </a:lnTo>
                <a:lnTo>
                  <a:pt x="916649" y="410419"/>
                </a:lnTo>
                <a:lnTo>
                  <a:pt x="126960" y="577209"/>
                </a:lnTo>
                <a:lnTo>
                  <a:pt x="121247" y="578164"/>
                </a:lnTo>
                <a:lnTo>
                  <a:pt x="115851" y="578801"/>
                </a:lnTo>
                <a:lnTo>
                  <a:pt x="110455" y="579119"/>
                </a:lnTo>
                <a:lnTo>
                  <a:pt x="105059" y="579437"/>
                </a:lnTo>
                <a:lnTo>
                  <a:pt x="100298" y="579119"/>
                </a:lnTo>
                <a:lnTo>
                  <a:pt x="95855" y="578801"/>
                </a:lnTo>
                <a:lnTo>
                  <a:pt x="86967" y="577846"/>
                </a:lnTo>
                <a:lnTo>
                  <a:pt x="78398" y="575936"/>
                </a:lnTo>
                <a:lnTo>
                  <a:pt x="70145" y="573389"/>
                </a:lnTo>
                <a:lnTo>
                  <a:pt x="61575" y="570206"/>
                </a:lnTo>
                <a:lnTo>
                  <a:pt x="53640" y="566069"/>
                </a:lnTo>
                <a:lnTo>
                  <a:pt x="46340" y="561612"/>
                </a:lnTo>
                <a:lnTo>
                  <a:pt x="39358" y="556201"/>
                </a:lnTo>
                <a:lnTo>
                  <a:pt x="32692" y="550472"/>
                </a:lnTo>
                <a:lnTo>
                  <a:pt x="26662" y="543787"/>
                </a:lnTo>
                <a:lnTo>
                  <a:pt x="20948" y="537103"/>
                </a:lnTo>
                <a:lnTo>
                  <a:pt x="15870" y="529782"/>
                </a:lnTo>
                <a:lnTo>
                  <a:pt x="11426" y="522143"/>
                </a:lnTo>
                <a:lnTo>
                  <a:pt x="9522" y="517687"/>
                </a:lnTo>
                <a:lnTo>
                  <a:pt x="7935" y="513549"/>
                </a:lnTo>
                <a:lnTo>
                  <a:pt x="6031" y="509092"/>
                </a:lnTo>
                <a:lnTo>
                  <a:pt x="4444" y="504954"/>
                </a:lnTo>
                <a:lnTo>
                  <a:pt x="3491" y="500498"/>
                </a:lnTo>
                <a:lnTo>
                  <a:pt x="2222" y="495724"/>
                </a:lnTo>
                <a:lnTo>
                  <a:pt x="1270" y="490631"/>
                </a:lnTo>
                <a:lnTo>
                  <a:pt x="635" y="484901"/>
                </a:lnTo>
                <a:lnTo>
                  <a:pt x="317" y="479809"/>
                </a:lnTo>
                <a:lnTo>
                  <a:pt x="0" y="474397"/>
                </a:lnTo>
                <a:lnTo>
                  <a:pt x="317" y="469305"/>
                </a:lnTo>
                <a:lnTo>
                  <a:pt x="635" y="464212"/>
                </a:lnTo>
                <a:lnTo>
                  <a:pt x="1270" y="458801"/>
                </a:lnTo>
                <a:lnTo>
                  <a:pt x="1904" y="454026"/>
                </a:lnTo>
                <a:lnTo>
                  <a:pt x="3174" y="448933"/>
                </a:lnTo>
                <a:lnTo>
                  <a:pt x="4444" y="444159"/>
                </a:lnTo>
                <a:lnTo>
                  <a:pt x="5713" y="439066"/>
                </a:lnTo>
                <a:lnTo>
                  <a:pt x="7935" y="434291"/>
                </a:lnTo>
                <a:lnTo>
                  <a:pt x="9839" y="429835"/>
                </a:lnTo>
                <a:lnTo>
                  <a:pt x="12061" y="425061"/>
                </a:lnTo>
                <a:lnTo>
                  <a:pt x="14283" y="420923"/>
                </a:lnTo>
                <a:lnTo>
                  <a:pt x="17140" y="416466"/>
                </a:lnTo>
                <a:lnTo>
                  <a:pt x="19996" y="412328"/>
                </a:lnTo>
                <a:lnTo>
                  <a:pt x="23170" y="408191"/>
                </a:lnTo>
                <a:lnTo>
                  <a:pt x="26344" y="404689"/>
                </a:lnTo>
                <a:lnTo>
                  <a:pt x="29518" y="400551"/>
                </a:lnTo>
                <a:lnTo>
                  <a:pt x="33327" y="397050"/>
                </a:lnTo>
                <a:lnTo>
                  <a:pt x="37136" y="393867"/>
                </a:lnTo>
                <a:lnTo>
                  <a:pt x="40945" y="390366"/>
                </a:lnTo>
                <a:lnTo>
                  <a:pt x="45388" y="387501"/>
                </a:lnTo>
                <a:lnTo>
                  <a:pt x="49514" y="384636"/>
                </a:lnTo>
                <a:lnTo>
                  <a:pt x="53640" y="382090"/>
                </a:lnTo>
                <a:lnTo>
                  <a:pt x="58401" y="379543"/>
                </a:lnTo>
                <a:lnTo>
                  <a:pt x="63162" y="377315"/>
                </a:lnTo>
                <a:lnTo>
                  <a:pt x="68241" y="375405"/>
                </a:lnTo>
                <a:lnTo>
                  <a:pt x="73002" y="373814"/>
                </a:lnTo>
                <a:lnTo>
                  <a:pt x="78398" y="372222"/>
                </a:lnTo>
                <a:lnTo>
                  <a:pt x="83476" y="370949"/>
                </a:lnTo>
                <a:lnTo>
                  <a:pt x="873165" y="204159"/>
                </a:lnTo>
                <a:lnTo>
                  <a:pt x="878561" y="202885"/>
                </a:lnTo>
                <a:lnTo>
                  <a:pt x="883639" y="202249"/>
                </a:lnTo>
                <a:lnTo>
                  <a:pt x="889353" y="201931"/>
                </a:lnTo>
                <a:lnTo>
                  <a:pt x="894431" y="201612"/>
                </a:lnTo>
                <a:close/>
                <a:moveTo>
                  <a:pt x="462024" y="0"/>
                </a:moveTo>
                <a:lnTo>
                  <a:pt x="467419" y="0"/>
                </a:lnTo>
                <a:lnTo>
                  <a:pt x="472496" y="0"/>
                </a:lnTo>
                <a:lnTo>
                  <a:pt x="477891" y="318"/>
                </a:lnTo>
                <a:lnTo>
                  <a:pt x="482651" y="953"/>
                </a:lnTo>
                <a:lnTo>
                  <a:pt x="487728" y="1907"/>
                </a:lnTo>
                <a:lnTo>
                  <a:pt x="492805" y="2861"/>
                </a:lnTo>
                <a:lnTo>
                  <a:pt x="497565" y="4450"/>
                </a:lnTo>
                <a:lnTo>
                  <a:pt x="502642" y="6039"/>
                </a:lnTo>
                <a:lnTo>
                  <a:pt x="507402" y="7946"/>
                </a:lnTo>
                <a:lnTo>
                  <a:pt x="511844" y="9853"/>
                </a:lnTo>
                <a:lnTo>
                  <a:pt x="516604" y="12078"/>
                </a:lnTo>
                <a:lnTo>
                  <a:pt x="520729" y="14303"/>
                </a:lnTo>
                <a:lnTo>
                  <a:pt x="525172" y="17164"/>
                </a:lnTo>
                <a:lnTo>
                  <a:pt x="529297" y="20025"/>
                </a:lnTo>
                <a:lnTo>
                  <a:pt x="533105" y="22885"/>
                </a:lnTo>
                <a:lnTo>
                  <a:pt x="537230" y="26064"/>
                </a:lnTo>
                <a:lnTo>
                  <a:pt x="541038" y="29878"/>
                </a:lnTo>
                <a:lnTo>
                  <a:pt x="544529" y="33374"/>
                </a:lnTo>
                <a:lnTo>
                  <a:pt x="548019" y="36871"/>
                </a:lnTo>
                <a:lnTo>
                  <a:pt x="551193" y="41003"/>
                </a:lnTo>
                <a:lnTo>
                  <a:pt x="554049" y="45135"/>
                </a:lnTo>
                <a:lnTo>
                  <a:pt x="556904" y="49267"/>
                </a:lnTo>
                <a:lnTo>
                  <a:pt x="559760" y="54035"/>
                </a:lnTo>
                <a:lnTo>
                  <a:pt x="561982" y="58484"/>
                </a:lnTo>
                <a:lnTo>
                  <a:pt x="564203" y="63252"/>
                </a:lnTo>
                <a:lnTo>
                  <a:pt x="566107" y="68020"/>
                </a:lnTo>
                <a:lnTo>
                  <a:pt x="567693" y="73106"/>
                </a:lnTo>
                <a:lnTo>
                  <a:pt x="569280" y="78191"/>
                </a:lnTo>
                <a:lnTo>
                  <a:pt x="570549" y="83595"/>
                </a:lnTo>
                <a:lnTo>
                  <a:pt x="571819" y="88998"/>
                </a:lnTo>
                <a:lnTo>
                  <a:pt x="572453" y="94084"/>
                </a:lnTo>
                <a:lnTo>
                  <a:pt x="572771" y="99487"/>
                </a:lnTo>
                <a:lnTo>
                  <a:pt x="573088" y="104573"/>
                </a:lnTo>
                <a:lnTo>
                  <a:pt x="572771" y="109976"/>
                </a:lnTo>
                <a:lnTo>
                  <a:pt x="572453" y="115062"/>
                </a:lnTo>
                <a:lnTo>
                  <a:pt x="571819" y="120148"/>
                </a:lnTo>
                <a:lnTo>
                  <a:pt x="570867" y="125551"/>
                </a:lnTo>
                <a:lnTo>
                  <a:pt x="569597" y="130319"/>
                </a:lnTo>
                <a:lnTo>
                  <a:pt x="568328" y="135405"/>
                </a:lnTo>
                <a:lnTo>
                  <a:pt x="566741" y="140172"/>
                </a:lnTo>
                <a:lnTo>
                  <a:pt x="565155" y="144622"/>
                </a:lnTo>
                <a:lnTo>
                  <a:pt x="563251" y="149390"/>
                </a:lnTo>
                <a:lnTo>
                  <a:pt x="561030" y="153840"/>
                </a:lnTo>
                <a:lnTo>
                  <a:pt x="558174" y="158608"/>
                </a:lnTo>
                <a:lnTo>
                  <a:pt x="555635" y="162740"/>
                </a:lnTo>
                <a:lnTo>
                  <a:pt x="552779" y="166872"/>
                </a:lnTo>
                <a:lnTo>
                  <a:pt x="549923" y="171004"/>
                </a:lnTo>
                <a:lnTo>
                  <a:pt x="546433" y="174818"/>
                </a:lnTo>
                <a:lnTo>
                  <a:pt x="543259" y="178315"/>
                </a:lnTo>
                <a:lnTo>
                  <a:pt x="539769" y="182129"/>
                </a:lnTo>
                <a:lnTo>
                  <a:pt x="535644" y="185625"/>
                </a:lnTo>
                <a:lnTo>
                  <a:pt x="531836" y="188486"/>
                </a:lnTo>
                <a:lnTo>
                  <a:pt x="527711" y="191664"/>
                </a:lnTo>
                <a:lnTo>
                  <a:pt x="523268" y="194525"/>
                </a:lnTo>
                <a:lnTo>
                  <a:pt x="518825" y="197068"/>
                </a:lnTo>
                <a:lnTo>
                  <a:pt x="514383" y="199611"/>
                </a:lnTo>
                <a:lnTo>
                  <a:pt x="509623" y="201518"/>
                </a:lnTo>
                <a:lnTo>
                  <a:pt x="504863" y="204061"/>
                </a:lnTo>
                <a:lnTo>
                  <a:pt x="499786" y="205650"/>
                </a:lnTo>
                <a:lnTo>
                  <a:pt x="494709" y="206921"/>
                </a:lnTo>
                <a:lnTo>
                  <a:pt x="489632" y="208193"/>
                </a:lnTo>
                <a:lnTo>
                  <a:pt x="126930" y="284795"/>
                </a:lnTo>
                <a:lnTo>
                  <a:pt x="121218" y="285749"/>
                </a:lnTo>
                <a:lnTo>
                  <a:pt x="115823" y="286702"/>
                </a:lnTo>
                <a:lnTo>
                  <a:pt x="110429" y="287020"/>
                </a:lnTo>
                <a:lnTo>
                  <a:pt x="105034" y="287338"/>
                </a:lnTo>
                <a:lnTo>
                  <a:pt x="100275" y="287020"/>
                </a:lnTo>
                <a:lnTo>
                  <a:pt x="95832" y="286702"/>
                </a:lnTo>
                <a:lnTo>
                  <a:pt x="86947" y="285431"/>
                </a:lnTo>
                <a:lnTo>
                  <a:pt x="78379" y="283524"/>
                </a:lnTo>
                <a:lnTo>
                  <a:pt x="70129" y="280981"/>
                </a:lnTo>
                <a:lnTo>
                  <a:pt x="61561" y="277802"/>
                </a:lnTo>
                <a:lnTo>
                  <a:pt x="53628" y="273670"/>
                </a:lnTo>
                <a:lnTo>
                  <a:pt x="46329" y="268902"/>
                </a:lnTo>
                <a:lnTo>
                  <a:pt x="39348" y="264135"/>
                </a:lnTo>
                <a:lnTo>
                  <a:pt x="32684" y="258095"/>
                </a:lnTo>
                <a:lnTo>
                  <a:pt x="26655" y="251738"/>
                </a:lnTo>
                <a:lnTo>
                  <a:pt x="20943" y="244746"/>
                </a:lnTo>
                <a:lnTo>
                  <a:pt x="15866" y="237435"/>
                </a:lnTo>
                <a:lnTo>
                  <a:pt x="11424" y="229807"/>
                </a:lnTo>
                <a:lnTo>
                  <a:pt x="9520" y="225357"/>
                </a:lnTo>
                <a:lnTo>
                  <a:pt x="7933" y="221225"/>
                </a:lnTo>
                <a:lnTo>
                  <a:pt x="6029" y="217093"/>
                </a:lnTo>
                <a:lnTo>
                  <a:pt x="4443" y="212643"/>
                </a:lnTo>
                <a:lnTo>
                  <a:pt x="3491" y="208193"/>
                </a:lnTo>
                <a:lnTo>
                  <a:pt x="2221" y="203425"/>
                </a:lnTo>
                <a:lnTo>
                  <a:pt x="1269" y="198021"/>
                </a:lnTo>
                <a:lnTo>
                  <a:pt x="635" y="192936"/>
                </a:lnTo>
                <a:lnTo>
                  <a:pt x="317" y="187532"/>
                </a:lnTo>
                <a:lnTo>
                  <a:pt x="0" y="182447"/>
                </a:lnTo>
                <a:lnTo>
                  <a:pt x="317" y="177043"/>
                </a:lnTo>
                <a:lnTo>
                  <a:pt x="635" y="171958"/>
                </a:lnTo>
                <a:lnTo>
                  <a:pt x="1269" y="166554"/>
                </a:lnTo>
                <a:lnTo>
                  <a:pt x="1904" y="161786"/>
                </a:lnTo>
                <a:lnTo>
                  <a:pt x="3173" y="157019"/>
                </a:lnTo>
                <a:lnTo>
                  <a:pt x="4443" y="151615"/>
                </a:lnTo>
                <a:lnTo>
                  <a:pt x="5712" y="147165"/>
                </a:lnTo>
                <a:lnTo>
                  <a:pt x="7933" y="142079"/>
                </a:lnTo>
                <a:lnTo>
                  <a:pt x="9837" y="137630"/>
                </a:lnTo>
                <a:lnTo>
                  <a:pt x="12058" y="132862"/>
                </a:lnTo>
                <a:lnTo>
                  <a:pt x="14280" y="128730"/>
                </a:lnTo>
                <a:lnTo>
                  <a:pt x="17136" y="124280"/>
                </a:lnTo>
                <a:lnTo>
                  <a:pt x="19991" y="120148"/>
                </a:lnTo>
                <a:lnTo>
                  <a:pt x="23165" y="116016"/>
                </a:lnTo>
                <a:lnTo>
                  <a:pt x="26338" y="112201"/>
                </a:lnTo>
                <a:lnTo>
                  <a:pt x="29511" y="108387"/>
                </a:lnTo>
                <a:lnTo>
                  <a:pt x="33319" y="104891"/>
                </a:lnTo>
                <a:lnTo>
                  <a:pt x="37127" y="101712"/>
                </a:lnTo>
                <a:lnTo>
                  <a:pt x="40935" y="98534"/>
                </a:lnTo>
                <a:lnTo>
                  <a:pt x="45377" y="95355"/>
                </a:lnTo>
                <a:lnTo>
                  <a:pt x="49503" y="92495"/>
                </a:lnTo>
                <a:lnTo>
                  <a:pt x="53628" y="89952"/>
                </a:lnTo>
                <a:lnTo>
                  <a:pt x="58388" y="87727"/>
                </a:lnTo>
                <a:lnTo>
                  <a:pt x="63148" y="85184"/>
                </a:lnTo>
                <a:lnTo>
                  <a:pt x="68225" y="83277"/>
                </a:lnTo>
                <a:lnTo>
                  <a:pt x="72985" y="81370"/>
                </a:lnTo>
                <a:lnTo>
                  <a:pt x="78379" y="80098"/>
                </a:lnTo>
                <a:lnTo>
                  <a:pt x="83456" y="78827"/>
                </a:lnTo>
                <a:lnTo>
                  <a:pt x="446158" y="2225"/>
                </a:lnTo>
                <a:lnTo>
                  <a:pt x="451235" y="1271"/>
                </a:lnTo>
                <a:lnTo>
                  <a:pt x="456630" y="636"/>
                </a:lnTo>
                <a:lnTo>
                  <a:pt x="4620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92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>
            <p:custDataLst>
              <p:tags r:id="rId15"/>
            </p:custDataLst>
          </p:nvPr>
        </p:nvSpPr>
        <p:spPr>
          <a:xfrm>
            <a:off x="3282706" y="4853487"/>
            <a:ext cx="433022" cy="433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KSO_Shape"/>
          <p:cNvSpPr/>
          <p:nvPr>
            <p:custDataLst>
              <p:tags r:id="rId16"/>
            </p:custDataLst>
          </p:nvPr>
        </p:nvSpPr>
        <p:spPr bwMode="auto">
          <a:xfrm>
            <a:off x="3367890" y="4973327"/>
            <a:ext cx="263781" cy="200035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350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椭圆 50"/>
          <p:cNvSpPr/>
          <p:nvPr>
            <p:custDataLst>
              <p:tags r:id="rId17"/>
            </p:custDataLst>
          </p:nvPr>
        </p:nvSpPr>
        <p:spPr>
          <a:xfrm>
            <a:off x="3282706" y="5687960"/>
            <a:ext cx="433022" cy="433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KSO_Shape"/>
          <p:cNvSpPr/>
          <p:nvPr>
            <p:custDataLst>
              <p:tags r:id="rId18"/>
            </p:custDataLst>
          </p:nvPr>
        </p:nvSpPr>
        <p:spPr bwMode="auto">
          <a:xfrm>
            <a:off x="3389005" y="5785863"/>
            <a:ext cx="233360" cy="233360"/>
          </a:xfrm>
          <a:custGeom>
            <a:gdLst>
              <a:gd name="T0" fmla="*/ 366124 w 1611313"/>
              <a:gd name="T1" fmla="*/ 1610945 h 1611313"/>
              <a:gd name="T2" fmla="*/ 489434 w 1611313"/>
              <a:gd name="T3" fmla="*/ 1727064 h 1611313"/>
              <a:gd name="T4" fmla="*/ 599113 w 1611313"/>
              <a:gd name="T5" fmla="*/ 1611260 h 1611313"/>
              <a:gd name="T6" fmla="*/ 599113 w 1611313"/>
              <a:gd name="T7" fmla="*/ 1952659 h 1611313"/>
              <a:gd name="T8" fmla="*/ 366124 w 1611313"/>
              <a:gd name="T9" fmla="*/ 1952659 h 1611313"/>
              <a:gd name="T10" fmla="*/ 1027366 w 1611313"/>
              <a:gd name="T11" fmla="*/ 1324703 h 1611313"/>
              <a:gd name="T12" fmla="*/ 1156381 w 1611313"/>
              <a:gd name="T13" fmla="*/ 1446550 h 1611313"/>
              <a:gd name="T14" fmla="*/ 1252430 w 1611313"/>
              <a:gd name="T15" fmla="*/ 1537618 h 1611313"/>
              <a:gd name="T16" fmla="*/ 1260354 w 1611313"/>
              <a:gd name="T17" fmla="*/ 1529368 h 1611313"/>
              <a:gd name="T18" fmla="*/ 1260354 w 1611313"/>
              <a:gd name="T19" fmla="*/ 1952661 h 1611313"/>
              <a:gd name="T20" fmla="*/ 1027366 w 1611313"/>
              <a:gd name="T21" fmla="*/ 1952661 h 1611313"/>
              <a:gd name="T22" fmla="*/ 929733 w 1611313"/>
              <a:gd name="T23" fmla="*/ 1260353 h 1611313"/>
              <a:gd name="T24" fmla="*/ 929733 w 1611313"/>
              <a:gd name="T25" fmla="*/ 1952659 h 1611313"/>
              <a:gd name="T26" fmla="*/ 696745 w 1611313"/>
              <a:gd name="T27" fmla="*/ 1952659 h 1611313"/>
              <a:gd name="T28" fmla="*/ 696745 w 1611313"/>
              <a:gd name="T29" fmla="*/ 1507605 h 1611313"/>
              <a:gd name="T30" fmla="*/ 1590975 w 1611313"/>
              <a:gd name="T31" fmla="*/ 1180471 h 1611313"/>
              <a:gd name="T32" fmla="*/ 1590975 w 1611313"/>
              <a:gd name="T33" fmla="*/ 1952659 h 1611313"/>
              <a:gd name="T34" fmla="*/ 1357986 w 1611313"/>
              <a:gd name="T35" fmla="*/ 1952659 h 1611313"/>
              <a:gd name="T36" fmla="*/ 1357986 w 1611313"/>
              <a:gd name="T37" fmla="*/ 1427204 h 1611313"/>
              <a:gd name="T38" fmla="*/ 1846571 w 1611313"/>
              <a:gd name="T39" fmla="*/ 909762 h 1611313"/>
              <a:gd name="T40" fmla="*/ 1921595 w 1611313"/>
              <a:gd name="T41" fmla="*/ 980386 h 1611313"/>
              <a:gd name="T42" fmla="*/ 1921595 w 1611313"/>
              <a:gd name="T43" fmla="*/ 1952659 h 1611313"/>
              <a:gd name="T44" fmla="*/ 1688608 w 1611313"/>
              <a:gd name="T45" fmla="*/ 1952659 h 1611313"/>
              <a:gd name="T46" fmla="*/ 1688608 w 1611313"/>
              <a:gd name="T47" fmla="*/ 1077614 h 1611313"/>
              <a:gd name="T48" fmla="*/ 1369516 w 1611313"/>
              <a:gd name="T49" fmla="*/ 201924 h 1611313"/>
              <a:gd name="T50" fmla="*/ 1966622 w 1611313"/>
              <a:gd name="T51" fmla="*/ 256445 h 1611313"/>
              <a:gd name="T52" fmla="*/ 2048074 w 1611313"/>
              <a:gd name="T53" fmla="*/ 848901 h 1611313"/>
              <a:gd name="T54" fmla="*/ 1846503 w 1611313"/>
              <a:gd name="T55" fmla="*/ 655536 h 1611313"/>
              <a:gd name="T56" fmla="*/ 1253200 w 1611313"/>
              <a:gd name="T57" fmla="*/ 1284446 h 1611313"/>
              <a:gd name="T58" fmla="*/ 1157170 w 1611313"/>
              <a:gd name="T59" fmla="*/ 1193787 h 1611313"/>
              <a:gd name="T60" fmla="*/ 977783 w 1611313"/>
              <a:gd name="T61" fmla="*/ 1024514 h 1611313"/>
              <a:gd name="T62" fmla="*/ 944188 w 1611313"/>
              <a:gd name="T63" fmla="*/ 992815 h 1611313"/>
              <a:gd name="T64" fmla="*/ 490970 w 1611313"/>
              <a:gd name="T65" fmla="*/ 1473371 h 1611313"/>
              <a:gd name="T66" fmla="*/ 215237 w 1611313"/>
              <a:gd name="T67" fmla="*/ 1213123 h 1611313"/>
              <a:gd name="T68" fmla="*/ 668454 w 1611313"/>
              <a:gd name="T69" fmla="*/ 732565 h 1611313"/>
              <a:gd name="T70" fmla="*/ 793961 w 1611313"/>
              <a:gd name="T71" fmla="*/ 599429 h 1611313"/>
              <a:gd name="T72" fmla="*/ 919784 w 1611313"/>
              <a:gd name="T73" fmla="*/ 466293 h 1611313"/>
              <a:gd name="T74" fmla="*/ 1228796 w 1611313"/>
              <a:gd name="T75" fmla="*/ 757924 h 1611313"/>
              <a:gd name="T76" fmla="*/ 1570770 w 1611313"/>
              <a:gd name="T77" fmla="*/ 395287 h 1611313"/>
              <a:gd name="T78" fmla="*/ 0 w 1611313"/>
              <a:gd name="T79" fmla="*/ 0 h 1611313"/>
              <a:gd name="T80" fmla="*/ 96958 w 1611313"/>
              <a:gd name="T81" fmla="*/ 0 h 1611313"/>
              <a:gd name="T82" fmla="*/ 96958 w 1611313"/>
              <a:gd name="T83" fmla="*/ 2155273 h 1611313"/>
              <a:gd name="T84" fmla="*/ 2252216 w 1611313"/>
              <a:gd name="T85" fmla="*/ 2155273 h 1611313"/>
              <a:gd name="T86" fmla="*/ 2252216 w 1611313"/>
              <a:gd name="T87" fmla="*/ 2252216 h 1611313"/>
              <a:gd name="T88" fmla="*/ 96958 w 1611313"/>
              <a:gd name="T89" fmla="*/ 2252216 h 1611313"/>
              <a:gd name="T90" fmla="*/ 0 w 1611313"/>
              <a:gd name="T91" fmla="*/ 2252216 h 1611313"/>
              <a:gd name="T92" fmla="*/ 0 w 1611313"/>
              <a:gd name="T93" fmla="*/ 2155273 h 161131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611313" h="1611313">
                <a:moveTo>
                  <a:pt x="261938" y="1152525"/>
                </a:moveTo>
                <a:lnTo>
                  <a:pt x="350158" y="1235601"/>
                </a:lnTo>
                <a:lnTo>
                  <a:pt x="428626" y="1152751"/>
                </a:lnTo>
                <a:lnTo>
                  <a:pt x="428626" y="1397000"/>
                </a:lnTo>
                <a:lnTo>
                  <a:pt x="261938" y="1397000"/>
                </a:lnTo>
                <a:lnTo>
                  <a:pt x="261938" y="1152525"/>
                </a:lnTo>
                <a:close/>
                <a:moveTo>
                  <a:pt x="735013" y="947738"/>
                </a:moveTo>
                <a:lnTo>
                  <a:pt x="827315" y="1034912"/>
                </a:lnTo>
                <a:lnTo>
                  <a:pt x="896031" y="1100065"/>
                </a:lnTo>
                <a:lnTo>
                  <a:pt x="901701" y="1094163"/>
                </a:lnTo>
                <a:lnTo>
                  <a:pt x="901701" y="1397001"/>
                </a:lnTo>
                <a:lnTo>
                  <a:pt x="735013" y="1397001"/>
                </a:lnTo>
                <a:lnTo>
                  <a:pt x="735013" y="947738"/>
                </a:lnTo>
                <a:close/>
                <a:moveTo>
                  <a:pt x="665163" y="901700"/>
                </a:moveTo>
                <a:lnTo>
                  <a:pt x="665163" y="1397000"/>
                </a:lnTo>
                <a:lnTo>
                  <a:pt x="498475" y="1397000"/>
                </a:lnTo>
                <a:lnTo>
                  <a:pt x="498475" y="1078593"/>
                </a:lnTo>
                <a:lnTo>
                  <a:pt x="665163" y="901700"/>
                </a:lnTo>
                <a:close/>
                <a:moveTo>
                  <a:pt x="1138238" y="844550"/>
                </a:moveTo>
                <a:lnTo>
                  <a:pt x="1138238" y="1397000"/>
                </a:lnTo>
                <a:lnTo>
                  <a:pt x="971550" y="1397000"/>
                </a:lnTo>
                <a:lnTo>
                  <a:pt x="971550" y="1021071"/>
                </a:lnTo>
                <a:lnTo>
                  <a:pt x="1138238" y="844550"/>
                </a:lnTo>
                <a:close/>
                <a:moveTo>
                  <a:pt x="1321101" y="650875"/>
                </a:moveTo>
                <a:lnTo>
                  <a:pt x="1374776" y="701402"/>
                </a:lnTo>
                <a:lnTo>
                  <a:pt x="1374776" y="1397000"/>
                </a:lnTo>
                <a:lnTo>
                  <a:pt x="1208088" y="1397000"/>
                </a:lnTo>
                <a:lnTo>
                  <a:pt x="1208088" y="770962"/>
                </a:lnTo>
                <a:lnTo>
                  <a:pt x="1321101" y="650875"/>
                </a:lnTo>
                <a:close/>
                <a:moveTo>
                  <a:pt x="979799" y="144463"/>
                </a:moveTo>
                <a:lnTo>
                  <a:pt x="1406989" y="183470"/>
                </a:lnTo>
                <a:lnTo>
                  <a:pt x="1465263" y="607333"/>
                </a:lnTo>
                <a:lnTo>
                  <a:pt x="1321052" y="468993"/>
                </a:lnTo>
                <a:lnTo>
                  <a:pt x="896583" y="918937"/>
                </a:lnTo>
                <a:lnTo>
                  <a:pt x="827879" y="854076"/>
                </a:lnTo>
                <a:lnTo>
                  <a:pt x="699540" y="732972"/>
                </a:lnTo>
                <a:lnTo>
                  <a:pt x="675505" y="710294"/>
                </a:lnTo>
                <a:lnTo>
                  <a:pt x="351257" y="1054101"/>
                </a:lnTo>
                <a:lnTo>
                  <a:pt x="153988" y="867910"/>
                </a:lnTo>
                <a:lnTo>
                  <a:pt x="478235" y="524102"/>
                </a:lnTo>
                <a:lnTo>
                  <a:pt x="568027" y="428852"/>
                </a:lnTo>
                <a:lnTo>
                  <a:pt x="658045" y="333602"/>
                </a:lnTo>
                <a:lnTo>
                  <a:pt x="879123" y="542245"/>
                </a:lnTo>
                <a:lnTo>
                  <a:pt x="1123783" y="282802"/>
                </a:lnTo>
                <a:lnTo>
                  <a:pt x="979799" y="144463"/>
                </a:lnTo>
                <a:close/>
                <a:moveTo>
                  <a:pt x="0" y="0"/>
                </a:moveTo>
                <a:lnTo>
                  <a:pt x="69367" y="0"/>
                </a:lnTo>
                <a:lnTo>
                  <a:pt x="69367" y="1541956"/>
                </a:lnTo>
                <a:lnTo>
                  <a:pt x="1611313" y="1541956"/>
                </a:lnTo>
                <a:lnTo>
                  <a:pt x="1611313" y="1611313"/>
                </a:lnTo>
                <a:lnTo>
                  <a:pt x="69367" y="1611313"/>
                </a:lnTo>
                <a:lnTo>
                  <a:pt x="0" y="1611313"/>
                </a:lnTo>
                <a:lnTo>
                  <a:pt x="0" y="1541956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52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19"/>
            </p:custDataLst>
          </p:nvPr>
        </p:nvSpPr>
        <p:spPr>
          <a:xfrm>
            <a:off x="3463431" y="1961822"/>
            <a:ext cx="71574" cy="715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>
            <p:custDataLst>
              <p:tags r:id="rId20"/>
            </p:custDataLst>
          </p:nvPr>
        </p:nvSpPr>
        <p:spPr>
          <a:xfrm>
            <a:off x="3463431" y="2145765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椭圆 51"/>
          <p:cNvSpPr/>
          <p:nvPr>
            <p:custDataLst>
              <p:tags r:id="rId21"/>
            </p:custDataLst>
          </p:nvPr>
        </p:nvSpPr>
        <p:spPr>
          <a:xfrm>
            <a:off x="3463431" y="2051305"/>
            <a:ext cx="71574" cy="715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椭圆 58"/>
          <p:cNvSpPr/>
          <p:nvPr>
            <p:custDataLst>
              <p:tags r:id="rId22"/>
            </p:custDataLst>
          </p:nvPr>
        </p:nvSpPr>
        <p:spPr>
          <a:xfrm>
            <a:off x="3463431" y="2241036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椭圆 59"/>
          <p:cNvSpPr/>
          <p:nvPr>
            <p:custDataLst>
              <p:tags r:id="rId23"/>
            </p:custDataLst>
          </p:nvPr>
        </p:nvSpPr>
        <p:spPr>
          <a:xfrm>
            <a:off x="3463431" y="2796403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椭圆 60"/>
          <p:cNvSpPr/>
          <p:nvPr>
            <p:custDataLst>
              <p:tags r:id="rId24"/>
            </p:custDataLst>
          </p:nvPr>
        </p:nvSpPr>
        <p:spPr>
          <a:xfrm>
            <a:off x="3463431" y="2980346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2" name="椭圆 61"/>
          <p:cNvSpPr/>
          <p:nvPr>
            <p:custDataLst>
              <p:tags r:id="rId25"/>
            </p:custDataLst>
          </p:nvPr>
        </p:nvSpPr>
        <p:spPr>
          <a:xfrm>
            <a:off x="3463431" y="2885887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3" name="椭圆 62"/>
          <p:cNvSpPr/>
          <p:nvPr>
            <p:custDataLst>
              <p:tags r:id="rId26"/>
            </p:custDataLst>
          </p:nvPr>
        </p:nvSpPr>
        <p:spPr>
          <a:xfrm>
            <a:off x="3463431" y="3075618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>
            <p:custDataLst>
              <p:tags r:id="rId27"/>
            </p:custDataLst>
          </p:nvPr>
        </p:nvSpPr>
        <p:spPr>
          <a:xfrm>
            <a:off x="3463431" y="3636684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椭圆 65"/>
          <p:cNvSpPr/>
          <p:nvPr>
            <p:custDataLst>
              <p:tags r:id="rId28"/>
            </p:custDataLst>
          </p:nvPr>
        </p:nvSpPr>
        <p:spPr>
          <a:xfrm>
            <a:off x="3463431" y="3820627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>
            <p:custDataLst>
              <p:tags r:id="rId29"/>
            </p:custDataLst>
          </p:nvPr>
        </p:nvSpPr>
        <p:spPr>
          <a:xfrm>
            <a:off x="3463431" y="3726167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椭圆 67"/>
          <p:cNvSpPr/>
          <p:nvPr>
            <p:custDataLst>
              <p:tags r:id="rId30"/>
            </p:custDataLst>
          </p:nvPr>
        </p:nvSpPr>
        <p:spPr>
          <a:xfrm>
            <a:off x="3463431" y="3915898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9" name="椭圆 68"/>
          <p:cNvSpPr/>
          <p:nvPr>
            <p:custDataLst>
              <p:tags r:id="rId31"/>
            </p:custDataLst>
          </p:nvPr>
        </p:nvSpPr>
        <p:spPr>
          <a:xfrm>
            <a:off x="3463431" y="4475734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0" name="椭圆 69"/>
          <p:cNvSpPr/>
          <p:nvPr>
            <p:custDataLst>
              <p:tags r:id="rId32"/>
            </p:custDataLst>
          </p:nvPr>
        </p:nvSpPr>
        <p:spPr>
          <a:xfrm>
            <a:off x="3463431" y="4659678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椭圆 70"/>
          <p:cNvSpPr/>
          <p:nvPr>
            <p:custDataLst>
              <p:tags r:id="rId33"/>
            </p:custDataLst>
          </p:nvPr>
        </p:nvSpPr>
        <p:spPr>
          <a:xfrm>
            <a:off x="3463431" y="4565218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椭圆 71"/>
          <p:cNvSpPr/>
          <p:nvPr>
            <p:custDataLst>
              <p:tags r:id="rId34"/>
            </p:custDataLst>
          </p:nvPr>
        </p:nvSpPr>
        <p:spPr>
          <a:xfrm>
            <a:off x="3463431" y="4754949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椭圆 72"/>
          <p:cNvSpPr/>
          <p:nvPr>
            <p:custDataLst>
              <p:tags r:id="rId35"/>
            </p:custDataLst>
          </p:nvPr>
        </p:nvSpPr>
        <p:spPr>
          <a:xfrm>
            <a:off x="3463431" y="5313474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椭圆 73"/>
          <p:cNvSpPr/>
          <p:nvPr>
            <p:custDataLst>
              <p:tags r:id="rId36"/>
            </p:custDataLst>
          </p:nvPr>
        </p:nvSpPr>
        <p:spPr>
          <a:xfrm>
            <a:off x="3463431" y="5497418"/>
            <a:ext cx="71574" cy="715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椭圆 74"/>
          <p:cNvSpPr/>
          <p:nvPr>
            <p:custDataLst>
              <p:tags r:id="rId37"/>
            </p:custDataLst>
          </p:nvPr>
        </p:nvSpPr>
        <p:spPr>
          <a:xfrm>
            <a:off x="3463431" y="5402958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椭圆 75"/>
          <p:cNvSpPr/>
          <p:nvPr>
            <p:custDataLst>
              <p:tags r:id="rId38"/>
            </p:custDataLst>
          </p:nvPr>
        </p:nvSpPr>
        <p:spPr>
          <a:xfrm>
            <a:off x="3463431" y="5592689"/>
            <a:ext cx="71574" cy="715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7" name="标题 1"/>
          <p:cNvSpPr txBox="1"/>
          <p:nvPr>
            <p:custDataLst>
              <p:tags r:id="rId39"/>
            </p:custDataLst>
          </p:nvPr>
        </p:nvSpPr>
        <p:spPr>
          <a:xfrm>
            <a:off x="3987525" y="2314338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皮肤破损、溃疡、感染</a:t>
            </a:r>
          </a:p>
        </p:txBody>
      </p:sp>
      <p:sp>
        <p:nvSpPr>
          <p:cNvPr id="78" name="标题 1"/>
          <p:cNvSpPr txBox="1"/>
          <p:nvPr>
            <p:custDataLst>
              <p:tags r:id="rId40"/>
            </p:custDataLst>
          </p:nvPr>
        </p:nvSpPr>
        <p:spPr>
          <a:xfrm>
            <a:off x="3987525" y="3150276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皮肤温度升高、触痛</a:t>
            </a:r>
          </a:p>
        </p:txBody>
      </p:sp>
      <p:sp>
        <p:nvSpPr>
          <p:cNvPr id="79" name="标题 1"/>
          <p:cNvSpPr txBox="1"/>
          <p:nvPr>
            <p:custDataLst>
              <p:tags r:id="rId41"/>
            </p:custDataLst>
          </p:nvPr>
        </p:nvSpPr>
        <p:spPr>
          <a:xfrm>
            <a:off x="3987525" y="5658088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皮肤感觉异常，如麻木、刺痛等</a:t>
            </a:r>
          </a:p>
        </p:txBody>
      </p:sp>
      <p:sp>
        <p:nvSpPr>
          <p:cNvPr id="80" name="标题 1"/>
          <p:cNvSpPr txBox="1"/>
          <p:nvPr>
            <p:custDataLst>
              <p:tags r:id="rId42"/>
            </p:custDataLst>
          </p:nvPr>
        </p:nvSpPr>
        <p:spPr>
          <a:xfrm>
            <a:off x="3987525" y="3986213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皮肤颜色变化，如紫绀、苍白、发黑等</a:t>
            </a:r>
          </a:p>
        </p:txBody>
      </p:sp>
      <p:sp>
        <p:nvSpPr>
          <p:cNvPr id="81" name="标题 1"/>
          <p:cNvSpPr txBox="1"/>
          <p:nvPr>
            <p:custDataLst>
              <p:tags r:id="rId43"/>
            </p:custDataLst>
          </p:nvPr>
        </p:nvSpPr>
        <p:spPr>
          <a:xfrm>
            <a:off x="3987525" y="4822150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皮肤组织坏死、坏疽</a:t>
            </a:r>
          </a:p>
        </p:txBody>
      </p:sp>
    </p:spTree>
    <p:custDataLst>
      <p:tags r:id="rId4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两者症状比较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燕尾形 3"/>
          <p:cNvSpPr/>
          <p:nvPr>
            <p:custDataLst>
              <p:tags r:id="rId6"/>
            </p:custDataLst>
          </p:nvPr>
        </p:nvSpPr>
        <p:spPr>
          <a:xfrm>
            <a:off x="5694791" y="2433796"/>
            <a:ext cx="1834570" cy="1834570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6686742" y="3045318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8" name="燕尾形 7"/>
          <p:cNvSpPr/>
          <p:nvPr>
            <p:custDataLst>
              <p:tags r:id="rId8"/>
            </p:custDataLst>
          </p:nvPr>
        </p:nvSpPr>
        <p:spPr>
          <a:xfrm>
            <a:off x="5694791" y="4269473"/>
            <a:ext cx="1834570" cy="1834570"/>
          </a:xfrm>
          <a:prstGeom prst="chevron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9"/>
            </p:custDataLst>
          </p:nvPr>
        </p:nvSpPr>
        <p:spPr>
          <a:xfrm>
            <a:off x="6686742" y="4880995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14" name="燕尾形 13"/>
          <p:cNvSpPr/>
          <p:nvPr>
            <p:custDataLst>
              <p:tags r:id="rId10"/>
            </p:custDataLst>
          </p:nvPr>
        </p:nvSpPr>
        <p:spPr>
          <a:xfrm flipH="1">
            <a:off x="4670782" y="1515957"/>
            <a:ext cx="1834570" cy="183457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>
            <p:custDataLst>
              <p:tags r:id="rId11"/>
            </p:custDataLst>
          </p:nvPr>
        </p:nvSpPr>
        <p:spPr>
          <a:xfrm flipH="1">
            <a:off x="4901875" y="2127480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17" name="燕尾形 16"/>
          <p:cNvSpPr/>
          <p:nvPr>
            <p:custDataLst>
              <p:tags r:id="rId12"/>
            </p:custDataLst>
          </p:nvPr>
        </p:nvSpPr>
        <p:spPr>
          <a:xfrm flipH="1">
            <a:off x="4670782" y="3351634"/>
            <a:ext cx="1834570" cy="1834570"/>
          </a:xfrm>
          <a:prstGeom prst="chevron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 flipH="1">
            <a:off x="4901875" y="3963157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24" name="矩形 23"/>
          <p:cNvSpPr/>
          <p:nvPr>
            <p:custDataLst>
              <p:tags r:id="rId14"/>
            </p:custDataLst>
          </p:nvPr>
        </p:nvSpPr>
        <p:spPr>
          <a:xfrm>
            <a:off x="1305994" y="1927681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失禁性皮炎：皮肤发红、瘙痒、疼痛、皮疹、皮肤破损等</a:t>
            </a:r>
          </a:p>
        </p:txBody>
      </p:sp>
      <p:sp>
        <p:nvSpPr>
          <p:cNvPr id="25" name="矩形 24"/>
          <p:cNvSpPr/>
          <p:nvPr>
            <p:custDataLst>
              <p:tags r:id="rId15"/>
            </p:custDataLst>
          </p:nvPr>
        </p:nvSpPr>
        <p:spPr>
          <a:xfrm>
            <a:off x="1305994" y="3763358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7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共同症状：皮肤发红、疼痛、皮肤破损</a:t>
            </a:r>
          </a:p>
        </p:txBody>
      </p:sp>
      <p:sp>
        <p:nvSpPr>
          <p:cNvPr id="27" name="矩形 26"/>
          <p:cNvSpPr/>
          <p:nvPr>
            <p:custDataLst>
              <p:tags r:id="rId16"/>
            </p:custDataLst>
          </p:nvPr>
        </p:nvSpPr>
        <p:spPr>
          <a:xfrm>
            <a:off x="7529359" y="2845519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压疮：皮肤发红、疼痛、皮肤破损、溃疡、感染等</a:t>
            </a:r>
          </a:p>
        </p:txBody>
      </p:sp>
      <p:sp>
        <p:nvSpPr>
          <p:cNvPr id="28" name="矩形 27"/>
          <p:cNvSpPr/>
          <p:nvPr>
            <p:custDataLst>
              <p:tags r:id="rId17"/>
            </p:custDataLst>
          </p:nvPr>
        </p:nvSpPr>
        <p:spPr>
          <a:xfrm>
            <a:off x="7529359" y="4681197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不同症状：失禁性皮炎可能有皮疹，压疮可能有溃疡和感染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ln w="19050">
                  <a:solidFill>
                    <a:schemeClr val="accent1"/>
                  </a:solidFill>
                </a:ln>
                <a:noFill/>
              </a:rPr>
              <a:t>4</a:t>
            </a:r>
            <a:endParaRPr lang="zh-CN" altLang="en-US">
              <a:ln w="19050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失禁性皮炎与压疮的预防与治疗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失禁性皮炎预防与治疗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220051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4898707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759690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220051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10"/>
            </p:custDataLst>
          </p:nvPr>
        </p:nvSpPr>
        <p:spPr>
          <a:xfrm>
            <a:off x="4898707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2" name="圆角矩形 51"/>
          <p:cNvSpPr/>
          <p:nvPr>
            <p:custDataLst>
              <p:tags r:id="rId11"/>
            </p:custDataLst>
          </p:nvPr>
        </p:nvSpPr>
        <p:spPr>
          <a:xfrm>
            <a:off x="759690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2"/>
            </p:custDataLst>
          </p:nvPr>
        </p:nvSpPr>
        <p:spPr>
          <a:xfrm>
            <a:off x="230619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3"/>
            </p:custDataLst>
          </p:nvPr>
        </p:nvSpPr>
        <p:spPr>
          <a:xfrm>
            <a:off x="2443387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4"/>
            </p:custDataLst>
          </p:nvPr>
        </p:nvSpPr>
        <p:spPr>
          <a:xfrm>
            <a:off x="252434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保持皮肤清洁干燥，避免长时间接触尿液和粪便。</a:t>
            </a:r>
          </a:p>
        </p:txBody>
      </p:sp>
      <p:sp>
        <p:nvSpPr>
          <p:cNvPr id="37" name="圆角矩形 36"/>
          <p:cNvSpPr/>
          <p:nvPr>
            <p:custDataLst>
              <p:tags r:id="rId15"/>
            </p:custDataLst>
          </p:nvPr>
        </p:nvSpPr>
        <p:spPr>
          <a:xfrm>
            <a:off x="5004385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6"/>
            </p:custDataLst>
          </p:nvPr>
        </p:nvSpPr>
        <p:spPr>
          <a:xfrm>
            <a:off x="5141582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5222540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使用合适的皮肤护理产品，如保湿霜、润肤露等。</a:t>
            </a:r>
          </a:p>
        </p:txBody>
      </p:sp>
      <p:sp>
        <p:nvSpPr>
          <p:cNvPr id="40" name="圆角矩形 39"/>
          <p:cNvSpPr/>
          <p:nvPr>
            <p:custDataLst>
              <p:tags r:id="rId18"/>
            </p:custDataLst>
          </p:nvPr>
        </p:nvSpPr>
        <p:spPr>
          <a:xfrm>
            <a:off x="770258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9"/>
            </p:custDataLst>
          </p:nvPr>
        </p:nvSpPr>
        <p:spPr>
          <a:xfrm>
            <a:off x="7839776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20"/>
            </p:custDataLst>
          </p:nvPr>
        </p:nvSpPr>
        <p:spPr>
          <a:xfrm>
            <a:off x="792073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定期更换尿布或尿裤，避免尿液和粪便长时间接触皮肤。</a:t>
            </a:r>
          </a:p>
        </p:txBody>
      </p:sp>
      <p:sp>
        <p:nvSpPr>
          <p:cNvPr id="44" name="圆角矩形 43"/>
          <p:cNvSpPr/>
          <p:nvPr>
            <p:custDataLst>
              <p:tags r:id="rId21"/>
            </p:custDataLst>
          </p:nvPr>
        </p:nvSpPr>
        <p:spPr>
          <a:xfrm>
            <a:off x="230619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2"/>
            </p:custDataLst>
          </p:nvPr>
        </p:nvSpPr>
        <p:spPr>
          <a:xfrm>
            <a:off x="2443387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3"/>
            </p:custDataLst>
          </p:nvPr>
        </p:nvSpPr>
        <p:spPr>
          <a:xfrm>
            <a:off x="252434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保持皮肤透气，避免长时间穿着紧身衣物。</a:t>
            </a:r>
          </a:p>
        </p:txBody>
      </p:sp>
      <p:sp>
        <p:nvSpPr>
          <p:cNvPr id="49" name="圆角矩形 48"/>
          <p:cNvSpPr/>
          <p:nvPr>
            <p:custDataLst>
              <p:tags r:id="rId24"/>
            </p:custDataLst>
          </p:nvPr>
        </p:nvSpPr>
        <p:spPr>
          <a:xfrm>
            <a:off x="5004385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5"/>
            </p:custDataLst>
          </p:nvPr>
        </p:nvSpPr>
        <p:spPr>
          <a:xfrm>
            <a:off x="5141582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6"/>
            </p:custDataLst>
          </p:nvPr>
        </p:nvSpPr>
        <p:spPr>
          <a:xfrm>
            <a:off x="5222540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增加营养摄入，提高身体抵抗力。</a:t>
            </a:r>
          </a:p>
        </p:txBody>
      </p:sp>
      <p:sp>
        <p:nvSpPr>
          <p:cNvPr id="53" name="圆角矩形 52"/>
          <p:cNvSpPr/>
          <p:nvPr>
            <p:custDataLst>
              <p:tags r:id="rId27"/>
            </p:custDataLst>
          </p:nvPr>
        </p:nvSpPr>
        <p:spPr>
          <a:xfrm>
            <a:off x="770258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4" name="圆角矩形 53"/>
          <p:cNvSpPr/>
          <p:nvPr>
            <p:custDataLst>
              <p:tags r:id="rId28"/>
            </p:custDataLst>
          </p:nvPr>
        </p:nvSpPr>
        <p:spPr>
          <a:xfrm>
            <a:off x="7839776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29"/>
            </p:custDataLst>
          </p:nvPr>
        </p:nvSpPr>
        <p:spPr>
          <a:xfrm>
            <a:off x="792073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及时就医，根据医生建议进行治疗。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压疮预防与治疗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Freeform"/>
          <p:cNvSpPr/>
          <p:nvPr>
            <p:custDataLst>
              <p:tags r:id="rId6"/>
            </p:custDataLst>
          </p:nvPr>
        </p:nvSpPr>
        <p:spPr>
          <a:xfrm>
            <a:off x="1531357" y="1620875"/>
            <a:ext cx="83608" cy="3927098"/>
          </a:xfrm>
          <a:custGeom>
            <a:gdLst>
              <a:gd name="connsiteX0" fmla="*/ 62856 w 64239"/>
              <a:gd name="connsiteY0" fmla="*/ 0 h 3012729"/>
              <a:gd name="connsiteX1" fmla="*/ 64239 w 64239"/>
              <a:gd name="connsiteY1" fmla="*/ 2991856 h 3012729"/>
              <a:gd name="connsiteX2" fmla="*/ 673 w 64239"/>
              <a:gd name="connsiteY2" fmla="*/ 3012729 h 3012729"/>
              <a:gd name="connsiteX3" fmla="*/ 0 w 64239"/>
              <a:gd name="connsiteY3" fmla="*/ 174 h 3012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39" h="3012729">
                <a:moveTo>
                  <a:pt x="62856" y="0"/>
                </a:moveTo>
                <a:lnTo>
                  <a:pt x="64239" y="2991856"/>
                </a:lnTo>
                <a:lnTo>
                  <a:pt x="673" y="3012729"/>
                </a:lnTo>
                <a:lnTo>
                  <a:pt x="0" y="1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9" name="Freeform"/>
          <p:cNvSpPr/>
          <p:nvPr>
            <p:custDataLst>
              <p:tags r:id="rId7"/>
            </p:custDataLst>
          </p:nvPr>
        </p:nvSpPr>
        <p:spPr>
          <a:xfrm>
            <a:off x="1306195" y="1620875"/>
            <a:ext cx="83608" cy="3927926"/>
          </a:xfrm>
          <a:custGeom>
            <a:gdLst>
              <a:gd name="connsiteX0" fmla="*/ 0 w 64298"/>
              <a:gd name="connsiteY0" fmla="*/ 0 h 3013146"/>
              <a:gd name="connsiteX1" fmla="*/ 63626 w 64298"/>
              <a:gd name="connsiteY1" fmla="*/ 588 h 3013146"/>
              <a:gd name="connsiteX2" fmla="*/ 64298 w 64298"/>
              <a:gd name="connsiteY2" fmla="*/ 3013146 h 3013146"/>
              <a:gd name="connsiteX3" fmla="*/ 2892 w 64298"/>
              <a:gd name="connsiteY3" fmla="*/ 2982651 h 3013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7" h="3013146">
                <a:moveTo>
                  <a:pt x="0" y="0"/>
                </a:moveTo>
                <a:lnTo>
                  <a:pt x="63626" y="588"/>
                </a:lnTo>
                <a:lnTo>
                  <a:pt x="64298" y="3013146"/>
                </a:lnTo>
                <a:lnTo>
                  <a:pt x="2892" y="298265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Freeform"/>
          <p:cNvSpPr/>
          <p:nvPr>
            <p:custDataLst>
              <p:tags r:id="rId8"/>
            </p:custDataLst>
          </p:nvPr>
        </p:nvSpPr>
        <p:spPr>
          <a:xfrm>
            <a:off x="1309506" y="5475954"/>
            <a:ext cx="305459" cy="598502"/>
          </a:xfrm>
          <a:custGeom>
            <a:gdLst>
              <a:gd name="connsiteX0" fmla="*/ 111218 w 234137"/>
              <a:gd name="connsiteY0" fmla="*/ 319 h 459108"/>
              <a:gd name="connsiteX1" fmla="*/ 175429 w 234137"/>
              <a:gd name="connsiteY1" fmla="*/ 55801 h 459108"/>
              <a:gd name="connsiteX2" fmla="*/ 209917 w 234137"/>
              <a:gd name="connsiteY2" fmla="*/ 2166 h 459108"/>
              <a:gd name="connsiteX3" fmla="*/ 234137 w 234137"/>
              <a:gd name="connsiteY3" fmla="*/ 26251 h 459108"/>
              <a:gd name="connsiteX4" fmla="*/ 124131 w 234137"/>
              <a:gd name="connsiteY4" fmla="*/ 459108 h 459108"/>
              <a:gd name="connsiteX5" fmla="*/ 0 w 234137"/>
              <a:gd name="connsiteY5" fmla="*/ 25802 h 459108"/>
              <a:gd name="connsiteX6" fmla="*/ 58884 w 234137"/>
              <a:gd name="connsiteY6" fmla="*/ 55049 h 459108"/>
              <a:gd name="connsiteX7" fmla="*/ 111218 w 234137"/>
              <a:gd name="connsiteY7" fmla="*/ 319 h 459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36" h="459108">
                <a:moveTo>
                  <a:pt x="111218" y="319"/>
                </a:moveTo>
                <a:cubicBezTo>
                  <a:pt x="132235" y="6564"/>
                  <a:pt x="167042" y="60022"/>
                  <a:pt x="175429" y="55801"/>
                </a:cubicBezTo>
                <a:cubicBezTo>
                  <a:pt x="181718" y="51584"/>
                  <a:pt x="193118" y="2207"/>
                  <a:pt x="209917" y="2166"/>
                </a:cubicBezTo>
                <a:cubicBezTo>
                  <a:pt x="227763" y="1070"/>
                  <a:pt x="234137" y="26251"/>
                  <a:pt x="234137" y="26251"/>
                </a:cubicBezTo>
                <a:cubicBezTo>
                  <a:pt x="124131" y="459108"/>
                  <a:pt x="124131" y="459108"/>
                  <a:pt x="124131" y="459108"/>
                </a:cubicBezTo>
                <a:cubicBezTo>
                  <a:pt x="0" y="25802"/>
                  <a:pt x="0" y="25802"/>
                  <a:pt x="0" y="25802"/>
                </a:cubicBezTo>
                <a:cubicBezTo>
                  <a:pt x="0" y="25802"/>
                  <a:pt x="35542" y="-26787"/>
                  <a:pt x="58884" y="55049"/>
                </a:cubicBezTo>
                <a:cubicBezTo>
                  <a:pt x="58884" y="55049"/>
                  <a:pt x="89154" y="-4873"/>
                  <a:pt x="111218" y="319"/>
                </a:cubicBezTo>
                <a:close/>
              </a:path>
            </a:pathLst>
          </a:custGeom>
          <a:solidFill>
            <a:srgbClr val="F3E1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2" name="Freeform"/>
          <p:cNvSpPr/>
          <p:nvPr>
            <p:custDataLst>
              <p:tags r:id="rId9"/>
            </p:custDataLst>
          </p:nvPr>
        </p:nvSpPr>
        <p:spPr>
          <a:xfrm>
            <a:off x="1412154" y="5848465"/>
            <a:ext cx="112581" cy="225990"/>
          </a:xfrm>
          <a:custGeom>
            <a:gdLst>
              <a:gd name="connsiteX0" fmla="*/ 31645 w 86344"/>
              <a:gd name="connsiteY0" fmla="*/ 850 h 173269"/>
              <a:gd name="connsiteX1" fmla="*/ 86344 w 86344"/>
              <a:gd name="connsiteY1" fmla="*/ 16299 h 173269"/>
              <a:gd name="connsiteX2" fmla="*/ 45862 w 86344"/>
              <a:gd name="connsiteY2" fmla="*/ 173269 h 173269"/>
              <a:gd name="connsiteX3" fmla="*/ 0 w 86344"/>
              <a:gd name="connsiteY3" fmla="*/ 16455 h 173269"/>
              <a:gd name="connsiteX4" fmla="*/ 31645 w 86344"/>
              <a:gd name="connsiteY4" fmla="*/ 850 h 17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44" h="173269">
                <a:moveTo>
                  <a:pt x="31645" y="850"/>
                </a:moveTo>
                <a:cubicBezTo>
                  <a:pt x="61982" y="-4387"/>
                  <a:pt x="86344" y="16299"/>
                  <a:pt x="86344" y="16299"/>
                </a:cubicBezTo>
                <a:cubicBezTo>
                  <a:pt x="86344" y="16299"/>
                  <a:pt x="86344" y="16299"/>
                  <a:pt x="45862" y="173269"/>
                </a:cubicBezTo>
                <a:cubicBezTo>
                  <a:pt x="45862" y="173269"/>
                  <a:pt x="45862" y="173269"/>
                  <a:pt x="0" y="16455"/>
                </a:cubicBezTo>
                <a:cubicBezTo>
                  <a:pt x="10755" y="7224"/>
                  <a:pt x="21534" y="2595"/>
                  <a:pt x="31645" y="8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8" name="Freeform"/>
          <p:cNvSpPr/>
          <p:nvPr>
            <p:custDataLst>
              <p:tags r:id="rId10"/>
            </p:custDataLst>
          </p:nvPr>
        </p:nvSpPr>
        <p:spPr>
          <a:xfrm>
            <a:off x="1385664" y="1620047"/>
            <a:ext cx="153144" cy="3928754"/>
          </a:xfrm>
          <a:custGeom>
            <a:gdLst>
              <a:gd name="connsiteX0" fmla="*/ 0 w 117193"/>
              <a:gd name="connsiteY0" fmla="*/ 0 h 3013767"/>
              <a:gd name="connsiteX1" fmla="*/ 116519 w 117193"/>
              <a:gd name="connsiteY1" fmla="*/ 1211 h 3013767"/>
              <a:gd name="connsiteX2" fmla="*/ 117193 w 117193"/>
              <a:gd name="connsiteY2" fmla="*/ 3013767 h 3013767"/>
              <a:gd name="connsiteX3" fmla="*/ 674 w 117193"/>
              <a:gd name="connsiteY3" fmla="*/ 3012556 h 30137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93" h="3013767">
                <a:moveTo>
                  <a:pt x="0" y="0"/>
                </a:moveTo>
                <a:lnTo>
                  <a:pt x="116519" y="1211"/>
                </a:lnTo>
                <a:lnTo>
                  <a:pt x="117193" y="3013767"/>
                </a:lnTo>
                <a:lnTo>
                  <a:pt x="674" y="30125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2" name="Freeform"/>
          <p:cNvSpPr/>
          <p:nvPr>
            <p:custDataLst>
              <p:tags r:id="rId11"/>
            </p:custDataLst>
          </p:nvPr>
        </p:nvSpPr>
        <p:spPr>
          <a:xfrm>
            <a:off x="1697746" y="4855929"/>
            <a:ext cx="2032257" cy="1131607"/>
          </a:xfrm>
          <a:custGeom>
            <a:gdLst>
              <a:gd name="connsiteX0" fmla="*/ 1230969 w 1558615"/>
              <a:gd name="connsiteY0" fmla="*/ 0 h 867904"/>
              <a:gd name="connsiteX1" fmla="*/ 1432022 w 1558615"/>
              <a:gd name="connsiteY1" fmla="*/ 193664 h 867904"/>
              <a:gd name="connsiteX2" fmla="*/ 1556509 w 1558615"/>
              <a:gd name="connsiteY2" fmla="*/ 405362 h 867904"/>
              <a:gd name="connsiteX3" fmla="*/ 1558610 w 1558615"/>
              <a:gd name="connsiteY3" fmla="*/ 405357 h 867904"/>
              <a:gd name="connsiteX4" fmla="*/ 1557564 w 1558615"/>
              <a:gd name="connsiteY4" fmla="*/ 406409 h 867904"/>
              <a:gd name="connsiteX5" fmla="*/ 1558615 w 1558615"/>
              <a:gd name="connsiteY5" fmla="*/ 407456 h 867904"/>
              <a:gd name="connsiteX6" fmla="*/ 1556517 w 1558615"/>
              <a:gd name="connsiteY6" fmla="*/ 407461 h 867904"/>
              <a:gd name="connsiteX7" fmla="*/ 1433312 w 1558615"/>
              <a:gd name="connsiteY7" fmla="*/ 619778 h 867904"/>
              <a:gd name="connsiteX8" fmla="*/ 1233438 w 1558615"/>
              <a:gd name="connsiteY8" fmla="*/ 814447 h 867904"/>
              <a:gd name="connsiteX9" fmla="*/ 141911 w 1558615"/>
              <a:gd name="connsiteY9" fmla="*/ 817180 h 867904"/>
              <a:gd name="connsiteX10" fmla="*/ 3525 w 1558615"/>
              <a:gd name="connsiteY10" fmla="*/ 867904 h 867904"/>
              <a:gd name="connsiteX11" fmla="*/ 1091 w 1558615"/>
              <a:gd name="connsiteY11" fmla="*/ 411356 h 867904"/>
              <a:gd name="connsiteX12" fmla="*/ 1084 w 1558615"/>
              <a:gd name="connsiteY12" fmla="*/ 409258 h 867904"/>
              <a:gd name="connsiteX13" fmla="*/ 27 w 1558615"/>
              <a:gd name="connsiteY13" fmla="*/ 60808 h 867904"/>
              <a:gd name="connsiteX14" fmla="*/ 139442 w 1558615"/>
              <a:gd name="connsiteY14" fmla="*/ 2734 h 867904"/>
              <a:gd name="connsiteX15" fmla="*/ 1230969 w 1558615"/>
              <a:gd name="connsiteY15" fmla="*/ 0 h 867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58615" h="867903">
                <a:moveTo>
                  <a:pt x="1230969" y="0"/>
                </a:moveTo>
                <a:cubicBezTo>
                  <a:pt x="1230969" y="0"/>
                  <a:pt x="1348531" y="3904"/>
                  <a:pt x="1432022" y="193664"/>
                </a:cubicBezTo>
                <a:cubicBezTo>
                  <a:pt x="1505991" y="359307"/>
                  <a:pt x="1547042" y="398039"/>
                  <a:pt x="1556509" y="405362"/>
                </a:cubicBezTo>
                <a:cubicBezTo>
                  <a:pt x="1556509" y="405362"/>
                  <a:pt x="1556509" y="405362"/>
                  <a:pt x="1558610" y="405357"/>
                </a:cubicBezTo>
                <a:cubicBezTo>
                  <a:pt x="1558610" y="405357"/>
                  <a:pt x="1557564" y="406409"/>
                  <a:pt x="1557564" y="406409"/>
                </a:cubicBezTo>
                <a:cubicBezTo>
                  <a:pt x="1557564" y="406409"/>
                  <a:pt x="1558615" y="407456"/>
                  <a:pt x="1558615" y="407456"/>
                </a:cubicBezTo>
                <a:cubicBezTo>
                  <a:pt x="1558615" y="407456"/>
                  <a:pt x="1558615" y="407456"/>
                  <a:pt x="1556517" y="407461"/>
                </a:cubicBezTo>
                <a:cubicBezTo>
                  <a:pt x="1547093" y="414831"/>
                  <a:pt x="1506278" y="453767"/>
                  <a:pt x="1433312" y="619778"/>
                </a:cubicBezTo>
                <a:cubicBezTo>
                  <a:pt x="1350974" y="809954"/>
                  <a:pt x="1233438" y="814447"/>
                  <a:pt x="1233438" y="814447"/>
                </a:cubicBezTo>
                <a:cubicBezTo>
                  <a:pt x="1233438" y="814447"/>
                  <a:pt x="286750" y="816819"/>
                  <a:pt x="141911" y="817180"/>
                </a:cubicBezTo>
                <a:cubicBezTo>
                  <a:pt x="8624" y="818564"/>
                  <a:pt x="2453" y="860561"/>
                  <a:pt x="3525" y="867904"/>
                </a:cubicBezTo>
                <a:cubicBezTo>
                  <a:pt x="3525" y="867904"/>
                  <a:pt x="3525" y="867904"/>
                  <a:pt x="1091" y="411356"/>
                </a:cubicBezTo>
                <a:cubicBezTo>
                  <a:pt x="1091" y="411356"/>
                  <a:pt x="1091" y="411356"/>
                  <a:pt x="1084" y="409258"/>
                </a:cubicBezTo>
                <a:cubicBezTo>
                  <a:pt x="1084" y="409258"/>
                  <a:pt x="1084" y="409258"/>
                  <a:pt x="27" y="60808"/>
                </a:cubicBezTo>
                <a:cubicBezTo>
                  <a:pt x="27" y="60808"/>
                  <a:pt x="-5395" y="3095"/>
                  <a:pt x="139442" y="2734"/>
                </a:cubicBezTo>
                <a:cubicBezTo>
                  <a:pt x="283227" y="1324"/>
                  <a:pt x="1230969" y="0"/>
                  <a:pt x="1230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2" name="Freeform"/>
          <p:cNvSpPr/>
          <p:nvPr>
            <p:custDataLst>
              <p:tags r:id="rId12"/>
            </p:custDataLst>
          </p:nvPr>
        </p:nvSpPr>
        <p:spPr>
          <a:xfrm>
            <a:off x="1697746" y="3747501"/>
            <a:ext cx="3332735" cy="1134918"/>
          </a:xfrm>
          <a:custGeom>
            <a:gdLst>
              <a:gd name="connsiteX0" fmla="*/ 2228908 w 2556688"/>
              <a:gd name="connsiteY0" fmla="*/ 0 h 870726"/>
              <a:gd name="connsiteX1" fmla="*/ 2432141 w 2556688"/>
              <a:gd name="connsiteY1" fmla="*/ 193738 h 870726"/>
              <a:gd name="connsiteX2" fmla="*/ 2555635 w 2556688"/>
              <a:gd name="connsiteY2" fmla="*/ 406572 h 870726"/>
              <a:gd name="connsiteX3" fmla="*/ 2556688 w 2556688"/>
              <a:gd name="connsiteY3" fmla="*/ 407620 h 870726"/>
              <a:gd name="connsiteX4" fmla="*/ 2554589 w 2556688"/>
              <a:gd name="connsiteY4" fmla="*/ 407625 h 870726"/>
              <a:gd name="connsiteX5" fmla="*/ 2433439 w 2556688"/>
              <a:gd name="connsiteY5" fmla="*/ 620021 h 870726"/>
              <a:gd name="connsiteX6" fmla="*/ 2232438 w 2556688"/>
              <a:gd name="connsiteY6" fmla="*/ 815816 h 870726"/>
              <a:gd name="connsiteX7" fmla="*/ 141961 w 2556688"/>
              <a:gd name="connsiteY7" fmla="*/ 819982 h 870726"/>
              <a:gd name="connsiteX8" fmla="*/ 3520 w 2556688"/>
              <a:gd name="connsiteY8" fmla="*/ 870726 h 870726"/>
              <a:gd name="connsiteX9" fmla="*/ 1081 w 2556688"/>
              <a:gd name="connsiteY9" fmla="*/ 413997 h 870726"/>
              <a:gd name="connsiteX10" fmla="*/ 2128 w 2556688"/>
              <a:gd name="connsiteY10" fmla="*/ 412944 h 870726"/>
              <a:gd name="connsiteX11" fmla="*/ 15 w 2556688"/>
              <a:gd name="connsiteY11" fmla="*/ 63310 h 870726"/>
              <a:gd name="connsiteX12" fmla="*/ 139484 w 2556688"/>
              <a:gd name="connsiteY12" fmla="*/ 5212 h 870726"/>
              <a:gd name="connsiteX13" fmla="*/ 2228908 w 2556688"/>
              <a:gd name="connsiteY13" fmla="*/ 0 h 870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6688" h="870726">
                <a:moveTo>
                  <a:pt x="2228908" y="0"/>
                </a:moveTo>
                <a:cubicBezTo>
                  <a:pt x="2228908" y="0"/>
                  <a:pt x="2347570" y="4955"/>
                  <a:pt x="2432141" y="193738"/>
                </a:cubicBezTo>
                <a:cubicBezTo>
                  <a:pt x="2505089" y="358399"/>
                  <a:pt x="2545111" y="398199"/>
                  <a:pt x="2555635" y="406572"/>
                </a:cubicBezTo>
                <a:cubicBezTo>
                  <a:pt x="2556688" y="407620"/>
                  <a:pt x="2556688" y="407620"/>
                  <a:pt x="2556688" y="407620"/>
                </a:cubicBezTo>
                <a:cubicBezTo>
                  <a:pt x="2556688" y="407620"/>
                  <a:pt x="2556688" y="407620"/>
                  <a:pt x="2554589" y="407625"/>
                </a:cubicBezTo>
                <a:cubicBezTo>
                  <a:pt x="2546213" y="416047"/>
                  <a:pt x="2505383" y="454996"/>
                  <a:pt x="2433439" y="620021"/>
                </a:cubicBezTo>
                <a:cubicBezTo>
                  <a:pt x="2348970" y="810277"/>
                  <a:pt x="2232438" y="815816"/>
                  <a:pt x="2232438" y="815816"/>
                </a:cubicBezTo>
                <a:cubicBezTo>
                  <a:pt x="2232438" y="815816"/>
                  <a:pt x="285809" y="820672"/>
                  <a:pt x="141961" y="819982"/>
                </a:cubicBezTo>
                <a:cubicBezTo>
                  <a:pt x="8621" y="821365"/>
                  <a:pt x="3501" y="864425"/>
                  <a:pt x="3520" y="870726"/>
                </a:cubicBezTo>
                <a:cubicBezTo>
                  <a:pt x="3520" y="870726"/>
                  <a:pt x="3520" y="870726"/>
                  <a:pt x="1081" y="413997"/>
                </a:cubicBezTo>
                <a:cubicBezTo>
                  <a:pt x="1081" y="413997"/>
                  <a:pt x="1081" y="413997"/>
                  <a:pt x="2128" y="412944"/>
                </a:cubicBezTo>
                <a:cubicBezTo>
                  <a:pt x="2128" y="412944"/>
                  <a:pt x="2128" y="412944"/>
                  <a:pt x="15" y="63310"/>
                </a:cubicBezTo>
                <a:cubicBezTo>
                  <a:pt x="15" y="63310"/>
                  <a:pt x="-4358" y="6623"/>
                  <a:pt x="139484" y="5212"/>
                </a:cubicBezTo>
                <a:cubicBezTo>
                  <a:pt x="283331" y="5904"/>
                  <a:pt x="2228908" y="0"/>
                  <a:pt x="2228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"/>
          <p:cNvSpPr/>
          <p:nvPr>
            <p:custDataLst>
              <p:tags r:id="rId13"/>
            </p:custDataLst>
          </p:nvPr>
        </p:nvSpPr>
        <p:spPr>
          <a:xfrm>
            <a:off x="1696090" y="2652317"/>
            <a:ext cx="1553786" cy="1131607"/>
          </a:xfrm>
          <a:custGeom>
            <a:gdLst>
              <a:gd name="connsiteX0" fmla="*/ 864626 w 1192164"/>
              <a:gd name="connsiteY0" fmla="*/ 0 h 868168"/>
              <a:gd name="connsiteX1" fmla="*/ 1066677 w 1192164"/>
              <a:gd name="connsiteY1" fmla="*/ 194652 h 868168"/>
              <a:gd name="connsiteX2" fmla="*/ 1189011 w 1192164"/>
              <a:gd name="connsiteY2" fmla="*/ 406317 h 868168"/>
              <a:gd name="connsiteX3" fmla="*/ 1192164 w 1192164"/>
              <a:gd name="connsiteY3" fmla="*/ 407356 h 868168"/>
              <a:gd name="connsiteX4" fmla="*/ 1190066 w 1192164"/>
              <a:gd name="connsiteY4" fmla="*/ 407363 h 868168"/>
              <a:gd name="connsiteX5" fmla="*/ 1067876 w 1192164"/>
              <a:gd name="connsiteY5" fmla="*/ 620739 h 868168"/>
              <a:gd name="connsiteX6" fmla="*/ 865876 w 1192164"/>
              <a:gd name="connsiteY6" fmla="*/ 815443 h 868168"/>
              <a:gd name="connsiteX7" fmla="*/ 140695 w 1192164"/>
              <a:gd name="connsiteY7" fmla="*/ 818462 h 868168"/>
              <a:gd name="connsiteX8" fmla="*/ 1251 w 1192164"/>
              <a:gd name="connsiteY8" fmla="*/ 868168 h 868168"/>
              <a:gd name="connsiteX9" fmla="*/ 1014 w 1192164"/>
              <a:gd name="connsiteY9" fmla="*/ 411644 h 868168"/>
              <a:gd name="connsiteX10" fmla="*/ 1010 w 1192164"/>
              <a:gd name="connsiteY10" fmla="*/ 409545 h 868168"/>
              <a:gd name="connsiteX11" fmla="*/ 27 w 1192164"/>
              <a:gd name="connsiteY11" fmla="*/ 61119 h 868168"/>
              <a:gd name="connsiteX12" fmla="*/ 138392 w 1192164"/>
              <a:gd name="connsiteY12" fmla="*/ 1972 h 868168"/>
              <a:gd name="connsiteX13" fmla="*/ 864626 w 1192164"/>
              <a:gd name="connsiteY13" fmla="*/ 0 h 86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2164" h="868168">
                <a:moveTo>
                  <a:pt x="864626" y="0"/>
                </a:moveTo>
                <a:cubicBezTo>
                  <a:pt x="864626" y="0"/>
                  <a:pt x="982188" y="5977"/>
                  <a:pt x="1066677" y="194652"/>
                </a:cubicBezTo>
                <a:cubicBezTo>
                  <a:pt x="1139556" y="359224"/>
                  <a:pt x="1180594" y="397942"/>
                  <a:pt x="1189011" y="406317"/>
                </a:cubicBezTo>
                <a:cubicBezTo>
                  <a:pt x="1189011" y="406317"/>
                  <a:pt x="1189011" y="406317"/>
                  <a:pt x="1192164" y="407356"/>
                </a:cubicBezTo>
                <a:cubicBezTo>
                  <a:pt x="1192164" y="407356"/>
                  <a:pt x="1191111" y="406311"/>
                  <a:pt x="1190066" y="407363"/>
                </a:cubicBezTo>
                <a:cubicBezTo>
                  <a:pt x="1179595" y="415788"/>
                  <a:pt x="1139827" y="455774"/>
                  <a:pt x="1067876" y="620739"/>
                </a:cubicBezTo>
                <a:cubicBezTo>
                  <a:pt x="984451" y="809873"/>
                  <a:pt x="865876" y="815443"/>
                  <a:pt x="865876" y="815443"/>
                </a:cubicBezTo>
                <a:cubicBezTo>
                  <a:pt x="865876" y="815443"/>
                  <a:pt x="284467" y="817022"/>
                  <a:pt x="140695" y="818462"/>
                </a:cubicBezTo>
                <a:cubicBezTo>
                  <a:pt x="7407" y="817775"/>
                  <a:pt x="2282" y="860819"/>
                  <a:pt x="1251" y="868168"/>
                </a:cubicBezTo>
                <a:cubicBezTo>
                  <a:pt x="1251" y="868168"/>
                  <a:pt x="1251" y="868168"/>
                  <a:pt x="1014" y="411644"/>
                </a:cubicBezTo>
                <a:cubicBezTo>
                  <a:pt x="1014" y="411644"/>
                  <a:pt x="1014" y="411644"/>
                  <a:pt x="1010" y="409545"/>
                </a:cubicBezTo>
                <a:cubicBezTo>
                  <a:pt x="1010" y="409545"/>
                  <a:pt x="1010" y="409545"/>
                  <a:pt x="27" y="61119"/>
                </a:cubicBezTo>
                <a:cubicBezTo>
                  <a:pt x="27" y="61119"/>
                  <a:pt x="-5381" y="3413"/>
                  <a:pt x="138392" y="1972"/>
                </a:cubicBezTo>
                <a:cubicBezTo>
                  <a:pt x="282171" y="2633"/>
                  <a:pt x="864626" y="0"/>
                  <a:pt x="864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Freeform"/>
          <p:cNvSpPr/>
          <p:nvPr>
            <p:custDataLst>
              <p:tags r:id="rId14"/>
            </p:custDataLst>
          </p:nvPr>
        </p:nvSpPr>
        <p:spPr>
          <a:xfrm>
            <a:off x="1691951" y="1546372"/>
            <a:ext cx="2594335" cy="1132435"/>
          </a:xfrm>
          <a:custGeom>
            <a:gdLst>
              <a:gd name="connsiteX0" fmla="*/ 1661884 w 1989800"/>
              <a:gd name="connsiteY0" fmla="*/ 0 h 868712"/>
              <a:gd name="connsiteX1" fmla="*/ 1864136 w 1989800"/>
              <a:gd name="connsiteY1" fmla="*/ 194855 h 868712"/>
              <a:gd name="connsiteX2" fmla="*/ 1987694 w 1989800"/>
              <a:gd name="connsiteY2" fmla="*/ 405630 h 868712"/>
              <a:gd name="connsiteX3" fmla="*/ 1989793 w 1989800"/>
              <a:gd name="connsiteY3" fmla="*/ 405625 h 868712"/>
              <a:gd name="connsiteX4" fmla="*/ 1988746 w 1989800"/>
              <a:gd name="connsiteY4" fmla="*/ 406676 h 868712"/>
              <a:gd name="connsiteX5" fmla="*/ 1989800 w 1989800"/>
              <a:gd name="connsiteY5" fmla="*/ 407724 h 868712"/>
              <a:gd name="connsiteX6" fmla="*/ 1987703 w 1989800"/>
              <a:gd name="connsiteY6" fmla="*/ 407730 h 868712"/>
              <a:gd name="connsiteX7" fmla="*/ 1866628 w 1989800"/>
              <a:gd name="connsiteY7" fmla="*/ 620078 h 868712"/>
              <a:gd name="connsiteX8" fmla="*/ 1664648 w 1989800"/>
              <a:gd name="connsiteY8" fmla="*/ 814749 h 868712"/>
              <a:gd name="connsiteX9" fmla="*/ 141192 w 1989800"/>
              <a:gd name="connsiteY9" fmla="*/ 819065 h 868712"/>
              <a:gd name="connsiteX10" fmla="*/ 1717 w 1989800"/>
              <a:gd name="connsiteY10" fmla="*/ 868712 h 868712"/>
              <a:gd name="connsiteX11" fmla="*/ 1216 w 1989800"/>
              <a:gd name="connsiteY11" fmla="*/ 411987 h 868712"/>
              <a:gd name="connsiteX12" fmla="*/ 163 w 1989800"/>
              <a:gd name="connsiteY12" fmla="*/ 410939 h 868712"/>
              <a:gd name="connsiteX13" fmla="*/ 27 w 1989800"/>
              <a:gd name="connsiteY13" fmla="*/ 61309 h 868712"/>
              <a:gd name="connsiteX14" fmla="*/ 138427 w 1989800"/>
              <a:gd name="connsiteY14" fmla="*/ 4315 h 868712"/>
              <a:gd name="connsiteX15" fmla="*/ 1661884 w 1989800"/>
              <a:gd name="connsiteY15" fmla="*/ 0 h 868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9799" h="868712">
                <a:moveTo>
                  <a:pt x="1661884" y="0"/>
                </a:moveTo>
                <a:cubicBezTo>
                  <a:pt x="1661884" y="0"/>
                  <a:pt x="1780546" y="4995"/>
                  <a:pt x="1864136" y="194855"/>
                </a:cubicBezTo>
                <a:cubicBezTo>
                  <a:pt x="1938185" y="358487"/>
                  <a:pt x="1978220" y="398300"/>
                  <a:pt x="1987694" y="405630"/>
                </a:cubicBezTo>
                <a:cubicBezTo>
                  <a:pt x="1987694" y="405630"/>
                  <a:pt x="1987694" y="405630"/>
                  <a:pt x="1989793" y="405625"/>
                </a:cubicBezTo>
                <a:cubicBezTo>
                  <a:pt x="1989793" y="405625"/>
                  <a:pt x="1988746" y="406676"/>
                  <a:pt x="1988746" y="406676"/>
                </a:cubicBezTo>
                <a:cubicBezTo>
                  <a:pt x="1989800" y="407724"/>
                  <a:pt x="1989800" y="407724"/>
                  <a:pt x="1989800" y="407724"/>
                </a:cubicBezTo>
                <a:cubicBezTo>
                  <a:pt x="1989800" y="407724"/>
                  <a:pt x="1989800" y="407724"/>
                  <a:pt x="1987703" y="407730"/>
                </a:cubicBezTo>
                <a:cubicBezTo>
                  <a:pt x="1978276" y="415099"/>
                  <a:pt x="1938514" y="455081"/>
                  <a:pt x="1866628" y="620078"/>
                </a:cubicBezTo>
                <a:cubicBezTo>
                  <a:pt x="1782227" y="810297"/>
                  <a:pt x="1664648" y="814749"/>
                  <a:pt x="1664648" y="814749"/>
                </a:cubicBezTo>
                <a:cubicBezTo>
                  <a:pt x="1664648" y="814749"/>
                  <a:pt x="285029" y="817707"/>
                  <a:pt x="141192" y="819065"/>
                </a:cubicBezTo>
                <a:cubicBezTo>
                  <a:pt x="7845" y="818300"/>
                  <a:pt x="1696" y="862411"/>
                  <a:pt x="1717" y="868712"/>
                </a:cubicBezTo>
                <a:cubicBezTo>
                  <a:pt x="1717" y="868712"/>
                  <a:pt x="1717" y="868712"/>
                  <a:pt x="1216" y="411987"/>
                </a:cubicBezTo>
                <a:cubicBezTo>
                  <a:pt x="1216" y="411987"/>
                  <a:pt x="1216" y="411987"/>
                  <a:pt x="163" y="410939"/>
                </a:cubicBezTo>
                <a:cubicBezTo>
                  <a:pt x="163" y="410939"/>
                  <a:pt x="163" y="410939"/>
                  <a:pt x="27" y="61309"/>
                </a:cubicBezTo>
                <a:cubicBezTo>
                  <a:pt x="27" y="61309"/>
                  <a:pt x="-5418" y="3574"/>
                  <a:pt x="138427" y="4315"/>
                </a:cubicBezTo>
                <a:cubicBezTo>
                  <a:pt x="282265" y="2957"/>
                  <a:pt x="1661884" y="0"/>
                  <a:pt x="166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5"/>
            </p:custDataLst>
          </p:nvPr>
        </p:nvSpPr>
        <p:spPr>
          <a:xfrm>
            <a:off x="4538766" y="1665576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预防措施：保持皮肤清洁干燥，避免长时间压迫，定期翻身，使用减压垫等。</a:t>
            </a:r>
          </a:p>
        </p:txBody>
      </p:sp>
      <p:sp>
        <p:nvSpPr>
          <p:cNvPr id="36" name="TextBox 21"/>
          <p:cNvSpPr txBox="1"/>
          <p:nvPr>
            <p:custDataLst>
              <p:tags r:id="rId16"/>
            </p:custDataLst>
          </p:nvPr>
        </p:nvSpPr>
        <p:spPr>
          <a:xfrm>
            <a:off x="3466761" y="2797183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治疗方法：轻度压疮可采用局部清洁、消毒、涂抹药膏等方法，重度压疮需进行手术治疗。</a:t>
            </a:r>
          </a:p>
        </p:txBody>
      </p:sp>
      <p:sp>
        <p:nvSpPr>
          <p:cNvPr id="45" name="TextBox"/>
          <p:cNvSpPr txBox="1"/>
          <p:nvPr>
            <p:custDataLst>
              <p:tags r:id="rId17"/>
            </p:custDataLst>
          </p:nvPr>
        </p:nvSpPr>
        <p:spPr>
          <a:xfrm>
            <a:off x="5335941" y="3927962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预防措施：保持皮肤清洁干燥，避免长时间压迫，定期翻身，使用减压垫等。</a:t>
            </a:r>
          </a:p>
        </p:txBody>
      </p:sp>
      <p:sp>
        <p:nvSpPr>
          <p:cNvPr id="50" name="TextBox"/>
          <p:cNvSpPr txBox="1"/>
          <p:nvPr>
            <p:custDataLst>
              <p:tags r:id="rId18"/>
            </p:custDataLst>
          </p:nvPr>
        </p:nvSpPr>
        <p:spPr>
          <a:xfrm>
            <a:off x="3921225" y="5024801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治疗方法：轻度压疮可采用局部清洁、消毒、涂抹药膏等方法，重度压疮需进行手术治疗。</a:t>
            </a:r>
          </a:p>
        </p:txBody>
      </p:sp>
      <p:sp>
        <p:nvSpPr>
          <p:cNvPr id="2" name="Freeform 118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077658" y="1772974"/>
            <a:ext cx="533250" cy="533250"/>
          </a:xfrm>
          <a:custGeom>
            <a:gdLst>
              <a:gd name="T0" fmla="*/ 393 w 400"/>
              <a:gd name="T1" fmla="*/ 162 h 400"/>
              <a:gd name="T2" fmla="*/ 335 w 400"/>
              <a:gd name="T3" fmla="*/ 130 h 400"/>
              <a:gd name="T4" fmla="*/ 362 w 400"/>
              <a:gd name="T5" fmla="*/ 94 h 400"/>
              <a:gd name="T6" fmla="*/ 362 w 400"/>
              <a:gd name="T7" fmla="*/ 82 h 400"/>
              <a:gd name="T8" fmla="*/ 313 w 400"/>
              <a:gd name="T9" fmla="*/ 35 h 400"/>
              <a:gd name="T10" fmla="*/ 269 w 400"/>
              <a:gd name="T11" fmla="*/ 65 h 400"/>
              <a:gd name="T12" fmla="*/ 239 w 400"/>
              <a:gd name="T13" fmla="*/ 8 h 400"/>
              <a:gd name="T14" fmla="*/ 229 w 400"/>
              <a:gd name="T15" fmla="*/ 0 h 400"/>
              <a:gd name="T16" fmla="*/ 162 w 400"/>
              <a:gd name="T17" fmla="*/ 7 h 400"/>
              <a:gd name="T18" fmla="*/ 131 w 400"/>
              <a:gd name="T19" fmla="*/ 66 h 400"/>
              <a:gd name="T20" fmla="*/ 88 w 400"/>
              <a:gd name="T21" fmla="*/ 35 h 400"/>
              <a:gd name="T22" fmla="*/ 38 w 400"/>
              <a:gd name="T23" fmla="*/ 82 h 400"/>
              <a:gd name="T24" fmla="*/ 38 w 400"/>
              <a:gd name="T25" fmla="*/ 94 h 400"/>
              <a:gd name="T26" fmla="*/ 56 w 400"/>
              <a:gd name="T27" fmla="*/ 154 h 400"/>
              <a:gd name="T28" fmla="*/ 2 w 400"/>
              <a:gd name="T29" fmla="*/ 165 h 400"/>
              <a:gd name="T30" fmla="*/ 0 w 400"/>
              <a:gd name="T31" fmla="*/ 229 h 400"/>
              <a:gd name="T32" fmla="*/ 8 w 400"/>
              <a:gd name="T33" fmla="*/ 238 h 400"/>
              <a:gd name="T34" fmla="*/ 66 w 400"/>
              <a:gd name="T35" fmla="*/ 271 h 400"/>
              <a:gd name="T36" fmla="*/ 39 w 400"/>
              <a:gd name="T37" fmla="*/ 307 h 400"/>
              <a:gd name="T38" fmla="*/ 38 w 400"/>
              <a:gd name="T39" fmla="*/ 319 h 400"/>
              <a:gd name="T40" fmla="*/ 88 w 400"/>
              <a:gd name="T41" fmla="*/ 365 h 400"/>
              <a:gd name="T42" fmla="*/ 131 w 400"/>
              <a:gd name="T43" fmla="*/ 335 h 400"/>
              <a:gd name="T44" fmla="*/ 162 w 400"/>
              <a:gd name="T45" fmla="*/ 393 h 400"/>
              <a:gd name="T46" fmla="*/ 171 w 400"/>
              <a:gd name="T47" fmla="*/ 400 h 400"/>
              <a:gd name="T48" fmla="*/ 239 w 400"/>
              <a:gd name="T49" fmla="*/ 393 h 400"/>
              <a:gd name="T50" fmla="*/ 270 w 400"/>
              <a:gd name="T51" fmla="*/ 335 h 400"/>
              <a:gd name="T52" fmla="*/ 313 w 400"/>
              <a:gd name="T53" fmla="*/ 365 h 400"/>
              <a:gd name="T54" fmla="*/ 363 w 400"/>
              <a:gd name="T55" fmla="*/ 319 h 400"/>
              <a:gd name="T56" fmla="*/ 363 w 400"/>
              <a:gd name="T57" fmla="*/ 306 h 400"/>
              <a:gd name="T58" fmla="*/ 345 w 400"/>
              <a:gd name="T59" fmla="*/ 246 h 400"/>
              <a:gd name="T60" fmla="*/ 398 w 400"/>
              <a:gd name="T61" fmla="*/ 236 h 400"/>
              <a:gd name="T62" fmla="*/ 400 w 400"/>
              <a:gd name="T63" fmla="*/ 172 h 400"/>
              <a:gd name="T64" fmla="*/ 247 w 400"/>
              <a:gd name="T65" fmla="*/ 247 h 400"/>
              <a:gd name="T66" fmla="*/ 153 w 400"/>
              <a:gd name="T67" fmla="*/ 247 h 400"/>
              <a:gd name="T68" fmla="*/ 153 w 400"/>
              <a:gd name="T69" fmla="*/ 153 h 400"/>
              <a:gd name="T70" fmla="*/ 247 w 400"/>
              <a:gd name="T71" fmla="*/ 153 h 400"/>
              <a:gd name="T72" fmla="*/ 247 w 400"/>
              <a:gd name="T73" fmla="*/ 247 h 400"/>
              <a:gd name="T74" fmla="*/ 247 w 400"/>
              <a:gd name="T75" fmla="*/ 247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0" h="400">
                <a:moveTo>
                  <a:pt x="398" y="166"/>
                </a:moveTo>
                <a:cubicBezTo>
                  <a:pt x="397" y="164"/>
                  <a:pt x="395" y="163"/>
                  <a:pt x="393" y="162"/>
                </a:cubicBezTo>
                <a:cubicBezTo>
                  <a:pt x="345" y="155"/>
                  <a:pt x="345" y="155"/>
                  <a:pt x="345" y="155"/>
                </a:cubicBezTo>
                <a:cubicBezTo>
                  <a:pt x="343" y="147"/>
                  <a:pt x="339" y="138"/>
                  <a:pt x="335" y="130"/>
                </a:cubicBezTo>
                <a:cubicBezTo>
                  <a:pt x="338" y="125"/>
                  <a:pt x="342" y="119"/>
                  <a:pt x="349" y="111"/>
                </a:cubicBezTo>
                <a:cubicBezTo>
                  <a:pt x="355" y="103"/>
                  <a:pt x="359" y="97"/>
                  <a:pt x="362" y="94"/>
                </a:cubicBezTo>
                <a:cubicBezTo>
                  <a:pt x="363" y="92"/>
                  <a:pt x="364" y="90"/>
                  <a:pt x="364" y="88"/>
                </a:cubicBezTo>
                <a:cubicBezTo>
                  <a:pt x="364" y="85"/>
                  <a:pt x="363" y="84"/>
                  <a:pt x="362" y="82"/>
                </a:cubicBezTo>
                <a:cubicBezTo>
                  <a:pt x="356" y="73"/>
                  <a:pt x="342" y="58"/>
                  <a:pt x="319" y="38"/>
                </a:cubicBezTo>
                <a:cubicBezTo>
                  <a:pt x="317" y="36"/>
                  <a:pt x="315" y="35"/>
                  <a:pt x="313" y="35"/>
                </a:cubicBezTo>
                <a:cubicBezTo>
                  <a:pt x="310" y="35"/>
                  <a:pt x="308" y="36"/>
                  <a:pt x="306" y="38"/>
                </a:cubicBezTo>
                <a:cubicBezTo>
                  <a:pt x="269" y="65"/>
                  <a:pt x="269" y="65"/>
                  <a:pt x="269" y="65"/>
                </a:cubicBezTo>
                <a:cubicBezTo>
                  <a:pt x="262" y="62"/>
                  <a:pt x="254" y="59"/>
                  <a:pt x="246" y="56"/>
                </a:cubicBezTo>
                <a:cubicBezTo>
                  <a:pt x="239" y="8"/>
                  <a:pt x="239" y="8"/>
                  <a:pt x="239" y="8"/>
                </a:cubicBezTo>
                <a:cubicBezTo>
                  <a:pt x="238" y="6"/>
                  <a:pt x="237" y="4"/>
                  <a:pt x="236" y="2"/>
                </a:cubicBezTo>
                <a:cubicBezTo>
                  <a:pt x="234" y="1"/>
                  <a:pt x="232" y="0"/>
                  <a:pt x="229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6" y="0"/>
                  <a:pt x="163" y="2"/>
                  <a:pt x="162" y="7"/>
                </a:cubicBezTo>
                <a:cubicBezTo>
                  <a:pt x="160" y="16"/>
                  <a:pt x="157" y="32"/>
                  <a:pt x="154" y="56"/>
                </a:cubicBezTo>
                <a:cubicBezTo>
                  <a:pt x="146" y="58"/>
                  <a:pt x="138" y="62"/>
                  <a:pt x="131" y="66"/>
                </a:cubicBezTo>
                <a:cubicBezTo>
                  <a:pt x="95" y="38"/>
                  <a:pt x="95" y="38"/>
                  <a:pt x="95" y="38"/>
                </a:cubicBezTo>
                <a:cubicBezTo>
                  <a:pt x="92" y="36"/>
                  <a:pt x="90" y="35"/>
                  <a:pt x="88" y="35"/>
                </a:cubicBezTo>
                <a:cubicBezTo>
                  <a:pt x="84" y="35"/>
                  <a:pt x="76" y="41"/>
                  <a:pt x="63" y="54"/>
                </a:cubicBezTo>
                <a:cubicBezTo>
                  <a:pt x="51" y="66"/>
                  <a:pt x="42" y="76"/>
                  <a:pt x="38" y="82"/>
                </a:cubicBezTo>
                <a:cubicBezTo>
                  <a:pt x="36" y="84"/>
                  <a:pt x="35" y="86"/>
                  <a:pt x="35" y="88"/>
                </a:cubicBezTo>
                <a:cubicBezTo>
                  <a:pt x="35" y="90"/>
                  <a:pt x="36" y="92"/>
                  <a:pt x="38" y="94"/>
                </a:cubicBezTo>
                <a:cubicBezTo>
                  <a:pt x="49" y="108"/>
                  <a:pt x="59" y="120"/>
                  <a:pt x="66" y="130"/>
                </a:cubicBezTo>
                <a:cubicBezTo>
                  <a:pt x="61" y="138"/>
                  <a:pt x="58" y="146"/>
                  <a:pt x="56" y="154"/>
                </a:cubicBezTo>
                <a:cubicBezTo>
                  <a:pt x="7" y="161"/>
                  <a:pt x="7" y="161"/>
                  <a:pt x="7" y="161"/>
                </a:cubicBezTo>
                <a:cubicBezTo>
                  <a:pt x="5" y="162"/>
                  <a:pt x="3" y="163"/>
                  <a:pt x="2" y="165"/>
                </a:cubicBezTo>
                <a:cubicBezTo>
                  <a:pt x="1" y="167"/>
                  <a:pt x="0" y="169"/>
                  <a:pt x="0" y="171"/>
                </a:cubicBezTo>
                <a:cubicBezTo>
                  <a:pt x="0" y="229"/>
                  <a:pt x="0" y="229"/>
                  <a:pt x="0" y="229"/>
                </a:cubicBezTo>
                <a:cubicBezTo>
                  <a:pt x="0" y="231"/>
                  <a:pt x="1" y="233"/>
                  <a:pt x="2" y="235"/>
                </a:cubicBezTo>
                <a:cubicBezTo>
                  <a:pt x="3" y="237"/>
                  <a:pt x="5" y="238"/>
                  <a:pt x="8" y="238"/>
                </a:cubicBezTo>
                <a:cubicBezTo>
                  <a:pt x="55" y="245"/>
                  <a:pt x="55" y="245"/>
                  <a:pt x="55" y="245"/>
                </a:cubicBezTo>
                <a:cubicBezTo>
                  <a:pt x="58" y="254"/>
                  <a:pt x="61" y="262"/>
                  <a:pt x="66" y="271"/>
                </a:cubicBezTo>
                <a:cubicBezTo>
                  <a:pt x="63" y="275"/>
                  <a:pt x="58" y="281"/>
                  <a:pt x="52" y="289"/>
                </a:cubicBezTo>
                <a:cubicBezTo>
                  <a:pt x="46" y="297"/>
                  <a:pt x="41" y="303"/>
                  <a:pt x="39" y="307"/>
                </a:cubicBezTo>
                <a:cubicBezTo>
                  <a:pt x="37" y="309"/>
                  <a:pt x="37" y="310"/>
                  <a:pt x="37" y="313"/>
                </a:cubicBezTo>
                <a:cubicBezTo>
                  <a:pt x="37" y="315"/>
                  <a:pt x="37" y="317"/>
                  <a:pt x="38" y="319"/>
                </a:cubicBezTo>
                <a:cubicBezTo>
                  <a:pt x="45" y="328"/>
                  <a:pt x="59" y="343"/>
                  <a:pt x="81" y="362"/>
                </a:cubicBezTo>
                <a:cubicBezTo>
                  <a:pt x="83" y="364"/>
                  <a:pt x="85" y="365"/>
                  <a:pt x="88" y="365"/>
                </a:cubicBezTo>
                <a:cubicBezTo>
                  <a:pt x="90" y="365"/>
                  <a:pt x="93" y="364"/>
                  <a:pt x="94" y="363"/>
                </a:cubicBezTo>
                <a:cubicBezTo>
                  <a:pt x="131" y="335"/>
                  <a:pt x="131" y="335"/>
                  <a:pt x="131" y="335"/>
                </a:cubicBezTo>
                <a:cubicBezTo>
                  <a:pt x="138" y="339"/>
                  <a:pt x="146" y="342"/>
                  <a:pt x="155" y="345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62" y="395"/>
                  <a:pt x="163" y="397"/>
                  <a:pt x="165" y="398"/>
                </a:cubicBezTo>
                <a:cubicBezTo>
                  <a:pt x="167" y="400"/>
                  <a:pt x="169" y="400"/>
                  <a:pt x="171" y="400"/>
                </a:cubicBezTo>
                <a:cubicBezTo>
                  <a:pt x="229" y="400"/>
                  <a:pt x="229" y="400"/>
                  <a:pt x="229" y="400"/>
                </a:cubicBezTo>
                <a:cubicBezTo>
                  <a:pt x="234" y="400"/>
                  <a:pt x="237" y="398"/>
                  <a:pt x="239" y="393"/>
                </a:cubicBezTo>
                <a:cubicBezTo>
                  <a:pt x="241" y="384"/>
                  <a:pt x="243" y="368"/>
                  <a:pt x="246" y="345"/>
                </a:cubicBezTo>
                <a:cubicBezTo>
                  <a:pt x="254" y="342"/>
                  <a:pt x="262" y="339"/>
                  <a:pt x="270" y="335"/>
                </a:cubicBezTo>
                <a:cubicBezTo>
                  <a:pt x="306" y="363"/>
                  <a:pt x="306" y="363"/>
                  <a:pt x="306" y="363"/>
                </a:cubicBezTo>
                <a:cubicBezTo>
                  <a:pt x="308" y="364"/>
                  <a:pt x="311" y="365"/>
                  <a:pt x="313" y="365"/>
                </a:cubicBezTo>
                <a:cubicBezTo>
                  <a:pt x="316" y="365"/>
                  <a:pt x="325" y="359"/>
                  <a:pt x="337" y="347"/>
                </a:cubicBezTo>
                <a:cubicBezTo>
                  <a:pt x="350" y="334"/>
                  <a:pt x="358" y="325"/>
                  <a:pt x="363" y="319"/>
                </a:cubicBezTo>
                <a:cubicBezTo>
                  <a:pt x="364" y="317"/>
                  <a:pt x="365" y="315"/>
                  <a:pt x="365" y="313"/>
                </a:cubicBezTo>
                <a:cubicBezTo>
                  <a:pt x="365" y="310"/>
                  <a:pt x="364" y="308"/>
                  <a:pt x="363" y="306"/>
                </a:cubicBezTo>
                <a:cubicBezTo>
                  <a:pt x="350" y="291"/>
                  <a:pt x="341" y="279"/>
                  <a:pt x="335" y="270"/>
                </a:cubicBezTo>
                <a:cubicBezTo>
                  <a:pt x="338" y="264"/>
                  <a:pt x="342" y="256"/>
                  <a:pt x="345" y="246"/>
                </a:cubicBezTo>
                <a:cubicBezTo>
                  <a:pt x="393" y="239"/>
                  <a:pt x="393" y="239"/>
                  <a:pt x="393" y="239"/>
                </a:cubicBezTo>
                <a:cubicBezTo>
                  <a:pt x="395" y="239"/>
                  <a:pt x="397" y="238"/>
                  <a:pt x="398" y="236"/>
                </a:cubicBezTo>
                <a:cubicBezTo>
                  <a:pt x="400" y="234"/>
                  <a:pt x="400" y="232"/>
                  <a:pt x="400" y="230"/>
                </a:cubicBezTo>
                <a:cubicBezTo>
                  <a:pt x="400" y="172"/>
                  <a:pt x="400" y="172"/>
                  <a:pt x="400" y="172"/>
                </a:cubicBezTo>
                <a:cubicBezTo>
                  <a:pt x="400" y="170"/>
                  <a:pt x="400" y="168"/>
                  <a:pt x="398" y="166"/>
                </a:cubicBezTo>
                <a:close/>
                <a:moveTo>
                  <a:pt x="247" y="247"/>
                </a:moveTo>
                <a:cubicBezTo>
                  <a:pt x="234" y="260"/>
                  <a:pt x="219" y="267"/>
                  <a:pt x="200" y="267"/>
                </a:cubicBezTo>
                <a:cubicBezTo>
                  <a:pt x="182" y="267"/>
                  <a:pt x="166" y="260"/>
                  <a:pt x="153" y="247"/>
                </a:cubicBezTo>
                <a:cubicBezTo>
                  <a:pt x="140" y="234"/>
                  <a:pt x="133" y="219"/>
                  <a:pt x="133" y="200"/>
                </a:cubicBezTo>
                <a:cubicBezTo>
                  <a:pt x="133" y="182"/>
                  <a:pt x="140" y="166"/>
                  <a:pt x="153" y="153"/>
                </a:cubicBezTo>
                <a:cubicBezTo>
                  <a:pt x="166" y="140"/>
                  <a:pt x="182" y="133"/>
                  <a:pt x="200" y="133"/>
                </a:cubicBezTo>
                <a:cubicBezTo>
                  <a:pt x="219" y="133"/>
                  <a:pt x="234" y="140"/>
                  <a:pt x="247" y="153"/>
                </a:cubicBezTo>
                <a:cubicBezTo>
                  <a:pt x="260" y="166"/>
                  <a:pt x="267" y="182"/>
                  <a:pt x="267" y="200"/>
                </a:cubicBezTo>
                <a:cubicBezTo>
                  <a:pt x="267" y="219"/>
                  <a:pt x="260" y="234"/>
                  <a:pt x="247" y="247"/>
                </a:cubicBezTo>
                <a:close/>
                <a:moveTo>
                  <a:pt x="247" y="247"/>
                </a:moveTo>
                <a:cubicBezTo>
                  <a:pt x="247" y="247"/>
                  <a:pt x="247" y="247"/>
                  <a:pt x="247" y="24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Freeform 124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2101463" y="2939843"/>
            <a:ext cx="485639" cy="472308"/>
          </a:xfrm>
          <a:custGeom>
            <a:gdLst>
              <a:gd name="T0" fmla="*/ 5543 w 73"/>
              <a:gd name="T1" fmla="*/ 109801 h 68"/>
              <a:gd name="T2" fmla="*/ 205106 w 73"/>
              <a:gd name="T3" fmla="*/ 5779 h 68"/>
              <a:gd name="T4" fmla="*/ 399125 w 73"/>
              <a:gd name="T5" fmla="*/ 121359 h 68"/>
              <a:gd name="T6" fmla="*/ 199562 w 73"/>
              <a:gd name="T7" fmla="*/ 23116 h 68"/>
              <a:gd name="T8" fmla="*/ 5543 w 73"/>
              <a:gd name="T9" fmla="*/ 127138 h 68"/>
              <a:gd name="T10" fmla="*/ 205106 w 73"/>
              <a:gd name="T11" fmla="*/ 34674 h 68"/>
              <a:gd name="T12" fmla="*/ 365864 w 73"/>
              <a:gd name="T13" fmla="*/ 127138 h 68"/>
              <a:gd name="T14" fmla="*/ 44347 w 73"/>
              <a:gd name="T15" fmla="*/ 127138 h 68"/>
              <a:gd name="T16" fmla="*/ 38804 w 73"/>
              <a:gd name="T17" fmla="*/ 121359 h 68"/>
              <a:gd name="T18" fmla="*/ 205106 w 73"/>
              <a:gd name="T19" fmla="*/ 34674 h 68"/>
              <a:gd name="T20" fmla="*/ 199562 w 73"/>
              <a:gd name="T21" fmla="*/ 46232 h 68"/>
              <a:gd name="T22" fmla="*/ 332604 w 73"/>
              <a:gd name="T23" fmla="*/ 115580 h 68"/>
              <a:gd name="T24" fmla="*/ 404668 w 73"/>
              <a:gd name="T25" fmla="*/ 387192 h 68"/>
              <a:gd name="T26" fmla="*/ 5543 w 73"/>
              <a:gd name="T27" fmla="*/ 392971 h 68"/>
              <a:gd name="T28" fmla="*/ 0 w 73"/>
              <a:gd name="T29" fmla="*/ 352518 h 68"/>
              <a:gd name="T30" fmla="*/ 22174 w 73"/>
              <a:gd name="T31" fmla="*/ 340960 h 68"/>
              <a:gd name="T32" fmla="*/ 33260 w 73"/>
              <a:gd name="T33" fmla="*/ 323623 h 68"/>
              <a:gd name="T34" fmla="*/ 66521 w 73"/>
              <a:gd name="T35" fmla="*/ 150254 h 68"/>
              <a:gd name="T36" fmla="*/ 38804 w 73"/>
              <a:gd name="T37" fmla="*/ 144475 h 68"/>
              <a:gd name="T38" fmla="*/ 72064 w 73"/>
              <a:gd name="T39" fmla="*/ 138696 h 68"/>
              <a:gd name="T40" fmla="*/ 149672 w 73"/>
              <a:gd name="T41" fmla="*/ 138696 h 68"/>
              <a:gd name="T42" fmla="*/ 227279 w 73"/>
              <a:gd name="T43" fmla="*/ 138696 h 68"/>
              <a:gd name="T44" fmla="*/ 310430 w 73"/>
              <a:gd name="T45" fmla="*/ 138696 h 68"/>
              <a:gd name="T46" fmla="*/ 360321 w 73"/>
              <a:gd name="T47" fmla="*/ 138696 h 68"/>
              <a:gd name="T48" fmla="*/ 360321 w 73"/>
              <a:gd name="T49" fmla="*/ 150254 h 68"/>
              <a:gd name="T50" fmla="*/ 343691 w 73"/>
              <a:gd name="T51" fmla="*/ 323623 h 68"/>
              <a:gd name="T52" fmla="*/ 376951 w 73"/>
              <a:gd name="T53" fmla="*/ 335181 h 68"/>
              <a:gd name="T54" fmla="*/ 393581 w 73"/>
              <a:gd name="T55" fmla="*/ 340960 h 68"/>
              <a:gd name="T56" fmla="*/ 266083 w 73"/>
              <a:gd name="T57" fmla="*/ 323623 h 68"/>
              <a:gd name="T58" fmla="*/ 304887 w 73"/>
              <a:gd name="T59" fmla="*/ 150254 h 68"/>
              <a:gd name="T60" fmla="*/ 266083 w 73"/>
              <a:gd name="T61" fmla="*/ 323623 h 68"/>
              <a:gd name="T62" fmla="*/ 221736 w 73"/>
              <a:gd name="T63" fmla="*/ 323623 h 68"/>
              <a:gd name="T64" fmla="*/ 182932 w 73"/>
              <a:gd name="T65" fmla="*/ 150254 h 68"/>
              <a:gd name="T66" fmla="*/ 105325 w 73"/>
              <a:gd name="T67" fmla="*/ 323623 h 68"/>
              <a:gd name="T68" fmla="*/ 144128 w 73"/>
              <a:gd name="T69" fmla="*/ 150254 h 68"/>
              <a:gd name="T70" fmla="*/ 105325 w 73"/>
              <a:gd name="T71" fmla="*/ 323623 h 68"/>
              <a:gd name="T72" fmla="*/ 360321 w 73"/>
              <a:gd name="T73" fmla="*/ 340960 h 68"/>
              <a:gd name="T74" fmla="*/ 38804 w 73"/>
              <a:gd name="T75" fmla="*/ 340960 h 68"/>
              <a:gd name="T76" fmla="*/ 371408 w 73"/>
              <a:gd name="T77" fmla="*/ 358297 h 68"/>
              <a:gd name="T78" fmla="*/ 16630 w 73"/>
              <a:gd name="T79" fmla="*/ 358297 h 68"/>
              <a:gd name="T80" fmla="*/ 388038 w 73"/>
              <a:gd name="T81" fmla="*/ 37563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Freeform 280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2131936" y="4057794"/>
            <a:ext cx="424694" cy="462785"/>
          </a:xfrm>
          <a:custGeom>
            <a:gdLst>
              <a:gd name="T0" fmla="*/ 66227 w 64"/>
              <a:gd name="T1" fmla="*/ 259224 h 67"/>
              <a:gd name="T2" fmla="*/ 66227 w 64"/>
              <a:gd name="T3" fmla="*/ 362913 h 67"/>
              <a:gd name="T4" fmla="*/ 44151 w 64"/>
              <a:gd name="T5" fmla="*/ 385955 h 67"/>
              <a:gd name="T6" fmla="*/ 22076 w 64"/>
              <a:gd name="T7" fmla="*/ 385955 h 67"/>
              <a:gd name="T8" fmla="*/ 0 w 64"/>
              <a:gd name="T9" fmla="*/ 362913 h 67"/>
              <a:gd name="T10" fmla="*/ 0 w 64"/>
              <a:gd name="T11" fmla="*/ 259224 h 67"/>
              <a:gd name="T12" fmla="*/ 22076 w 64"/>
              <a:gd name="T13" fmla="*/ 236181 h 67"/>
              <a:gd name="T14" fmla="*/ 44151 w 64"/>
              <a:gd name="T15" fmla="*/ 236181 h 67"/>
              <a:gd name="T16" fmla="*/ 66227 w 64"/>
              <a:gd name="T17" fmla="*/ 259224 h 67"/>
              <a:gd name="T18" fmla="*/ 143491 w 64"/>
              <a:gd name="T19" fmla="*/ 149774 h 67"/>
              <a:gd name="T20" fmla="*/ 115896 w 64"/>
              <a:gd name="T21" fmla="*/ 149774 h 67"/>
              <a:gd name="T22" fmla="*/ 93821 w 64"/>
              <a:gd name="T23" fmla="*/ 172816 h 67"/>
              <a:gd name="T24" fmla="*/ 93821 w 64"/>
              <a:gd name="T25" fmla="*/ 362913 h 67"/>
              <a:gd name="T26" fmla="*/ 115896 w 64"/>
              <a:gd name="T27" fmla="*/ 385955 h 67"/>
              <a:gd name="T28" fmla="*/ 143491 w 64"/>
              <a:gd name="T29" fmla="*/ 385955 h 67"/>
              <a:gd name="T30" fmla="*/ 165566 w 64"/>
              <a:gd name="T31" fmla="*/ 362913 h 67"/>
              <a:gd name="T32" fmla="*/ 165566 w 64"/>
              <a:gd name="T33" fmla="*/ 172816 h 67"/>
              <a:gd name="T34" fmla="*/ 143491 w 64"/>
              <a:gd name="T35" fmla="*/ 149774 h 67"/>
              <a:gd name="T36" fmla="*/ 237312 w 64"/>
              <a:gd name="T37" fmla="*/ 184337 h 67"/>
              <a:gd name="T38" fmla="*/ 215236 w 64"/>
              <a:gd name="T39" fmla="*/ 184337 h 67"/>
              <a:gd name="T40" fmla="*/ 193161 w 64"/>
              <a:gd name="T41" fmla="*/ 207379 h 67"/>
              <a:gd name="T42" fmla="*/ 193161 w 64"/>
              <a:gd name="T43" fmla="*/ 362913 h 67"/>
              <a:gd name="T44" fmla="*/ 215236 w 64"/>
              <a:gd name="T45" fmla="*/ 385955 h 67"/>
              <a:gd name="T46" fmla="*/ 237312 w 64"/>
              <a:gd name="T47" fmla="*/ 385955 h 67"/>
              <a:gd name="T48" fmla="*/ 259387 w 64"/>
              <a:gd name="T49" fmla="*/ 362913 h 67"/>
              <a:gd name="T50" fmla="*/ 259387 w 64"/>
              <a:gd name="T51" fmla="*/ 207379 h 67"/>
              <a:gd name="T52" fmla="*/ 237312 w 64"/>
              <a:gd name="T53" fmla="*/ 184337 h 67"/>
              <a:gd name="T54" fmla="*/ 331133 w 64"/>
              <a:gd name="T55" fmla="*/ 103689 h 67"/>
              <a:gd name="T56" fmla="*/ 309057 w 64"/>
              <a:gd name="T57" fmla="*/ 103689 h 67"/>
              <a:gd name="T58" fmla="*/ 286982 w 64"/>
              <a:gd name="T59" fmla="*/ 126731 h 67"/>
              <a:gd name="T60" fmla="*/ 286982 w 64"/>
              <a:gd name="T61" fmla="*/ 362913 h 67"/>
              <a:gd name="T62" fmla="*/ 309057 w 64"/>
              <a:gd name="T63" fmla="*/ 385955 h 67"/>
              <a:gd name="T64" fmla="*/ 331133 w 64"/>
              <a:gd name="T65" fmla="*/ 385955 h 67"/>
              <a:gd name="T66" fmla="*/ 353208 w 64"/>
              <a:gd name="T67" fmla="*/ 362913 h 67"/>
              <a:gd name="T68" fmla="*/ 353208 w 64"/>
              <a:gd name="T69" fmla="*/ 126731 h 67"/>
              <a:gd name="T70" fmla="*/ 331133 w 64"/>
              <a:gd name="T71" fmla="*/ 103689 h 67"/>
              <a:gd name="T72" fmla="*/ 115896 w 64"/>
              <a:gd name="T73" fmla="*/ 74887 h 67"/>
              <a:gd name="T74" fmla="*/ 226274 w 64"/>
              <a:gd name="T75" fmla="*/ 155534 h 67"/>
              <a:gd name="T76" fmla="*/ 320095 w 64"/>
              <a:gd name="T77" fmla="*/ 28803 h 67"/>
              <a:gd name="T78" fmla="*/ 325614 w 64"/>
              <a:gd name="T79" fmla="*/ 34563 h 67"/>
              <a:gd name="T80" fmla="*/ 331133 w 64"/>
              <a:gd name="T81" fmla="*/ 0 h 67"/>
              <a:gd name="T82" fmla="*/ 298019 w 64"/>
              <a:gd name="T83" fmla="*/ 17282 h 67"/>
              <a:gd name="T84" fmla="*/ 309057 w 64"/>
              <a:gd name="T85" fmla="*/ 23042 h 67"/>
              <a:gd name="T86" fmla="*/ 220755 w 64"/>
              <a:gd name="T87" fmla="*/ 132492 h 67"/>
              <a:gd name="T88" fmla="*/ 110378 w 64"/>
              <a:gd name="T89" fmla="*/ 51845 h 67"/>
              <a:gd name="T90" fmla="*/ 0 w 64"/>
              <a:gd name="T91" fmla="*/ 167055 h 67"/>
              <a:gd name="T92" fmla="*/ 11038 w 64"/>
              <a:gd name="T93" fmla="*/ 178576 h 67"/>
              <a:gd name="T94" fmla="*/ 115896 w 64"/>
              <a:gd name="T95" fmla="*/ 74887 h 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Freeform 53"/>
          <p:cNvSpPr>
            <a:spLocks noEditPoints="1"/>
          </p:cNvSpPr>
          <p:nvPr>
            <p:custDataLst>
              <p:tags r:id="rId22"/>
            </p:custDataLst>
          </p:nvPr>
        </p:nvSpPr>
        <p:spPr bwMode="auto">
          <a:xfrm>
            <a:off x="2082419" y="5084330"/>
            <a:ext cx="523728" cy="544677"/>
          </a:xfrm>
          <a:custGeom>
            <a:gdLst>
              <a:gd name="T0" fmla="*/ 175088 w 80"/>
              <a:gd name="T1" fmla="*/ 226967 h 80"/>
              <a:gd name="T2" fmla="*/ 268104 w 80"/>
              <a:gd name="T3" fmla="*/ 329101 h 80"/>
              <a:gd name="T4" fmla="*/ 235275 w 80"/>
              <a:gd name="T5" fmla="*/ 317753 h 80"/>
              <a:gd name="T6" fmla="*/ 366591 w 80"/>
              <a:gd name="T7" fmla="*/ 363146 h 80"/>
              <a:gd name="T8" fmla="*/ 383005 w 80"/>
              <a:gd name="T9" fmla="*/ 363146 h 80"/>
              <a:gd name="T10" fmla="*/ 218860 w 80"/>
              <a:gd name="T11" fmla="*/ 323427 h 80"/>
              <a:gd name="T12" fmla="*/ 207917 w 80"/>
              <a:gd name="T13" fmla="*/ 317753 h 80"/>
              <a:gd name="T14" fmla="*/ 218860 w 80"/>
              <a:gd name="T15" fmla="*/ 436911 h 80"/>
              <a:gd name="T16" fmla="*/ 218860 w 80"/>
              <a:gd name="T17" fmla="*/ 453933 h 80"/>
              <a:gd name="T18" fmla="*/ 125845 w 80"/>
              <a:gd name="T19" fmla="*/ 278034 h 80"/>
              <a:gd name="T20" fmla="*/ 136788 w 80"/>
              <a:gd name="T21" fmla="*/ 243989 h 80"/>
              <a:gd name="T22" fmla="*/ 142259 w 80"/>
              <a:gd name="T23" fmla="*/ 363146 h 80"/>
              <a:gd name="T24" fmla="*/ 147731 w 80"/>
              <a:gd name="T25" fmla="*/ 380169 h 80"/>
              <a:gd name="T26" fmla="*/ 125845 w 80"/>
              <a:gd name="T27" fmla="*/ 226967 h 80"/>
              <a:gd name="T28" fmla="*/ 136788 w 80"/>
              <a:gd name="T29" fmla="*/ 215618 h 80"/>
              <a:gd name="T30" fmla="*/ 16415 w 80"/>
              <a:gd name="T31" fmla="*/ 226967 h 80"/>
              <a:gd name="T32" fmla="*/ 0 w 80"/>
              <a:gd name="T33" fmla="*/ 226967 h 80"/>
              <a:gd name="T34" fmla="*/ 175088 w 80"/>
              <a:gd name="T35" fmla="*/ 130506 h 80"/>
              <a:gd name="T36" fmla="*/ 207917 w 80"/>
              <a:gd name="T37" fmla="*/ 141854 h 80"/>
              <a:gd name="T38" fmla="*/ 71130 w 80"/>
              <a:gd name="T39" fmla="*/ 90787 h 80"/>
              <a:gd name="T40" fmla="*/ 54715 w 80"/>
              <a:gd name="T41" fmla="*/ 90787 h 80"/>
              <a:gd name="T42" fmla="*/ 218860 w 80"/>
              <a:gd name="T43" fmla="*/ 130506 h 80"/>
              <a:gd name="T44" fmla="*/ 235275 w 80"/>
              <a:gd name="T45" fmla="*/ 141854 h 80"/>
              <a:gd name="T46" fmla="*/ 218860 w 80"/>
              <a:gd name="T47" fmla="*/ 17022 h 80"/>
              <a:gd name="T48" fmla="*/ 218860 w 80"/>
              <a:gd name="T49" fmla="*/ 0 h 80"/>
              <a:gd name="T50" fmla="*/ 317347 w 80"/>
              <a:gd name="T51" fmla="*/ 181573 h 80"/>
              <a:gd name="T52" fmla="*/ 306404 w 80"/>
              <a:gd name="T53" fmla="*/ 215618 h 80"/>
              <a:gd name="T54" fmla="*/ 289990 w 80"/>
              <a:gd name="T55" fmla="*/ 102135 h 80"/>
              <a:gd name="T56" fmla="*/ 383005 w 80"/>
              <a:gd name="T57" fmla="*/ 90787 h 80"/>
              <a:gd name="T58" fmla="*/ 322819 w 80"/>
              <a:gd name="T59" fmla="*/ 266686 h 80"/>
              <a:gd name="T60" fmla="*/ 289990 w 80"/>
              <a:gd name="T61" fmla="*/ 278034 h 80"/>
              <a:gd name="T62" fmla="*/ 366591 w 80"/>
              <a:gd name="T63" fmla="*/ 175899 h 80"/>
              <a:gd name="T64" fmla="*/ 284518 w 80"/>
              <a:gd name="T65" fmla="*/ 340450 h 80"/>
              <a:gd name="T66" fmla="*/ 289990 w 80"/>
              <a:gd name="T67" fmla="*/ 226967 h 80"/>
              <a:gd name="T68" fmla="*/ 289990 w 80"/>
              <a:gd name="T69" fmla="*/ 226967 h 80"/>
              <a:gd name="T70" fmla="*/ 273575 w 80"/>
              <a:gd name="T71" fmla="*/ 226967 h 80"/>
              <a:gd name="T72" fmla="*/ 240746 w 80"/>
              <a:gd name="T73" fmla="*/ 175899 h 80"/>
              <a:gd name="T74" fmla="*/ 180560 w 80"/>
              <a:gd name="T75" fmla="*/ 187247 h 80"/>
              <a:gd name="T76" fmla="*/ 169617 w 80"/>
              <a:gd name="T77" fmla="*/ 249663 h 80"/>
              <a:gd name="T78" fmla="*/ 218860 w 80"/>
              <a:gd name="T79" fmla="*/ 283708 h 80"/>
              <a:gd name="T80" fmla="*/ 268104 w 80"/>
              <a:gd name="T81" fmla="*/ 175899 h 80"/>
              <a:gd name="T82" fmla="*/ 273575 w 80"/>
              <a:gd name="T83" fmla="*/ 175899 h 80"/>
              <a:gd name="T84" fmla="*/ 218860 w 80"/>
              <a:gd name="T85" fmla="*/ 158877 h 80"/>
              <a:gd name="T86" fmla="*/ 218860 w 80"/>
              <a:gd name="T87" fmla="*/ 158877 h 80"/>
              <a:gd name="T88" fmla="*/ 175088 w 80"/>
              <a:gd name="T89" fmla="*/ 175899 h 80"/>
              <a:gd name="T90" fmla="*/ 153202 w 80"/>
              <a:gd name="T91" fmla="*/ 232641 h 80"/>
              <a:gd name="T92" fmla="*/ 147731 w 80"/>
              <a:gd name="T93" fmla="*/ 226967 h 80"/>
              <a:gd name="T94" fmla="*/ 169617 w 80"/>
              <a:gd name="T95" fmla="*/ 278034 h 80"/>
              <a:gd name="T96" fmla="*/ 175088 w 80"/>
              <a:gd name="T97" fmla="*/ 283708 h 80"/>
              <a:gd name="T98" fmla="*/ 218860 w 80"/>
              <a:gd name="T99" fmla="*/ 300731 h 80"/>
              <a:gd name="T100" fmla="*/ 273575 w 80"/>
              <a:gd name="T101" fmla="*/ 283708 h 80"/>
              <a:gd name="T102" fmla="*/ 268104 w 80"/>
              <a:gd name="T103" fmla="*/ 283708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两者预防与治疗比较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1435999" y="3764082"/>
            <a:ext cx="9327578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7"/>
            </p:custDataLst>
          </p:nvPr>
        </p:nvCxnSpPr>
        <p:spPr>
          <a:xfrm flipH="1">
            <a:off x="6107446" y="1478134"/>
            <a:ext cx="0" cy="4663795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8"/>
            </p:custDataLst>
          </p:nvPr>
        </p:nvSpPr>
        <p:spPr bwMode="auto">
          <a:xfrm>
            <a:off x="1974214" y="2165744"/>
            <a:ext cx="494008" cy="416613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9"/>
            </p:custDataLst>
          </p:nvPr>
        </p:nvSpPr>
        <p:spPr>
          <a:xfrm>
            <a:off x="6899730" y="2127676"/>
            <a:ext cx="528890" cy="492748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0"/>
            </p:custDataLst>
          </p:nvPr>
        </p:nvSpPr>
        <p:spPr bwMode="auto">
          <a:xfrm>
            <a:off x="1974521" y="4491994"/>
            <a:ext cx="495419" cy="407067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11"/>
            </p:custDataLst>
          </p:nvPr>
        </p:nvSpPr>
        <p:spPr bwMode="auto">
          <a:xfrm>
            <a:off x="6934272" y="4517676"/>
            <a:ext cx="496332" cy="355704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标题 1"/>
          <p:cNvSpPr txBox="1"/>
          <p:nvPr>
            <p:custDataLst>
              <p:tags r:id="rId12"/>
            </p:custDataLst>
          </p:nvPr>
        </p:nvSpPr>
        <p:spPr>
          <a:xfrm>
            <a:off x="2670865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fr-FR" altLang="zh-CN" sz="16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预防：失禁性皮炎需要保持皮肤清洁干燥，避免刺激性物质；压疮需要定期翻身，避免长时间压迫。</a:t>
            </a:r>
          </a:p>
        </p:txBody>
      </p:sp>
      <p:sp>
        <p:nvSpPr>
          <p:cNvPr id="21" name="标题 1"/>
          <p:cNvSpPr txBox="1"/>
          <p:nvPr>
            <p:custDataLst>
              <p:tags r:id="rId13"/>
            </p:custDataLst>
          </p:nvPr>
        </p:nvSpPr>
        <p:spPr>
          <a:xfrm>
            <a:off x="2670865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6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护理：失禁性皮炎需要保持皮肤清洁，避免刺激性物质；压疮需要定期翻身，避免长时间压迫。</a:t>
            </a:r>
          </a:p>
        </p:txBody>
      </p:sp>
      <p:sp>
        <p:nvSpPr>
          <p:cNvPr id="22" name="标题 1"/>
          <p:cNvSpPr txBox="1"/>
          <p:nvPr>
            <p:custDataLst>
              <p:tags r:id="rId14"/>
            </p:custDataLst>
          </p:nvPr>
        </p:nvSpPr>
        <p:spPr>
          <a:xfrm>
            <a:off x="7625669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6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治疗：失禁性皮炎需要使用抗炎药物，避免使用刺激性药物；压疮需要及时处理伤口，避免感染。</a:t>
            </a:r>
          </a:p>
        </p:txBody>
      </p:sp>
      <p:sp>
        <p:nvSpPr>
          <p:cNvPr id="23" name="标题 1"/>
          <p:cNvSpPr txBox="1"/>
          <p:nvPr>
            <p:custDataLst>
              <p:tags r:id="rId15"/>
            </p:custDataLst>
          </p:nvPr>
        </p:nvSpPr>
        <p:spPr>
          <a:xfrm>
            <a:off x="7625669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饮食：失禁性皮炎需要避免刺激性食物，多吃富含维生素的食物；压疮需要保持营养均衡，多吃富含蛋白质的食物。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*f*1"/>
  <p:tag name="KSO_WM_UNIT_INDEX" val="1"/>
  <p:tag name="KSO_WM_UNIT_LAYERLEVEL" val="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LINE_FILL_TYPE" val="2"/>
  <p:tag name="KSO_WM_UNIT_LINE_FORE_SCHEMECOLOR_INDEX" val="6"/>
  <p:tag name="KSO_WM_UNIT_LINE_FORE_SCHEMECOLOR_INDEX_BRIGHTNESS" val="0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 "/>
  <p:tag name="KSO_WM_UNIT_TYPE" val="b"/>
  <p:tag name="KSO_WM_UNIT_VALUE" val="17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耐心观看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1*f*1"/>
  <p:tag name="KSO_WM_UNIT_INDEX" val="1"/>
  <p:tag name="KSO_WM_UNIT_LAYERLEVEL" val="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6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16"/>
  <p:tag name="KSO_WM_TEMPLATE_MASTER_TYPE" val="1"/>
  <p:tag name="KSO_WM_TEMPLATE_SUBCATEGORY" val="29"/>
  <p:tag name="KSO_WM_TEMPLATE_THUMBS_INDEX" val="1、1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6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816_1*f*1"/>
  <p:tag name="KSO_WM_UNIT_INDEX" val="1"/>
  <p:tag name="KSO_WM_UNIT_LAYERLEVEL" val="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SLIDE_CONTENT_AREA" val="{&quot;left&quot;:&quot;32.85&quot;,&quot;top&quot;:&quot;118.65&quot;,&quot;width&quot;:&quot;559.25&quot;,&quot;height&quot;:&quot;270.8&quot;}"/>
  <p:tag name="KSO_WM_SLIDE_ID" val="custom2023081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16"/>
  <p:tag name="KSO_WM_TEMPLATE_MASTER_TYPE" val="1"/>
  <p:tag name="KSO_WM_TEMPLATE_SUBCATEGORY" val="0"/>
  <p:tag name="KSO_WM_TEMPLATE_THUMBS_INDEX" val="1、11"/>
</p:tagLst>
</file>

<file path=ppt/tags/tag1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16"/>
  <p:tag name="KSO_WM_TEMPLATE_MASTER_TYPE" val="1"/>
  <p:tag name="KSO_WM_TEMPLATE_SUBCATEGORY" val="17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6_9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6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02.xml><?xml version="1.0" encoding="utf-8"?>
<p:tagLst xmlns:p="http://schemas.openxmlformats.org/presentationml/2006/main">
  <p:tag name="KSO_WM_BEAUTIFY_FLAG" val="#wm#"/>
  <p:tag name="KSO_WM_SLIDE_CONTENT_AREA" val="{&quot;left&quot;:&quot;25.55&quot;,&quot;top&quot;:&quot;89&quot;,&quot;width&quot;:&quot;559.25&quot;,&quot;height&quot;:&quot;318.8&quot;}"/>
  <p:tag name="KSO_WM_SLIDE_ID" val="custom20230816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6"/>
  <p:tag name="KSO_WM_TEMPLATE_MASTER_TYPE" val="1"/>
  <p:tag name="KSO_WM_TEMPLATE_SUBCATEGORY" val="0"/>
</p:tagLst>
</file>

<file path=ppt/tags/tag2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54:37&quot;,&quot;maxSize&quot;:{&quot;size1&quot;:22.2},&quot;minSize&quot;:{&quot;size1&quot;:13.5},&quot;normalSize&quot;:{&quot;size1&quot;:13.5},&quot;subLayout&quot;:[{&quot;id&quot;:&quot;2023-09-09T16:54:37&quot;,&quot;margin&quot;:{&quot;bottom&quot;:0.025999998673796654,&quot;left&quot;:2.117000102996826,&quot;right&quot;:1.2699999809265137,&quot;top&quot;:0.4230000376701355},&quot;type&quot;:0},{&quot;id&quot;:&quot;2023-09-09T16:54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6"/>
  <p:tag name="KSO_WM_TEMPLATE_MASTER_TYPE" val="0"/>
  <p:tag name="KSO_WM_TEMPLATE_SUBCATEGORY" val="25"/>
</p:tagLst>
</file>

<file path=ppt/tags/tag2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3*l_h_i*1_1_2"/>
  <p:tag name="KSO_WM_UNIT_INDEX" val="1_1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3*l_h_i*1_2_2"/>
  <p:tag name="KSO_WM_UNIT_INDEX" val="1_2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3*l_h_i*1_3_2"/>
  <p:tag name="KSO_WM_UNIT_INDEX" val="1_3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3*l_h_i*1_4_2"/>
  <p:tag name="KSO_WM_UNIT_INDEX" val="1_4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54:38&quot;,&quot;maxSize&quot;:{&quot;size1&quot;:22.2},&quot;minSize&quot;:{&quot;size1&quot;:13.5},&quot;normalSize&quot;:{&quot;size1&quot;:13.5},&quot;subLayout&quot;:[{&quot;id&quot;:&quot;2023-09-09T16:54:38&quot;,&quot;margin&quot;:{&quot;bottom&quot;:0.025999998673796654,&quot;left&quot;:2.117000102996826,&quot;right&quot;:1.2699999809265137,&quot;top&quot;:0.4230000376701355},&quot;type&quot;:0},{&quot;id&quot;:&quot;2023-09-09T16:54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6"/>
  <p:tag name="KSO_WM_TEMPLATE_MASTER_TYPE" val="0"/>
  <p:tag name="KSO_WM_TEMPLATE_SUBCATEGORY" val="25"/>
</p:tagLst>
</file>

<file path=ppt/tags/tag2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3*l_h_i*1_1_1"/>
  <p:tag name="KSO_WM_UNIT_INDEX" val="1_1_1"/>
  <p:tag name="KSO_WM_UNIT_LAYERLEVEL" val="1_1_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3*l_h_i*1_2_1"/>
  <p:tag name="KSO_WM_UNIT_INDEX" val="1_2_1"/>
  <p:tag name="KSO_WM_UNIT_LAYERLEVEL" val="1_1_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3*l_h_i*1_3_1"/>
  <p:tag name="KSO_WM_UNIT_INDEX" val="1_3_1"/>
  <p:tag name="KSO_WM_UNIT_LAYERLEVEL" val="1_1_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3*l_h_i*1_4_1"/>
  <p:tag name="KSO_WM_UNIT_INDEX" val="1_4_1"/>
  <p:tag name="KSO_WM_UNIT_LAYERLEVEL" val="1_1_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2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54:35&quot;,&quot;maxSize&quot;:{&quot;size1&quot;:22.2},&quot;minSize&quot;:{&quot;size1&quot;:13.5},&quot;normalSize&quot;:{&quot;size1&quot;:13.5},&quot;subLayout&quot;:[{&quot;id&quot;:&quot;2023-09-09T16:54:35&quot;,&quot;margin&quot;:{&quot;bottom&quot;:0.025999998673796654,&quot;left&quot;:2.117000102996826,&quot;right&quot;:1.2699999809265137,&quot;top&quot;:0.4230000376701355},&quot;type&quot;:0},{&quot;id&quot;:&quot;2023-09-09T16:54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6"/>
  <p:tag name="KSO_WM_TEMPLATE_MASTER_TYPE" val="0"/>
  <p:tag name="KSO_WM_TEMPLATE_SUBCATEGORY" val="25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6_9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6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58.xml><?xml version="1.0" encoding="utf-8"?>
<p:tagLst xmlns:p="http://schemas.openxmlformats.org/presentationml/2006/main">
  <p:tag name="KSO_WM_BEAUTIFY_FLAG" val="#wm#"/>
  <p:tag name="KSO_WM_SLIDE_CONTENT_AREA" val="{&quot;left&quot;:&quot;25.55&quot;,&quot;top&quot;:&quot;89&quot;,&quot;width&quot;:&quot;559.25&quot;,&quot;height&quot;:&quot;318.8&quot;}"/>
  <p:tag name="KSO_WM_SLIDE_ID" val="custom20230816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6"/>
  <p:tag name="KSO_WM_TEMPLATE_MASTER_TYPE" val="1"/>
  <p:tag name="KSO_WM_TEMPLATE_SUBCATEGORY" val="0"/>
</p:tagLst>
</file>

<file path=ppt/tags/tag2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2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3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4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265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6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7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268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9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0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271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2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3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27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54:35&quot;,&quot;maxSize&quot;:{&quot;size1&quot;:22.2},&quot;minSize&quot;:{&quot;size1&quot;:13.5},&quot;normalSize&quot;:{&quot;size1&quot;:13.5},&quot;subLayout&quot;:[{&quot;id&quot;:&quot;2023-09-09T16:54:35&quot;,&quot;margin&quot;:{&quot;bottom&quot;:0.025999998673796654,&quot;left&quot;:2.117000102996826,&quot;right&quot;:1.2699999809265137,&quot;top&quot;:0.4230000376701355},&quot;type&quot;:0},{&quot;id&quot;:&quot;2023-09-09T16:54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6"/>
  <p:tag name="KSO_WM_TEMPLATE_MASTER_TYPE" val="0"/>
  <p:tag name="KSO_WM_TEMPLATE_SUBCATEGORY" val="25"/>
</p:tagLst>
</file>

<file path=ppt/tags/tag2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6431_1*q_i*1_1"/>
  <p:tag name="KSO_WM_UNIT_INDEX" val="1_1"/>
  <p:tag name="KSO_WM_UNIT_LAYERLEVEL" val="1_1"/>
  <p:tag name="KSO_WM_UNIT_SHADOW_SCHEMECOLOR_INDEX" val="13"/>
  <p:tag name="KSO_WM_UNIT_SHADOW_SCHEMECOLOR_INDEX_BRIGHTNESS" val="0.05"/>
  <p:tag name="KSO_WM_UNIT_TEXT_FILL_FORE_SCHEMECOLOR_INDEX" val="2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31_1*q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31_1*q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31_1*q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6431_1*q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54:34&quot;,&quot;maxSize&quot;:{&quot;size1&quot;:22.2},&quot;minSize&quot;:{&quot;size1&quot;:13.5},&quot;normalSize&quot;:{&quot;size1&quot;:13.5},&quot;subLayout&quot;:[{&quot;id&quot;:&quot;2023-09-09T16:54:34&quot;,&quot;margin&quot;:{&quot;bottom&quot;:0.025999998673796654,&quot;left&quot;:2.117000102996826,&quot;right&quot;:1.2699999809265137,&quot;top&quot;:0.4230000376701355},&quot;type&quot;:0},{&quot;id&quot;:&quot;2023-09-09T16:54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6"/>
  <p:tag name="KSO_WM_TEMPLATE_MASTER_TYPE" val="0"/>
  <p:tag name="KSO_WM_TEMPLATE_SUBCATEGORY" val="25"/>
</p:tagLst>
</file>

<file path=ppt/tags/tag3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7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2_1"/>
  <p:tag name="KSO_WM_UNIT_INDEX" val="1_2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8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3_1"/>
  <p:tag name="KSO_WM_UNIT_INDEX" val="1_3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9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9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4_1"/>
  <p:tag name="KSO_WM_UNIT_INDEX" val="1_4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9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2_1"/>
  <p:tag name="KSO_WM_UNIT_INDEX" val="1_2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3_1"/>
  <p:tag name="KSO_WM_UNIT_INDEX" val="1_3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4_1"/>
  <p:tag name="KSO_WM_UNIT_INDEX" val="1_4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1_1"/>
  <p:tag name="KSO_WM_UNIT_INDEX" val="1_1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1_1"/>
  <p:tag name="KSO_WM_UNIT_INDEX" val="1_1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1_4"/>
  <p:tag name="KSO_WM_UNIT_INDEX" val="1_1_4"/>
  <p:tag name="KSO_WM_UNIT_LAYERLEVEL" val="1_1_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3_4"/>
  <p:tag name="KSO_WM_UNIT_INDEX" val="1_3_4"/>
  <p:tag name="KSO_WM_UNIT_LAYERLEVEL" val="1_1_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2_4"/>
  <p:tag name="KSO_WM_UNIT_INDEX" val="1_2_4"/>
  <p:tag name="KSO_WM_UNIT_LAYERLEVEL" val="1_1_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4_4"/>
  <p:tag name="KSO_WM_UNIT_INDEX" val="1_4_4"/>
  <p:tag name="KSO_WM_UNIT_LAYERLEVEL" val="1_1_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54:36&quot;,&quot;maxSize&quot;:{&quot;size1&quot;:22.2},&quot;minSize&quot;:{&quot;size1&quot;:13.5},&quot;normalSize&quot;:{&quot;size1&quot;:13.5},&quot;subLayout&quot;:[{&quot;id&quot;:&quot;2023-09-09T16:54:36&quot;,&quot;margin&quot;:{&quot;bottom&quot;:0.025999998673796654,&quot;left&quot;:2.117000102996826,&quot;right&quot;:1.2699999809265137,&quot;top&quot;:0.4230000376701355},&quot;type&quot;:0},{&quot;id&quot;:&quot;2023-09-09T16:54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6"/>
  <p:tag name="KSO_WM_TEMPLATE_MASTER_TYPE" val="0"/>
  <p:tag name="KSO_WM_TEMPLATE_SUBCATEGORY" val="25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6_9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6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30.xml><?xml version="1.0" encoding="utf-8"?>
<p:tagLst xmlns:p="http://schemas.openxmlformats.org/presentationml/2006/main">
  <p:tag name="KSO_WM_BEAUTIFY_FLAG" val="#wm#"/>
  <p:tag name="KSO_WM_SLIDE_CONTENT_AREA" val="{&quot;left&quot;:&quot;25.55&quot;,&quot;top&quot;:&quot;89&quot;,&quot;width&quot;:&quot;559.25&quot;,&quot;height&quot;:&quot;318.8&quot;}"/>
  <p:tag name="KSO_WM_SLIDE_ID" val="custom20230816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6"/>
  <p:tag name="KSO_WM_TEMPLATE_MASTER_TYPE" val="1"/>
  <p:tag name="KSO_WM_TEMPLATE_SUBCATEGORY" val="0"/>
</p:tagLst>
</file>

<file path=ppt/tags/tag3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3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160046_5*m_h_i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49*63"/>
</p:tagLst>
</file>

<file path=ppt/tags/tag3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58*49"/>
</p:tagLst>
</file>

<file path=ppt/tags/tag3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64*63"/>
</p:tagLst>
</file>

<file path=ppt/tags/tag3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4_1"/>
  <p:tag name="KSO_WM_UNIT_INDEX" val="1_4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4_1"/>
  <p:tag name="KSO_WM_UNIT_INDEX" val="1_4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88*39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5_1"/>
  <p:tag name="KSO_WM_UNIT_INDEX" val="1_5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5_1"/>
  <p:tag name="KSO_WM_UNIT_INDEX" val="1_5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59*78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160046_5*m_h_i*1_6_1"/>
  <p:tag name="KSO_WM_UNIT_INDEX" val="1_6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6_1"/>
  <p:tag name="KSO_WM_UNIT_INDEX" val="1_6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69*69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160046_5*m_h_i*1_2_5"/>
  <p:tag name="KSO_WM_UNIT_INDEX" val="1_2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2_2"/>
  <p:tag name="KSO_WM_UNIT_INDEX" val="1_2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160046_5*m_h_i*1_2_3"/>
  <p:tag name="KSO_WM_UNIT_INDEX" val="1_2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2_4"/>
  <p:tag name="KSO_WM_UNIT_INDEX" val="1_2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3_2"/>
  <p:tag name="KSO_WM_UNIT_INDEX" val="1_3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3_3"/>
  <p:tag name="KSO_WM_UNIT_INDEX" val="1_3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3_4"/>
  <p:tag name="KSO_WM_UNIT_INDEX" val="1_3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3_5"/>
  <p:tag name="KSO_WM_UNIT_INDEX" val="1_3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4_2"/>
  <p:tag name="KSO_WM_UNIT_INDEX" val="1_4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4_3"/>
  <p:tag name="KSO_WM_UNIT_INDEX" val="1_4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4_4"/>
  <p:tag name="KSO_WM_UNIT_INDEX" val="1_4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4_5"/>
  <p:tag name="KSO_WM_UNIT_INDEX" val="1_4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5_2"/>
  <p:tag name="KSO_WM_UNIT_INDEX" val="1_5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5_3"/>
  <p:tag name="KSO_WM_UNIT_INDEX" val="1_5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5_4"/>
  <p:tag name="KSO_WM_UNIT_INDEX" val="1_5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5_5"/>
  <p:tag name="KSO_WM_UNIT_INDEX" val="1_5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6_2"/>
  <p:tag name="KSO_WM_UNIT_INDEX" val="1_6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160046_5*m_h_i*1_6_3"/>
  <p:tag name="KSO_WM_UNIT_INDEX" val="1_6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6_4"/>
  <p:tag name="KSO_WM_UNIT_INDEX" val="1_6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160046_5*m_h_i*1_6_5"/>
  <p:tag name="KSO_WM_UNIT_INDEX" val="1_6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37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54:35&quot;,&quot;maxSize&quot;:{&quot;size1&quot;:22.2},&quot;minSize&quot;:{&quot;size1&quot;:13.5},&quot;normalSize&quot;:{&quot;size1&quot;:13.5},&quot;subLayout&quot;:[{&quot;id&quot;:&quot;2023-09-09T16:54:35&quot;,&quot;margin&quot;:{&quot;bottom&quot;:0.025999998673796654,&quot;left&quot;:2.117000102996826,&quot;right&quot;:1.2699999809265137,&quot;top&quot;:0.4230000376701355},&quot;type&quot;:0},{&quot;id&quot;:&quot;2023-09-09T16:54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0783_4*m_h_i*1_2_1"/>
  <p:tag name="KSO_WM_UNIT_INDEX" val="1_2_1"/>
  <p:tag name="KSO_WM_UNIT_LAYERLEVEL" val="1_1_1"/>
  <p:tag name="KSO_WM_UNIT_TYPE" val="m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2_2"/>
  <p:tag name="KSO_WM_UNIT_INDEX" val="1_2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3_4*m_h_i*1_4_1"/>
  <p:tag name="KSO_WM_UNIT_INDEX" val="1_4_1"/>
  <p:tag name="KSO_WM_UNIT_LAYERLEVEL" val="1_1_1"/>
  <p:tag name="KSO_WM_UNIT_TYPE" val="m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4_2"/>
  <p:tag name="KSO_WM_UNIT_INDEX" val="1_4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783_4*m_h_i*1_1_1"/>
  <p:tag name="KSO_WM_UNIT_INDEX" val="1_1_1"/>
  <p:tag name="KSO_WM_UNIT_LAYERLEVEL" val="1_1_1"/>
  <p:tag name="KSO_WM_UNIT_TYPE" val="m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1_2"/>
  <p:tag name="KSO_WM_UNIT_INDEX" val="1_1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3_4*m_h_i*1_3_1"/>
  <p:tag name="KSO_WM_UNIT_INDEX" val="1_3_1"/>
  <p:tag name="KSO_WM_UNIT_LAYERLEVEL" val="1_1_1"/>
  <p:tag name="KSO_WM_UNIT_TYPE" val="m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3_2"/>
  <p:tag name="KSO_WM_UNIT_INDEX" val="1_3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3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54:35&quot;,&quot;maxSize&quot;:{&quot;size1&quot;:22.2},&quot;minSize&quot;:{&quot;size1&quot;:13.5},&quot;normalSize&quot;:{&quot;size1&quot;:13.5},&quot;subLayout&quot;:[{&quot;id&quot;:&quot;2023-09-09T16:54:35&quot;,&quot;margin&quot;:{&quot;bottom&quot;:0.025999998673796654,&quot;left&quot;:2.117000102996826,&quot;right&quot;:1.2699999809265137,&quot;top&quot;:0.4230000376701355},&quot;type&quot;:0},{&quot;id&quot;:&quot;2023-09-09T16:54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6_9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6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91.xml><?xml version="1.0" encoding="utf-8"?>
<p:tagLst xmlns:p="http://schemas.openxmlformats.org/presentationml/2006/main">
  <p:tag name="KSO_WM_BEAUTIFY_FLAG" val="#wm#"/>
  <p:tag name="KSO_WM_SLIDE_CONTENT_AREA" val="{&quot;left&quot;:&quot;25.55&quot;,&quot;top&quot;:&quot;89&quot;,&quot;width&quot;:&quot;559.25&quot;,&quot;height&quot;:&quot;318.8&quot;}"/>
  <p:tag name="KSO_WM_SLIDE_ID" val="custom20230816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diagram"/>
  <p:tag name="KSO_WM_TEMPLATE_COLOR_TYPE" val="0"/>
  <p:tag name="KSO_WM_TEMPLATE_INDEX" val="20220059"/>
  <p:tag name="KSO_WM_TEMPLATE_MASTER_TYPE" val="1"/>
  <p:tag name="KSO_WM_TEMPLATE_SUBCATEGORY" val="0"/>
</p:tagLst>
</file>

<file path=ppt/tags/tag3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6_1"/>
  <p:tag name="KSO_WM_UNIT_INDEX" val="1_6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54:36&quot;,&quot;maxSize&quot;:{&quot;size1&quot;:22.2},&quot;minSize&quot;:{&quot;size1&quot;:13.5},&quot;normalSize&quot;:{&quot;size1&quot;:13.5},&quot;subLayout&quot;:[{&quot;id&quot;:&quot;2023-09-09T16:54:36&quot;,&quot;margin&quot;:{&quot;bottom&quot;:0.025999998673796654,&quot;left&quot;:2.117000102996826,&quot;right&quot;:1.2699999809265137,&quot;top&quot;:0.4230000376701355},&quot;type&quot;:0},{&quot;id&quot;:&quot;2023-09-09T16:54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3899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3899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3899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3899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114*114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2_1"/>
  <p:tag name="KSO_WM_UNIT_INDEX" val="1_2_1"/>
  <p:tag name="KSO_WM_UNIT_LAYERLEVEL" val="1_1_1"/>
  <p:tag name="KSO_WM_UNIT_TYPE" val="l_h_x"/>
  <p:tag name="KSO_WM_UNIT_USESOURCEFORMAT_APPLY" val="0"/>
  <p:tag name="KSO_WM_UNIT_VALUE" val="101*103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3_1"/>
  <p:tag name="KSO_WM_UNIT_INDEX" val="1_3_1"/>
  <p:tag name="KSO_WM_UNIT_LAYERLEVEL" val="1_1_1"/>
  <p:tag name="KSO_WM_UNIT_TYPE" val="l_h_x"/>
  <p:tag name="KSO_WM_UNIT_USESOURCEFORMAT_APPLY" val="0"/>
  <p:tag name="KSO_WM_UNIT_VALUE" val="99*9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4_1"/>
  <p:tag name="KSO_WM_UNIT_INDEX" val="1_4_1"/>
  <p:tag name="KSO_WM_UNIT_LAYERLEVEL" val="1_1_1"/>
  <p:tag name="KSO_WM_UNIT_TYPE" val="l_h_x"/>
  <p:tag name="KSO_WM_UNIT_USESOURCEFORMAT_APPLY" val="0"/>
  <p:tag name="KSO_WM_UNIT_VALUE" val="116*112"/>
</p:tagLst>
</file>

<file path=ppt/tags/tag4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54:36&quot;,&quot;maxSize&quot;:{&quot;size1&quot;:22.2},&quot;minSize&quot;:{&quot;size1&quot;:13.5},&quot;normalSize&quot;:{&quot;size1&quot;:13.5},&quot;subLayout&quot;:[{&quot;id&quot;:&quot;2023-09-09T16:54:36&quot;,&quot;margin&quot;:{&quot;bottom&quot;:0.025999998673796654,&quot;left&quot;:2.117000102996826,&quot;right&quot;:1.2699999809265137,&quot;top&quot;:0.4230000376701355},&quot;type&quot;:0},{&quot;id&quot;:&quot;2023-09-09T16:54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3*l_h_i*1_1_1"/>
  <p:tag name="KSO_WM_UNIT_INDEX" val="1_1_1"/>
  <p:tag name="KSO_WM_UNIT_LAYERLEVEL" val="1_1_1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3*l_h_i*1_2_1"/>
  <p:tag name="KSO_WM_UNIT_INDEX" val="1_2_1"/>
  <p:tag name="KSO_WM_UNIT_LAYERLEVEL" val="1_1_1"/>
  <p:tag name="KSO_WM_UNIT_TYPE" val="l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3*l_h_i*1_3_1"/>
  <p:tag name="KSO_WM_UNIT_INDEX" val="1_3_1"/>
  <p:tag name="KSO_WM_UNIT_LAYERLEVEL" val="1_1_1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3*l_h_i*1_4_1"/>
  <p:tag name="KSO_WM_UNIT_INDEX" val="1_4_1"/>
  <p:tag name="KSO_WM_UNIT_LAYERLEVEL" val="1_1_1"/>
  <p:tag name="KSO_WM_UNIT_TYPE" val="l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5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54:38&quot;,&quot;maxSize&quot;:{&quot;size1&quot;:22.2},&quot;minSize&quot;:{&quot;size1&quot;:13.5},&quot;normalSize&quot;:{&quot;size1&quot;:13.5},&quot;subLayout&quot;:[{&quot;id&quot;:&quot;2023-09-09T16:54:38&quot;,&quot;margin&quot;:{&quot;bottom&quot;:0.025999998673796654,&quot;left&quot;:2.117000102996826,&quot;right&quot;:1.2699999809265137,&quot;top&quot;:0.4230000376701355},&quot;type&quot;:0},{&quot;id&quot;:&quot;2023-09-09T16:54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6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耐心观看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456.xml><?xml version="1.0" encoding="utf-8"?>
<p:tagLst xmlns:p="http://schemas.openxmlformats.org/presentationml/2006/main">
  <p:tag name="KSO_WM_BEAUTIFY_FLAG" val="#wm#"/>
  <p:tag name="KSO_WM_SLIDE_CONTENT_AREA" val="{&quot;left&quot;:&quot;355.3&quot;,&quot;top&quot;:&quot;113&quot;,&quot;width&quot;:&quot;559.25&quot;,&quot;height&quot;:&quot;270.8&quot;}"/>
  <p:tag name="KSO_WM_SLIDE_ID" val="custom20230816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diagram"/>
  <p:tag name="KSO_WM_TEMPLATE_COLOR_TYPE" val="0"/>
  <p:tag name="KSO_WM_TEMPLATE_INDEX" val="20220059"/>
  <p:tag name="KSO_WM_TEMPLATE_MASTER_TYPE" val="1"/>
  <p:tag name="KSO_WM_TEMPLATE_SUBCATEGORY" val="0"/>
</p:tagLst>
</file>

<file path=ppt/tags/tag45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">
      <a:dk1>
        <a:srgbClr val="000000"/>
      </a:dk1>
      <a:lt1>
        <a:srgbClr val="FFFFFF"/>
      </a:lt1>
      <a:dk2>
        <a:srgbClr val="DFE6FF"/>
      </a:dk2>
      <a:lt2>
        <a:srgbClr val="F8F9FB"/>
      </a:lt2>
      <a:accent1>
        <a:srgbClr val="0034F6"/>
      </a:accent1>
      <a:accent2>
        <a:srgbClr val="0055F4"/>
      </a:accent2>
      <a:accent3>
        <a:srgbClr val="0075F2"/>
      </a:accent3>
      <a:accent4>
        <a:srgbClr val="0096EF"/>
      </a:accent4>
      <a:accent5>
        <a:srgbClr val="00B6ED"/>
      </a:accent5>
      <a:accent6>
        <a:srgbClr val="00D7EB"/>
      </a:accent6>
      <a:hlink>
        <a:srgbClr val="F4AA1A"/>
      </a:hlink>
      <a:folHlink>
        <a:srgbClr val="E90D3C"/>
      </a:folHlink>
    </a:clrScheme>
    <a:fontScheme name="自定义 16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129</Paragraphs>
  <Slides>19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失禁性皮炎与压疮区别</vt:lpstr>
      <vt:lpstr>Slide 2</vt:lpstr>
      <vt:lpstr>失禁性皮炎与压疮概述</vt:lpstr>
      <vt:lpstr>Slide 4</vt:lpstr>
      <vt:lpstr>Slide 5</vt:lpstr>
      <vt:lpstr>Slide 6</vt:lpstr>
      <vt:lpstr>失禁性皮炎与压疮的成因</vt:lpstr>
      <vt:lpstr>Slide 8</vt:lpstr>
      <vt:lpstr>Slide 9</vt:lpstr>
      <vt:lpstr>Slide 10</vt:lpstr>
      <vt:lpstr>失禁性皮炎与压疮的症状</vt:lpstr>
      <vt:lpstr>失禁性皮炎症状</vt:lpstr>
      <vt:lpstr>Slide 13</vt:lpstr>
      <vt:lpstr>Slide 14</vt:lpstr>
      <vt:lpstr>失禁性皮炎与压疮的预防与治疗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2023-09-11T04:28:05Z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1F7B9CA5E9E2484189544ACCD6DD241A_11</vt:lpwstr>
  </property>
  <property fmtid="{D5CDD505-2E9C-101B-9397-08002B2CF9AE}" pid="3" name="KSOProductBuildVer">
    <vt:lpwstr>2052-12.1.0.15374</vt:lpwstr>
  </property>
</Properties>
</file>