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514" r:id="rId1"/>
    <p:sldMasterId id="2147484551" r:id="rId2"/>
  </p:sldMasterIdLst>
  <p:notesMasterIdLst>
    <p:notesMasterId r:id="rId3"/>
  </p:notesMasterIdLst>
  <p:sldIdLst>
    <p:sldId id="664" r:id="rId4"/>
    <p:sldId id="669" r:id="rId5"/>
    <p:sldId id="673" r:id="rId6"/>
    <p:sldId id="676" r:id="rId7"/>
    <p:sldId id="679" r:id="rId8"/>
    <p:sldId id="682" r:id="rId9"/>
    <p:sldId id="685" r:id="rId10"/>
    <p:sldId id="688" r:id="rId11"/>
    <p:sldId id="691" r:id="rId12"/>
    <p:sldId id="694" r:id="rId13"/>
    <p:sldId id="697" r:id="rId14"/>
    <p:sldId id="700" r:id="rId15"/>
    <p:sldId id="703" r:id="rId16"/>
    <p:sldId id="706" r:id="rId17"/>
    <p:sldId id="709" r:id="rId18"/>
    <p:sldId id="712" r:id="rId19"/>
    <p:sldId id="715" r:id="rId20"/>
    <p:sldId id="718" r:id="rId21"/>
    <p:sldId id="721" r:id="rId22"/>
    <p:sldId id="724" r:id="rId23"/>
    <p:sldId id="727" r:id="rId24"/>
    <p:sldId id="730" r:id="rId25"/>
    <p:sldId id="733" r:id="rId26"/>
    <p:sldId id="736" r:id="rId27"/>
    <p:sldId id="739" r:id="rId28"/>
    <p:sldId id="742" r:id="rId29"/>
    <p:sldId id="745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515" r:id="rId1"/>
    <p:sldLayoutId id="2147484516" r:id="rId2"/>
    <p:sldLayoutId id="2147484517" r:id="rId3"/>
    <p:sldLayoutId id="2147484518" r:id="rId4"/>
    <p:sldLayoutId id="2147484519" r:id="rId5"/>
    <p:sldLayoutId id="2147484520" r:id="rId6"/>
    <p:sldLayoutId id="2147484521" r:id="rId7"/>
    <p:sldLayoutId id="2147484522" r:id="rId8"/>
    <p:sldLayoutId id="2147484523" r:id="rId9"/>
    <p:sldLayoutId id="2147484524" r:id="rId10"/>
    <p:sldLayoutId id="214748452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552" r:id="rId1"/>
    <p:sldLayoutId id="2147484553" r:id="rId2"/>
    <p:sldLayoutId id="2147484554" r:id="rId3"/>
    <p:sldLayoutId id="2147484555" r:id="rId4"/>
    <p:sldLayoutId id="2147484556" r:id="rId5"/>
    <p:sldLayoutId id="2147484557" r:id="rId6"/>
    <p:sldLayoutId id="2147484558" r:id="rId7"/>
    <p:sldLayoutId id="2147484559" r:id="rId8"/>
    <p:sldLayoutId id="2147484560" r:id="rId9"/>
    <p:sldLayoutId id="2147484561" r:id="rId10"/>
    <p:sldLayoutId id="2147484562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slideLayout" Target="../slideLayouts/slideLayout14.xml"/><Relationship Id="rId2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4.xml"/><Relationship Id="rId2" Type="http://schemas.openxmlformats.org/officeDocument/2006/relationships/tags" Target="../tags/tag725.xml"/><Relationship Id="rId3" Type="http://schemas.openxmlformats.org/officeDocument/2006/relationships/tags" Target="../tags/tag72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27.xml"/><Relationship Id="rId2" Type="http://schemas.openxmlformats.org/officeDocument/2006/relationships/tags" Target="../tags/tag728.xml"/><Relationship Id="rId3" Type="http://schemas.openxmlformats.org/officeDocument/2006/relationships/tags" Target="../tags/tag729.xml"/><Relationship Id="rId4" Type="http://schemas.openxmlformats.org/officeDocument/2006/relationships/tags" Target="../tags/tag730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tags" Target="../tags/tag734.xml"/><Relationship Id="rId5" Type="http://schemas.openxmlformats.org/officeDocument/2006/relationships/tags" Target="../tags/tag735.xml"/><Relationship Id="rId6" Type="http://schemas.openxmlformats.org/officeDocument/2006/relationships/tags" Target="../tags/tag736.xml"/><Relationship Id="rId7" Type="http://schemas.openxmlformats.org/officeDocument/2006/relationships/tags" Target="../tags/tag737.xml"/><Relationship Id="rId8" Type="http://schemas.openxmlformats.org/officeDocument/2006/relationships/tags" Target="../tags/tag738.xml"/><Relationship Id="rId9" Type="http://schemas.openxmlformats.org/officeDocument/2006/relationships/tags" Target="../tags/tag739.xml"/><Relationship Id="rId10" Type="http://schemas.openxmlformats.org/officeDocument/2006/relationships/tags" Target="../tags/tag740.xml"/><Relationship Id="rId11" Type="http://schemas.openxmlformats.org/officeDocument/2006/relationships/tags" Target="../tags/tag741.xml"/><Relationship Id="rId12" Type="http://schemas.openxmlformats.org/officeDocument/2006/relationships/tags" Target="../tags/tag742.xml"/><Relationship Id="rId13" Type="http://schemas.openxmlformats.org/officeDocument/2006/relationships/tags" Target="../tags/tag743.xml"/><Relationship Id="rId14" Type="http://schemas.openxmlformats.org/officeDocument/2006/relationships/tags" Target="../tags/tag744.xml"/><Relationship Id="rId15" Type="http://schemas.openxmlformats.org/officeDocument/2006/relationships/tags" Target="../tags/tag745.xml"/><Relationship Id="rId16" Type="http://schemas.openxmlformats.org/officeDocument/2006/relationships/tags" Target="../tags/tag746.xml"/><Relationship Id="rId17" Type="http://schemas.openxmlformats.org/officeDocument/2006/relationships/tags" Target="../tags/tag747.xml"/><Relationship Id="rId18" Type="http://schemas.openxmlformats.org/officeDocument/2006/relationships/tags" Target="../tags/tag748.xml"/><Relationship Id="rId19" Type="http://schemas.openxmlformats.org/officeDocument/2006/relationships/tags" Target="../tags/tag749.xml"/><Relationship Id="rId20" Type="http://schemas.openxmlformats.org/officeDocument/2006/relationships/tags" Target="../tags/tag750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51.xml"/><Relationship Id="rId2" Type="http://schemas.openxmlformats.org/officeDocument/2006/relationships/tags" Target="../tags/tag752.xml"/><Relationship Id="rId3" Type="http://schemas.openxmlformats.org/officeDocument/2006/relationships/tags" Target="../tags/tag753.xml"/><Relationship Id="rId4" Type="http://schemas.openxmlformats.org/officeDocument/2006/relationships/tags" Target="../tags/tag754.xml"/><Relationship Id="rId5" Type="http://schemas.openxmlformats.org/officeDocument/2006/relationships/tags" Target="../tags/tag755.xml"/><Relationship Id="rId6" Type="http://schemas.openxmlformats.org/officeDocument/2006/relationships/tags" Target="../tags/tag756.xml"/><Relationship Id="rId7" Type="http://schemas.openxmlformats.org/officeDocument/2006/relationships/tags" Target="../tags/tag757.xml"/><Relationship Id="rId8" Type="http://schemas.openxmlformats.org/officeDocument/2006/relationships/tags" Target="../tags/tag758.xml"/><Relationship Id="rId9" Type="http://schemas.openxmlformats.org/officeDocument/2006/relationships/tags" Target="../tags/tag759.xml"/><Relationship Id="rId10" Type="http://schemas.openxmlformats.org/officeDocument/2006/relationships/tags" Target="../tags/tag760.xml"/><Relationship Id="rId11" Type="http://schemas.openxmlformats.org/officeDocument/2006/relationships/tags" Target="../tags/tag761.xml"/><Relationship Id="rId12" Type="http://schemas.openxmlformats.org/officeDocument/2006/relationships/tags" Target="../tags/tag76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63.xml"/><Relationship Id="rId2" Type="http://schemas.openxmlformats.org/officeDocument/2006/relationships/tags" Target="../tags/tag764.xml"/><Relationship Id="rId3" Type="http://schemas.openxmlformats.org/officeDocument/2006/relationships/tags" Target="../tags/tag765.xml"/><Relationship Id="rId4" Type="http://schemas.openxmlformats.org/officeDocument/2006/relationships/tags" Target="../tags/tag766.xml"/><Relationship Id="rId5" Type="http://schemas.openxmlformats.org/officeDocument/2006/relationships/tags" Target="../tags/tag767.xml"/><Relationship Id="rId6" Type="http://schemas.openxmlformats.org/officeDocument/2006/relationships/tags" Target="../tags/tag768.xml"/><Relationship Id="rId7" Type="http://schemas.openxmlformats.org/officeDocument/2006/relationships/tags" Target="../tags/tag769.xml"/><Relationship Id="rId8" Type="http://schemas.openxmlformats.org/officeDocument/2006/relationships/tags" Target="../tags/tag770.xml"/><Relationship Id="rId9" Type="http://schemas.openxmlformats.org/officeDocument/2006/relationships/tags" Target="../tags/tag771.xml"/><Relationship Id="rId10" Type="http://schemas.openxmlformats.org/officeDocument/2006/relationships/tags" Target="../tags/tag772.xml"/><Relationship Id="rId11" Type="http://schemas.openxmlformats.org/officeDocument/2006/relationships/tags" Target="../tags/tag773.xml"/><Relationship Id="rId12" Type="http://schemas.openxmlformats.org/officeDocument/2006/relationships/tags" Target="../tags/tag774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75.xml"/><Relationship Id="rId2" Type="http://schemas.openxmlformats.org/officeDocument/2006/relationships/tags" Target="../tags/tag776.xml"/><Relationship Id="rId3" Type="http://schemas.openxmlformats.org/officeDocument/2006/relationships/tags" Target="../tags/tag77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78.xml"/><Relationship Id="rId2" Type="http://schemas.openxmlformats.org/officeDocument/2006/relationships/tags" Target="../tags/tag779.xml"/><Relationship Id="rId3" Type="http://schemas.openxmlformats.org/officeDocument/2006/relationships/tags" Target="../tags/tag780.xml"/><Relationship Id="rId4" Type="http://schemas.openxmlformats.org/officeDocument/2006/relationships/tags" Target="../tags/tag781.xml"/><Relationship Id="rId5" Type="http://schemas.openxmlformats.org/officeDocument/2006/relationships/tags" Target="../tags/tag782.xml"/><Relationship Id="rId6" Type="http://schemas.openxmlformats.org/officeDocument/2006/relationships/tags" Target="../tags/tag783.xml"/><Relationship Id="rId7" Type="http://schemas.openxmlformats.org/officeDocument/2006/relationships/tags" Target="../tags/tag784.xml"/><Relationship Id="rId8" Type="http://schemas.openxmlformats.org/officeDocument/2006/relationships/tags" Target="../tags/tag785.xml"/><Relationship Id="rId9" Type="http://schemas.openxmlformats.org/officeDocument/2006/relationships/tags" Target="../tags/tag786.xml"/><Relationship Id="rId10" Type="http://schemas.openxmlformats.org/officeDocument/2006/relationships/tags" Target="../tags/tag787.xml"/><Relationship Id="rId11" Type="http://schemas.openxmlformats.org/officeDocument/2006/relationships/tags" Target="../tags/tag788.xml"/><Relationship Id="rId12" Type="http://schemas.openxmlformats.org/officeDocument/2006/relationships/tags" Target="../tags/tag789.xml"/><Relationship Id="rId13" Type="http://schemas.openxmlformats.org/officeDocument/2006/relationships/tags" Target="../tags/tag790.xml"/><Relationship Id="rId14" Type="http://schemas.openxmlformats.org/officeDocument/2006/relationships/tags" Target="../tags/tag791.xml"/><Relationship Id="rId15" Type="http://schemas.openxmlformats.org/officeDocument/2006/relationships/tags" Target="../tags/tag792.xml"/><Relationship Id="rId16" Type="http://schemas.openxmlformats.org/officeDocument/2006/relationships/tags" Target="../tags/tag793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94.xml"/><Relationship Id="rId2" Type="http://schemas.openxmlformats.org/officeDocument/2006/relationships/tags" Target="../tags/tag795.xml"/><Relationship Id="rId3" Type="http://schemas.openxmlformats.org/officeDocument/2006/relationships/tags" Target="../tags/tag796.xml"/><Relationship Id="rId4" Type="http://schemas.openxmlformats.org/officeDocument/2006/relationships/tags" Target="../tags/tag797.xml"/><Relationship Id="rId5" Type="http://schemas.openxmlformats.org/officeDocument/2006/relationships/tags" Target="../tags/tag798.xml"/><Relationship Id="rId6" Type="http://schemas.openxmlformats.org/officeDocument/2006/relationships/tags" Target="../tags/tag799.xml"/><Relationship Id="rId7" Type="http://schemas.openxmlformats.org/officeDocument/2006/relationships/tags" Target="../tags/tag800.xml"/><Relationship Id="rId8" Type="http://schemas.openxmlformats.org/officeDocument/2006/relationships/tags" Target="../tags/tag801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02.xml"/><Relationship Id="rId2" Type="http://schemas.openxmlformats.org/officeDocument/2006/relationships/tags" Target="../tags/tag803.xml"/><Relationship Id="rId3" Type="http://schemas.openxmlformats.org/officeDocument/2006/relationships/tags" Target="../tags/tag804.xml"/><Relationship Id="rId4" Type="http://schemas.openxmlformats.org/officeDocument/2006/relationships/tags" Target="../tags/tag805.xml"/><Relationship Id="rId5" Type="http://schemas.openxmlformats.org/officeDocument/2006/relationships/tags" Target="../tags/tag806.xml"/><Relationship Id="rId6" Type="http://schemas.openxmlformats.org/officeDocument/2006/relationships/tags" Target="../tags/tag807.xml"/><Relationship Id="rId7" Type="http://schemas.openxmlformats.org/officeDocument/2006/relationships/tags" Target="../tags/tag808.xml"/><Relationship Id="rId8" Type="http://schemas.openxmlformats.org/officeDocument/2006/relationships/tags" Target="../tags/tag809.xml"/><Relationship Id="rId9" Type="http://schemas.openxmlformats.org/officeDocument/2006/relationships/tags" Target="../tags/tag810.xml"/><Relationship Id="rId10" Type="http://schemas.openxmlformats.org/officeDocument/2006/relationships/tags" Target="../tags/tag811.xml"/><Relationship Id="rId11" Type="http://schemas.openxmlformats.org/officeDocument/2006/relationships/tags" Target="../tags/tag812.xml"/><Relationship Id="rId12" Type="http://schemas.openxmlformats.org/officeDocument/2006/relationships/tags" Target="../tags/tag813.xml"/><Relationship Id="rId13" Type="http://schemas.openxmlformats.org/officeDocument/2006/relationships/tags" Target="../tags/tag814.xml"/><Relationship Id="rId14" Type="http://schemas.openxmlformats.org/officeDocument/2006/relationships/tags" Target="../tags/tag815.xml"/><Relationship Id="rId15" Type="http://schemas.openxmlformats.org/officeDocument/2006/relationships/tags" Target="../tags/tag816.xml"/><Relationship Id="rId16" Type="http://schemas.openxmlformats.org/officeDocument/2006/relationships/tags" Target="../tags/tag817.xml"/><Relationship Id="rId17" Type="http://schemas.openxmlformats.org/officeDocument/2006/relationships/tags" Target="../tags/tag818.xml"/><Relationship Id="rId18" Type="http://schemas.openxmlformats.org/officeDocument/2006/relationships/tags" Target="../tags/tag819.xml"/><Relationship Id="rId19" Type="http://schemas.openxmlformats.org/officeDocument/2006/relationships/tags" Target="../tags/tag820.xml"/><Relationship Id="rId20" Type="http://schemas.openxmlformats.org/officeDocument/2006/relationships/tags" Target="../tags/tag821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22.xml"/><Relationship Id="rId2" Type="http://schemas.openxmlformats.org/officeDocument/2006/relationships/tags" Target="../tags/tag823.xml"/><Relationship Id="rId3" Type="http://schemas.openxmlformats.org/officeDocument/2006/relationships/tags" Target="../tags/tag824.xml"/><Relationship Id="rId4" Type="http://schemas.openxmlformats.org/officeDocument/2006/relationships/tags" Target="../tags/tag825.xml"/><Relationship Id="rId5" Type="http://schemas.openxmlformats.org/officeDocument/2006/relationships/tags" Target="../tags/tag826.xml"/><Relationship Id="rId6" Type="http://schemas.openxmlformats.org/officeDocument/2006/relationships/tags" Target="../tags/tag827.xml"/><Relationship Id="rId7" Type="http://schemas.openxmlformats.org/officeDocument/2006/relationships/tags" Target="../tags/tag828.xml"/><Relationship Id="rId8" Type="http://schemas.openxmlformats.org/officeDocument/2006/relationships/tags" Target="../tags/tag829.xml"/><Relationship Id="rId9" Type="http://schemas.openxmlformats.org/officeDocument/2006/relationships/tags" Target="../tags/tag830.xml"/><Relationship Id="rId10" Type="http://schemas.openxmlformats.org/officeDocument/2006/relationships/tags" Target="../tags/tag831.xml"/><Relationship Id="rId11" Type="http://schemas.openxmlformats.org/officeDocument/2006/relationships/tags" Target="../tags/tag832.xml"/><Relationship Id="rId12" Type="http://schemas.openxmlformats.org/officeDocument/2006/relationships/tags" Target="../tags/tag83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34.xml"/><Relationship Id="rId2" Type="http://schemas.openxmlformats.org/officeDocument/2006/relationships/tags" Target="../tags/tag835.xml"/><Relationship Id="rId3" Type="http://schemas.openxmlformats.org/officeDocument/2006/relationships/tags" Target="../tags/tag836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37.xml"/><Relationship Id="rId2" Type="http://schemas.openxmlformats.org/officeDocument/2006/relationships/tags" Target="../tags/tag838.xml"/><Relationship Id="rId3" Type="http://schemas.openxmlformats.org/officeDocument/2006/relationships/tags" Target="../tags/tag839.xml"/><Relationship Id="rId4" Type="http://schemas.openxmlformats.org/officeDocument/2006/relationships/tags" Target="../tags/tag840.xml"/><Relationship Id="rId5" Type="http://schemas.openxmlformats.org/officeDocument/2006/relationships/tags" Target="../tags/tag841.xml"/><Relationship Id="rId6" Type="http://schemas.openxmlformats.org/officeDocument/2006/relationships/tags" Target="../tags/tag842.xml"/><Relationship Id="rId7" Type="http://schemas.openxmlformats.org/officeDocument/2006/relationships/tags" Target="../tags/tag843.xml"/><Relationship Id="rId8" Type="http://schemas.openxmlformats.org/officeDocument/2006/relationships/tags" Target="../tags/tag844.xml"/><Relationship Id="rId9" Type="http://schemas.openxmlformats.org/officeDocument/2006/relationships/tags" Target="../tags/tag845.xml"/><Relationship Id="rId10" Type="http://schemas.openxmlformats.org/officeDocument/2006/relationships/tags" Target="../tags/tag846.xml"/><Relationship Id="rId11" Type="http://schemas.openxmlformats.org/officeDocument/2006/relationships/tags" Target="../tags/tag847.xml"/><Relationship Id="rId12" Type="http://schemas.openxmlformats.org/officeDocument/2006/relationships/tags" Target="../tags/tag84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49.xml"/><Relationship Id="rId2" Type="http://schemas.openxmlformats.org/officeDocument/2006/relationships/tags" Target="../tags/tag850.xml"/><Relationship Id="rId3" Type="http://schemas.openxmlformats.org/officeDocument/2006/relationships/tags" Target="../tags/tag851.xml"/><Relationship Id="rId4" Type="http://schemas.openxmlformats.org/officeDocument/2006/relationships/tags" Target="../tags/tag852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53.xml"/><Relationship Id="rId2" Type="http://schemas.openxmlformats.org/officeDocument/2006/relationships/tags" Target="../tags/tag854.xml"/><Relationship Id="rId3" Type="http://schemas.openxmlformats.org/officeDocument/2006/relationships/tags" Target="../tags/tag855.xml"/><Relationship Id="rId4" Type="http://schemas.openxmlformats.org/officeDocument/2006/relationships/tags" Target="../tags/tag856.xml"/><Relationship Id="rId5" Type="http://schemas.openxmlformats.org/officeDocument/2006/relationships/tags" Target="../tags/tag857.xml"/><Relationship Id="rId6" Type="http://schemas.openxmlformats.org/officeDocument/2006/relationships/tags" Target="../tags/tag858.xml"/><Relationship Id="rId7" Type="http://schemas.openxmlformats.org/officeDocument/2006/relationships/tags" Target="../tags/tag859.xml"/><Relationship Id="rId8" Type="http://schemas.openxmlformats.org/officeDocument/2006/relationships/tags" Target="../tags/tag860.xml"/><Relationship Id="rId9" Type="http://schemas.openxmlformats.org/officeDocument/2006/relationships/tags" Target="../tags/tag861.xml"/><Relationship Id="rId10" Type="http://schemas.openxmlformats.org/officeDocument/2006/relationships/tags" Target="../tags/tag862.xml"/><Relationship Id="rId11" Type="http://schemas.openxmlformats.org/officeDocument/2006/relationships/tags" Target="../tags/tag863.xml"/><Relationship Id="rId12" Type="http://schemas.openxmlformats.org/officeDocument/2006/relationships/tags" Target="../tags/tag86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65.xml"/><Relationship Id="rId2" Type="http://schemas.openxmlformats.org/officeDocument/2006/relationships/tags" Target="../tags/tag866.xml"/><Relationship Id="rId3" Type="http://schemas.openxmlformats.org/officeDocument/2006/relationships/tags" Target="../tags/tag867.xml"/><Relationship Id="rId4" Type="http://schemas.openxmlformats.org/officeDocument/2006/relationships/tags" Target="../tags/tag868.xml"/><Relationship Id="rId5" Type="http://schemas.openxmlformats.org/officeDocument/2006/relationships/tags" Target="../tags/tag869.xml"/><Relationship Id="rId6" Type="http://schemas.openxmlformats.org/officeDocument/2006/relationships/tags" Target="../tags/tag870.xml"/><Relationship Id="rId7" Type="http://schemas.openxmlformats.org/officeDocument/2006/relationships/tags" Target="../tags/tag871.xml"/><Relationship Id="rId8" Type="http://schemas.openxmlformats.org/officeDocument/2006/relationships/tags" Target="../tags/tag872.xml"/><Relationship Id="rId9" Type="http://schemas.openxmlformats.org/officeDocument/2006/relationships/tags" Target="../tags/tag873.xml"/><Relationship Id="rId10" Type="http://schemas.openxmlformats.org/officeDocument/2006/relationships/tags" Target="../tags/tag874.xml"/><Relationship Id="rId11" Type="http://schemas.openxmlformats.org/officeDocument/2006/relationships/tags" Target="../tags/tag875.xml"/><Relationship Id="rId12" Type="http://schemas.openxmlformats.org/officeDocument/2006/relationships/tags" Target="../tags/tag876.xml"/><Relationship Id="rId13" Type="http://schemas.openxmlformats.org/officeDocument/2006/relationships/tags" Target="../tags/tag877.xml"/><Relationship Id="rId14" Type="http://schemas.openxmlformats.org/officeDocument/2006/relationships/tags" Target="../tags/tag878.xml"/><Relationship Id="rId15" Type="http://schemas.openxmlformats.org/officeDocument/2006/relationships/tags" Target="../tags/tag879.xml"/><Relationship Id="rId16" Type="http://schemas.openxmlformats.org/officeDocument/2006/relationships/tags" Target="../tags/tag880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81.xml"/><Relationship Id="rId2" Type="http://schemas.openxmlformats.org/officeDocument/2006/relationships/tags" Target="../tags/tag882.xml"/><Relationship Id="rId3" Type="http://schemas.openxmlformats.org/officeDocument/2006/relationships/tags" Target="../tags/tag883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84.xml"/><Relationship Id="rId2" Type="http://schemas.openxmlformats.org/officeDocument/2006/relationships/tags" Target="../tags/tag885.xml"/><Relationship Id="rId3" Type="http://schemas.openxmlformats.org/officeDocument/2006/relationships/tags" Target="../tags/tag886.xml"/><Relationship Id="rId4" Type="http://schemas.openxmlformats.org/officeDocument/2006/relationships/tags" Target="../tags/tag887.xml"/><Relationship Id="rId5" Type="http://schemas.openxmlformats.org/officeDocument/2006/relationships/tags" Target="../tags/tag888.xml"/><Relationship Id="rId6" Type="http://schemas.openxmlformats.org/officeDocument/2006/relationships/tags" Target="../tags/tag889.xml"/><Relationship Id="rId7" Type="http://schemas.openxmlformats.org/officeDocument/2006/relationships/tags" Target="../tags/tag890.xml"/><Relationship Id="rId8" Type="http://schemas.openxmlformats.org/officeDocument/2006/relationships/tags" Target="../tags/tag891.xml"/><Relationship Id="rId9" Type="http://schemas.openxmlformats.org/officeDocument/2006/relationships/tags" Target="../tags/tag892.xml"/><Relationship Id="rId10" Type="http://schemas.openxmlformats.org/officeDocument/2006/relationships/tags" Target="../tags/tag893.xml"/><Relationship Id="rId11" Type="http://schemas.openxmlformats.org/officeDocument/2006/relationships/tags" Target="../tags/tag894.xml"/><Relationship Id="rId12" Type="http://schemas.openxmlformats.org/officeDocument/2006/relationships/tags" Target="../tags/tag895.xml"/><Relationship Id="rId13" Type="http://schemas.openxmlformats.org/officeDocument/2006/relationships/tags" Target="../tags/tag896.xml"/><Relationship Id="rId14" Type="http://schemas.openxmlformats.org/officeDocument/2006/relationships/tags" Target="../tags/tag897.xml"/><Relationship Id="rId15" Type="http://schemas.openxmlformats.org/officeDocument/2006/relationships/tags" Target="../tags/tag898.xml"/><Relationship Id="rId16" Type="http://schemas.openxmlformats.org/officeDocument/2006/relationships/tags" Target="../tags/tag899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900.xml"/><Relationship Id="rId2" Type="http://schemas.openxmlformats.org/officeDocument/2006/relationships/tags" Target="../tags/tag901.xml"/><Relationship Id="rId3" Type="http://schemas.openxmlformats.org/officeDocument/2006/relationships/tags" Target="../tags/tag902.xml"/><Relationship Id="rId4" Type="http://schemas.openxmlformats.org/officeDocument/2006/relationships/tags" Target="../tags/tag903.xml"/><Relationship Id="rId5" Type="http://schemas.openxmlformats.org/officeDocument/2006/relationships/tags" Target="../tags/tag904.xml"/><Relationship Id="rId6" Type="http://schemas.openxmlformats.org/officeDocument/2006/relationships/tags" Target="../tags/tag905.xml"/><Relationship Id="rId7" Type="http://schemas.openxmlformats.org/officeDocument/2006/relationships/tags" Target="../tags/tag906.xml"/><Relationship Id="rId8" Type="http://schemas.openxmlformats.org/officeDocument/2006/relationships/tags" Target="../tags/tag907.xml"/><Relationship Id="rId9" Type="http://schemas.openxmlformats.org/officeDocument/2006/relationships/tags" Target="../tags/tag908.xml"/><Relationship Id="rId10" Type="http://schemas.openxmlformats.org/officeDocument/2006/relationships/tags" Target="../tags/tag909.xml"/><Relationship Id="rId11" Type="http://schemas.openxmlformats.org/officeDocument/2006/relationships/tags" Target="../tags/tag910.xml"/><Relationship Id="rId12" Type="http://schemas.openxmlformats.org/officeDocument/2006/relationships/tags" Target="../tags/tag91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12.xml"/><Relationship Id="rId2" Type="http://schemas.openxmlformats.org/officeDocument/2006/relationships/tags" Target="../tags/tag913.xml"/><Relationship Id="rId3" Type="http://schemas.openxmlformats.org/officeDocument/2006/relationships/tags" Target="../tags/tag914.xml"/><Relationship Id="rId4" Type="http://schemas.openxmlformats.org/officeDocument/2006/relationships/tags" Target="../tags/tag915.xml"/><Relationship Id="rId5" Type="http://schemas.openxmlformats.org/officeDocument/2006/relationships/tags" Target="../tags/tag916.xml"/><Relationship Id="rId6" Type="http://schemas.openxmlformats.org/officeDocument/2006/relationships/tags" Target="../tags/tag917.xml"/><Relationship Id="rId7" Type="http://schemas.openxmlformats.org/officeDocument/2006/relationships/tags" Target="../tags/tag918.xml"/><Relationship Id="rId8" Type="http://schemas.openxmlformats.org/officeDocument/2006/relationships/tags" Target="../tags/tag919.xml"/><Relationship Id="rId9" Type="http://schemas.openxmlformats.org/officeDocument/2006/relationships/tags" Target="../tags/tag920.xml"/><Relationship Id="rId10" Type="http://schemas.openxmlformats.org/officeDocument/2006/relationships/tags" Target="../tags/tag921.xml"/><Relationship Id="rId11" Type="http://schemas.openxmlformats.org/officeDocument/2006/relationships/tags" Target="../tags/tag922.xml"/><Relationship Id="rId12" Type="http://schemas.openxmlformats.org/officeDocument/2006/relationships/tags" Target="../tags/tag92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24.xml"/><Relationship Id="rId2" Type="http://schemas.openxmlformats.org/officeDocument/2006/relationships/tags" Target="../tags/tag925.xml"/><Relationship Id="rId3" Type="http://schemas.openxmlformats.org/officeDocument/2006/relationships/tags" Target="../tags/tag926.xml"/><Relationship Id="rId4" Type="http://schemas.openxmlformats.org/officeDocument/2006/relationships/tags" Target="../tags/tag927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28.xml"/><Relationship Id="rId2" Type="http://schemas.openxmlformats.org/officeDocument/2006/relationships/tags" Target="../tags/tag929.xml"/><Relationship Id="rId3" Type="http://schemas.openxmlformats.org/officeDocument/2006/relationships/tags" Target="../tags/tag930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31.xml"/><Relationship Id="rId2" Type="http://schemas.openxmlformats.org/officeDocument/2006/relationships/tags" Target="../tags/tag932.xml"/><Relationship Id="rId3" Type="http://schemas.openxmlformats.org/officeDocument/2006/relationships/tags" Target="../tags/tag933.xml"/><Relationship Id="rId4" Type="http://schemas.openxmlformats.org/officeDocument/2006/relationships/tags" Target="../tags/tag934.xml"/><Relationship Id="rId5" Type="http://schemas.openxmlformats.org/officeDocument/2006/relationships/tags" Target="../tags/tag935.xml"/><Relationship Id="rId6" Type="http://schemas.openxmlformats.org/officeDocument/2006/relationships/tags" Target="../tags/tag936.xml"/><Relationship Id="rId7" Type="http://schemas.openxmlformats.org/officeDocument/2006/relationships/tags" Target="../tags/tag937.xml"/><Relationship Id="rId8" Type="http://schemas.openxmlformats.org/officeDocument/2006/relationships/tags" Target="../tags/tag938.xml"/><Relationship Id="rId9" Type="http://schemas.openxmlformats.org/officeDocument/2006/relationships/tags" Target="../tags/tag939.xml"/><Relationship Id="rId10" Type="http://schemas.openxmlformats.org/officeDocument/2006/relationships/tags" Target="../tags/tag940.xml"/><Relationship Id="rId11" Type="http://schemas.openxmlformats.org/officeDocument/2006/relationships/tags" Target="../tags/tag941.xml"/><Relationship Id="rId12" Type="http://schemas.openxmlformats.org/officeDocument/2006/relationships/tags" Target="../tags/tag942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43.xml"/><Relationship Id="rId2" Type="http://schemas.openxmlformats.org/officeDocument/2006/relationships/tags" Target="../tags/tag944.xml"/><Relationship Id="rId3" Type="http://schemas.openxmlformats.org/officeDocument/2006/relationships/tags" Target="../tags/tag945.xml"/><Relationship Id="rId4" Type="http://schemas.openxmlformats.org/officeDocument/2006/relationships/tags" Target="../tags/tag946.xml"/><Relationship Id="rId5" Type="http://schemas.openxmlformats.org/officeDocument/2006/relationships/tags" Target="../tags/tag947.xml"/><Relationship Id="rId6" Type="http://schemas.openxmlformats.org/officeDocument/2006/relationships/tags" Target="../tags/tag948.xml"/><Relationship Id="rId7" Type="http://schemas.openxmlformats.org/officeDocument/2006/relationships/tags" Target="../tags/tag949.xml"/><Relationship Id="rId8" Type="http://schemas.openxmlformats.org/officeDocument/2006/relationships/tags" Target="../tags/tag950.xml"/><Relationship Id="rId9" Type="http://schemas.openxmlformats.org/officeDocument/2006/relationships/tags" Target="../tags/tag951.xml"/><Relationship Id="rId10" Type="http://schemas.openxmlformats.org/officeDocument/2006/relationships/tags" Target="../tags/tag952.xml"/><Relationship Id="rId11" Type="http://schemas.openxmlformats.org/officeDocument/2006/relationships/tags" Target="../tags/tag953.xml"/><Relationship Id="rId12" Type="http://schemas.openxmlformats.org/officeDocument/2006/relationships/tags" Target="../tags/tag954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55.xml"/><Relationship Id="rId2" Type="http://schemas.openxmlformats.org/officeDocument/2006/relationships/tags" Target="../tags/tag956.xml"/><Relationship Id="rId3" Type="http://schemas.openxmlformats.org/officeDocument/2006/relationships/tags" Target="../tags/tag957.xml"/><Relationship Id="rId4" Type="http://schemas.openxmlformats.org/officeDocument/2006/relationships/tags" Target="../tags/tag958.xml"/><Relationship Id="rId5" Type="http://schemas.openxmlformats.org/officeDocument/2006/relationships/tags" Target="../tags/tag959.xml"/><Relationship Id="rId6" Type="http://schemas.openxmlformats.org/officeDocument/2006/relationships/tags" Target="../tags/tag960.xml"/><Relationship Id="rId7" Type="http://schemas.openxmlformats.org/officeDocument/2006/relationships/tags" Target="../tags/tag961.xml"/><Relationship Id="rId8" Type="http://schemas.openxmlformats.org/officeDocument/2006/relationships/tags" Target="../tags/tag962.xml"/><Relationship Id="rId9" Type="http://schemas.openxmlformats.org/officeDocument/2006/relationships/tags" Target="../tags/tag963.xml"/><Relationship Id="rId10" Type="http://schemas.openxmlformats.org/officeDocument/2006/relationships/tags" Target="../tags/tag964.xml"/><Relationship Id="rId11" Type="http://schemas.openxmlformats.org/officeDocument/2006/relationships/tags" Target="../tags/tag965.xml"/><Relationship Id="rId12" Type="http://schemas.openxmlformats.org/officeDocument/2006/relationships/tags" Target="../tags/tag966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67.xml"/><Relationship Id="rId2" Type="http://schemas.openxmlformats.org/officeDocument/2006/relationships/tags" Target="../tags/tag968.xml"/><Relationship Id="rId3" Type="http://schemas.openxmlformats.org/officeDocument/2006/relationships/tags" Target="../tags/tag96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提高学校教师的教育教学科研水平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14540" y="79375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教师教育教学水平的提升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2175" y="58293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64885" y="67564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884545" y="822552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36180" y="190055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教师科研能力的提升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17"/>
          <p:cNvSpPr/>
          <p:nvPr>
            <p:custDataLst>
              <p:tags r:id="rId8"/>
            </p:custDataLst>
          </p:nvPr>
        </p:nvSpPr>
        <p:spPr>
          <a:xfrm>
            <a:off x="6393815" y="168973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8"/>
          <p:cNvSpPr/>
          <p:nvPr>
            <p:custDataLst>
              <p:tags r:id="rId9"/>
            </p:custDataLst>
          </p:nvPr>
        </p:nvSpPr>
        <p:spPr>
          <a:xfrm>
            <a:off x="6486525" y="178244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09042" y="1896110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711440" y="300736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教师教育教学科研的激励机制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31"/>
          <p:cNvSpPr/>
          <p:nvPr>
            <p:custDataLst>
              <p:tags r:id="rId12"/>
            </p:custDataLst>
          </p:nvPr>
        </p:nvSpPr>
        <p:spPr>
          <a:xfrm>
            <a:off x="6569075" y="279654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34"/>
          <p:cNvSpPr/>
          <p:nvPr>
            <p:custDataLst>
              <p:tags r:id="rId13"/>
            </p:custDataLst>
          </p:nvPr>
        </p:nvSpPr>
        <p:spPr>
          <a:xfrm>
            <a:off x="6661785" y="288925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484302" y="3010535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1910" y="411416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教师教育教学科研的成果转化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19545" y="390334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2255" y="399605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434772" y="4115117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349490" y="522097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教师教育教学科研的挑战与对策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207125" y="50101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299835" y="51028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131560" y="5219699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教师教育教学水平的提升</a:t>
            </a:r>
            <a:endParaRPr altLang="en-US" lang="zh-CN"/>
          </a:p>
        </p:txBody>
      </p:sp>
      <p:sp>
        <p:nvSpPr>
          <p:cNvPr id="10505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0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培训和进修</a:t>
            </a:r>
            <a:endParaRPr altLang="en-US" lang="zh-CN"/>
          </a:p>
        </p:txBody>
      </p:sp>
      <p:sp>
        <p:nvSpPr>
          <p:cNvPr id="105100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培训课程：提供针对教师的专业培训课程，提升教师的教育教学能力。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0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进修机会：鼓励教师参加国内外学术交流和进修，吸收先进的教育教学理念和方法。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0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实践锻炼：安排教师在实践中锻炼，通过实际教学提高教育教学水平。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评估与反馈：对参加培训和进修的教师进行评估和反馈，确保培训和进修效果得到有效提升。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29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观摩和交流</a:t>
            </a:r>
            <a:endParaRPr altLang="en-US" lang="zh-CN"/>
          </a:p>
        </p:txBody>
      </p:sp>
      <p:sp>
        <p:nvSpPr>
          <p:cNvPr id="105129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30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30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30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30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30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31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31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3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观摩优秀教师的课堂教学，学习其教学技巧和策略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3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观摩教育专家或优秀教师的讲座或工作坊，了解最新的教育理念和方法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31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32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32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32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32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32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33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33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3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参与校际或区域性的教师交流活动，拓展视野，提升教学水平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3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参加教师交流会，分享教学心得和经验，促进共同成长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2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自我学习和反思</a:t>
            </a:r>
            <a:endParaRPr altLang="en-US" lang="zh-CN"/>
          </a:p>
        </p:txBody>
      </p:sp>
      <p:sp>
        <p:nvSpPr>
          <p:cNvPr id="105162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2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2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教师需要不断学习新知识，更新教育观念，提高自身专业素养。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163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3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3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教师应经常反思自己的教学实践，找出不足并寻求改进方法。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163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3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4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教师可以通过参加学术交流、观摩优秀教师的教学活动等方式，学习他人的成功经验并应用到自己的教学中。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164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4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4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教师需要注重培养学生的自主学习能力，引导学生发现问题、解决问题，提高学生的综合素质。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93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创新教学方法和手段</a:t>
            </a:r>
            <a:endParaRPr altLang="en-US" lang="zh-CN"/>
          </a:p>
        </p:txBody>
      </p:sp>
      <p:sp>
        <p:nvSpPr>
          <p:cNvPr id="105193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93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93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引入现代教育技术，如多媒体、网络等，提高教学效果。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94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94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94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尝试不同的教学方式，如小组讨论、角色扮演等，激发学生的学习兴趣。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94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94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95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利用教学资源，如图书馆、实验室等，丰富教学内容。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95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95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95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关注学生的学习反馈，及时调整教学方法和手段，提高教学质量。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24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教师科研能力的提升</a:t>
            </a:r>
            <a:endParaRPr altLang="en-US" lang="zh-CN"/>
          </a:p>
        </p:txBody>
      </p:sp>
      <p:sp>
        <p:nvSpPr>
          <p:cNvPr id="10522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0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参与课题研究</a:t>
            </a:r>
            <a:endParaRPr altLang="en-US" lang="zh-CN"/>
          </a:p>
        </p:txBody>
      </p:sp>
      <p:sp>
        <p:nvSpPr>
          <p:cNvPr id="105270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0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0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1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课题研究有助于教师提高教学水平和专业素养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1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1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1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1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课题研究是提升教师科研能力的重要途径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2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2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2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2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教师通过参与课题研究可以深入了解学科前沿动态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2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3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3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3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参与课题研究有助于教师积累学术成果和提升学术地位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02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学术论文发表</a:t>
            </a:r>
            <a:endParaRPr altLang="en-US" lang="zh-CN"/>
          </a:p>
        </p:txBody>
      </p:sp>
      <p:sp>
        <p:nvSpPr>
          <p:cNvPr id="105302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02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02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02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03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论文发表可以提升教师的学术影响力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03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论文发表是教师科研能力的重要体现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03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论文发表有助于教师获得更多的研究资源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03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论文发表需要教师具备扎实的研究基础和良好的学术素养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32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学术交流和研讨</a:t>
            </a:r>
            <a:endParaRPr altLang="en-US" lang="zh-CN"/>
          </a:p>
        </p:txBody>
      </p:sp>
      <p:sp>
        <p:nvSpPr>
          <p:cNvPr id="105332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2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2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3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3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3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3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3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定期组织教师参加学术会议和研讨活动，了解最新的教育理念和教学方法。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3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建立学术交流平台，促进教师之间的合作与交流，共同提高教育教学水平。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34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4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4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5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5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5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5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5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邀请专家学者进行学术讲座和指导，帮助教师拓展学术视野和提升研究能力。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3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鼓励教师发表学术论文，提升自己的研究能力和学术水平。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4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跨学科合作研究</a:t>
            </a:r>
            <a:endParaRPr altLang="en-US" lang="zh-CN"/>
          </a:p>
        </p:txBody>
      </p:sp>
      <p:sp>
        <p:nvSpPr>
          <p:cNvPr id="105365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65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促进不同学科之间的交流与合作，提高教师的综合素质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5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65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65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整合不同学科的知识和资源，开展跨学科的研究项目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6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66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66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拓展教师的学术视野，增强教师的创新能力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6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66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67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提高教师的团队协作能力，促进教师之间的合作与共同进步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7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95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教师教育教学科研的激励机制</a:t>
            </a:r>
            <a:endParaRPr altLang="en-US" lang="zh-CN"/>
          </a:p>
        </p:txBody>
      </p:sp>
      <p:sp>
        <p:nvSpPr>
          <p:cNvPr id="105396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41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奖励优秀教师</a:t>
            </a:r>
            <a:endParaRPr altLang="en-US" lang="zh-CN"/>
          </a:p>
        </p:txBody>
      </p:sp>
      <p:sp>
        <p:nvSpPr>
          <p:cNvPr id="105442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2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42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2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42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3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43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3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43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提供优秀教师培训机会，提升教师的专业素养和教学能力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43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优秀教师享有晋升优先权，提高教师的职业发展空间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44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设立优秀教师奖，表彰在教学、科研方面表现突出的教师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44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给予优秀教师物质奖励，激发教师的积极性和创造力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2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提供资源和资金支持</a:t>
            </a:r>
            <a:endParaRPr altLang="en-US" lang="zh-CN"/>
          </a:p>
        </p:txBody>
      </p:sp>
      <p:sp>
        <p:nvSpPr>
          <p:cNvPr id="105473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提供培训机会：为教师提供专业培训，提高教育教学科研能力。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3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设立科研奖励：对优秀教育教学科研成果给予奖励，激发教师的创新热情。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3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提供资金支持：设立专项资金，支持教师开展教育教学科研项目。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3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建立合作机制：与高校、企业等建立合作关系，共享资源，共同开展教育教学科研活动。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02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建立评价和考核机制</a:t>
            </a:r>
            <a:endParaRPr altLang="en-US" lang="zh-CN"/>
          </a:p>
        </p:txBody>
      </p:sp>
      <p:sp>
        <p:nvSpPr>
          <p:cNvPr id="105502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2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2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定期对教师的教育教学科研成果进行评价和考核，确保教师持续提高自身能力。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503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3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3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制定科学合理的评价标准，注重教师实际表现和绩效，激励教师积极参与科研工作。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503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3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4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建立奖励机制，对在教育教学科研方面取得突出成绩的教师给予表彰和奖励。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504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4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4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鼓励教师参与学术交流和合作，拓宽学术视野，提高学术水平，促进教育教学科研的发展。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33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鼓励教师参与决策和规划</a:t>
            </a:r>
            <a:endParaRPr altLang="en-US" lang="zh-CN"/>
          </a:p>
        </p:txBody>
      </p:sp>
      <p:sp>
        <p:nvSpPr>
          <p:cNvPr id="105533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33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33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34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促进教师对教育教学科研的深入理解和实践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4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34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34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34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激发教师的工作热情和创造力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5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35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35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35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提高教师的归属感和责任感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5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36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36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36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形成良好的团队合作氛围和教师共同体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6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教师教育教学科研的成果转化</a:t>
            </a:r>
            <a:endParaRPr altLang="en-US" lang="zh-CN"/>
          </a:p>
        </p:txBody>
      </p:sp>
      <p:sp>
        <p:nvSpPr>
          <p:cNvPr id="10556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11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将研究成果应用于教学实践</a:t>
            </a:r>
            <a:endParaRPr altLang="en-US" lang="zh-CN"/>
          </a:p>
        </p:txBody>
      </p:sp>
      <p:sp>
        <p:nvSpPr>
          <p:cNvPr id="105611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11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11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11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转化效果：提升学生的学习效果和兴趣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2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12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12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12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成果转化的重要性：提高教学质量和效果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2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13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13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13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转化的方式：开展实践教学、编写教材教案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3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13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14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14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转化过程中的问题与对策：解决实际应用中的困难和挑战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42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推广优秀教学经验和成果</a:t>
            </a:r>
            <a:endParaRPr altLang="en-US" lang="zh-CN"/>
          </a:p>
        </p:txBody>
      </p:sp>
      <p:sp>
        <p:nvSpPr>
          <p:cNvPr id="105643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43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43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优秀教学经验和成果的推广，有助于提高学校教师的教育教学科研水平。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3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43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44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推广的方式包括组织观摩课、开展教学研讨、分享教学心得等。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4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44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44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推广过程中，需要注重优秀经验和成果的本土化，结合学校实际情况进行创新应用。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4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45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45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推广优秀教学经验和成果，有利于提升教师的专业素养和教育教学能力，促进学校整体教学质量的提高。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73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加强与企业和社会的合作</a:t>
            </a:r>
            <a:endParaRPr altLang="en-US" lang="zh-CN"/>
          </a:p>
        </p:txBody>
      </p:sp>
      <p:sp>
        <p:nvSpPr>
          <p:cNvPr id="105674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4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74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建立产学研合作机制，促进科研成果的转化和应用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4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4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5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加强与企业的合作，共同开展研发项目，实现技术转移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5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5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5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鼓励教师参与社会服务，将研究成果应用于实际场景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5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6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6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建立成果转化平台，提供技术转移和商业化服务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04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提高学校的知名度和影响力</a:t>
            </a:r>
            <a:endParaRPr altLang="en-US" lang="zh-CN"/>
          </a:p>
        </p:txBody>
      </p:sp>
      <p:sp>
        <p:nvSpPr>
          <p:cNvPr id="105705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教师教育教学科研成果的推广和应用，能够提高学校的知名度和影响力。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5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教师的科研成果可以转化为教学资源，提升教学质量，吸引更多的优质生源。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5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学校可以通过与企业和机构合作，将教师的科研成果转化为实际产品，进一步扩大影响力。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5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教师教育教学科研成果的发表和传播，能够提高学校的学术声誉和地位。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34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教师教育教学科研的挑战与对策</a:t>
            </a:r>
            <a:endParaRPr altLang="en-US" lang="zh-CN"/>
          </a:p>
        </p:txBody>
      </p:sp>
      <p:sp>
        <p:nvSpPr>
          <p:cNvPr id="10573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80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教师教育教学科研的挑战</a:t>
            </a:r>
            <a:endParaRPr altLang="en-US" lang="zh-CN"/>
          </a:p>
        </p:txBody>
      </p:sp>
      <p:sp>
        <p:nvSpPr>
          <p:cNvPr id="105780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780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80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教师教育教学科研水平参差不齐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781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781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81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教育教学与科研的平衡问题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781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781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教师对教育教学科研的认识不足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782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82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782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82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教育教学科研成果的转化率不高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11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教师教育教学科研的对策</a:t>
            </a:r>
            <a:endParaRPr altLang="en-US" lang="zh-CN"/>
          </a:p>
        </p:txBody>
      </p:sp>
      <p:sp>
        <p:nvSpPr>
          <p:cNvPr id="105811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11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提升教师教育教学科研能力：加强培训和研修，提高教师的科研意识和能力。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1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12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12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建立有效的激励机制：鼓励教师参与科研活动，提高科研成果的奖励力度。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2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12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12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加强校际合作与交流：促进学校之间的合作，共享教育教学资源，提高整体科研水平。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3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13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1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关注教育教学实际问题：引导教师关注实际教育教学问题，开展有针对性的研究。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3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42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教师教育教学科研的未来展望</a:t>
            </a:r>
            <a:endParaRPr altLang="en-US" lang="zh-CN"/>
          </a:p>
        </p:txBody>
      </p:sp>
      <p:sp>
        <p:nvSpPr>
          <p:cNvPr id="105842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2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842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3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43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3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843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3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44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提升教师教育教学科研能力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844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构建开放、共享的教育教学资源平台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844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人工智能与教育教学的深度融合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844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创新教育教学方法和手段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732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8734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5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5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1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5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2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5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3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5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4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5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5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SLIDE_ID" val="custom2023089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2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76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77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3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83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8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8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9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6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69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2024-01-03T14:21:28Z</dcterms:created>
  <dcterms:modified xsi:type="dcterms:W3CDTF">2024-01-03T14:21:28Z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d51ca5108c124134a07f984eb5e4e635_21</vt:lpwstr>
  </property>
</Properties>
</file>