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85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image" Target="../media/image1.png" /><Relationship Id="rId12" Type="http://schemas.openxmlformats.org/officeDocument/2006/relationships/tags" Target="../tags/tag73.xml" /><Relationship Id="rId13" Type="http://schemas.openxmlformats.org/officeDocument/2006/relationships/image" Target="../media/image2.png" /><Relationship Id="rId14" Type="http://schemas.openxmlformats.org/officeDocument/2006/relationships/tags" Target="../tags/tag74.xml" /><Relationship Id="rId15" Type="http://schemas.openxmlformats.org/officeDocument/2006/relationships/image" Target="../media/image3.png" /><Relationship Id="rId16" Type="http://schemas.openxmlformats.org/officeDocument/2006/relationships/tags" Target="../tags/tag75.xml" /><Relationship Id="rId17" Type="http://schemas.openxmlformats.org/officeDocument/2006/relationships/image" Target="../media/image4.png" /><Relationship Id="rId18" Type="http://schemas.openxmlformats.org/officeDocument/2006/relationships/tags" Target="../tags/tag76.xml" /><Relationship Id="rId19" Type="http://schemas.openxmlformats.org/officeDocument/2006/relationships/image" Target="../media/image5.png" /><Relationship Id="rId2" Type="http://schemas.openxmlformats.org/officeDocument/2006/relationships/tags" Target="../tags/tag64.xml" /><Relationship Id="rId20" Type="http://schemas.openxmlformats.org/officeDocument/2006/relationships/tags" Target="../tags/tag77.xml" /><Relationship Id="rId21" Type="http://schemas.openxmlformats.org/officeDocument/2006/relationships/image" Target="../media/image6.png" /><Relationship Id="rId22" Type="http://schemas.openxmlformats.org/officeDocument/2006/relationships/tags" Target="../tags/tag78.xml" /><Relationship Id="rId23" Type="http://schemas.openxmlformats.org/officeDocument/2006/relationships/tags" Target="../tags/tag79.xml" /><Relationship Id="rId24" Type="http://schemas.openxmlformats.org/officeDocument/2006/relationships/tags" Target="../tags/tag80.xml" /><Relationship Id="rId25" Type="http://schemas.openxmlformats.org/officeDocument/2006/relationships/tags" Target="../tags/tag81.xml" /><Relationship Id="rId26" Type="http://schemas.openxmlformats.org/officeDocument/2006/relationships/tags" Target="../tags/tag82.xml" /><Relationship Id="rId27" Type="http://schemas.openxmlformats.org/officeDocument/2006/relationships/tags" Target="../tags/tag83.xml" /><Relationship Id="rId28" Type="http://schemas.openxmlformats.org/officeDocument/2006/relationships/tags" Target="../tags/tag84.xml" /><Relationship Id="rId29" Type="http://schemas.openxmlformats.org/officeDocument/2006/relationships/tags" Target="../tags/tag85.xml" /><Relationship Id="rId3" Type="http://schemas.openxmlformats.org/officeDocument/2006/relationships/tags" Target="../tags/tag65.xml" /><Relationship Id="rId30" Type="http://schemas.openxmlformats.org/officeDocument/2006/relationships/tags" Target="../tags/tag86.xml" /><Relationship Id="rId31" Type="http://schemas.openxmlformats.org/officeDocument/2006/relationships/tags" Target="../tags/tag87.xml" /><Relationship Id="rId32" Type="http://schemas.openxmlformats.org/officeDocument/2006/relationships/tags" Target="../tags/tag88.xml" /><Relationship Id="rId33" Type="http://schemas.openxmlformats.org/officeDocument/2006/relationships/tags" Target="../tags/tag89.xml" /><Relationship Id="rId34" Type="http://schemas.openxmlformats.org/officeDocument/2006/relationships/tags" Target="../tags/tag90.xml" /><Relationship Id="rId35" Type="http://schemas.openxmlformats.org/officeDocument/2006/relationships/tags" Target="../tags/tag91.xml" /><Relationship Id="rId36" Type="http://schemas.openxmlformats.org/officeDocument/2006/relationships/tags" Target="../tags/tag92.xml" /><Relationship Id="rId37" Type="http://schemas.openxmlformats.org/officeDocument/2006/relationships/tags" Target="../tags/tag93.xml" /><Relationship Id="rId38" Type="http://schemas.openxmlformats.org/officeDocument/2006/relationships/tags" Target="../tags/tag94.xml" /><Relationship Id="rId39" Type="http://schemas.openxmlformats.org/officeDocument/2006/relationships/tags" Target="../tags/tag95.xml" /><Relationship Id="rId4" Type="http://schemas.openxmlformats.org/officeDocument/2006/relationships/tags" Target="../tags/tag66.xml" /><Relationship Id="rId40" Type="http://schemas.openxmlformats.org/officeDocument/2006/relationships/tags" Target="../tags/tag96.xml" /><Relationship Id="rId41" Type="http://schemas.openxmlformats.org/officeDocument/2006/relationships/tags" Target="../tags/tag97.xml" /><Relationship Id="rId42" Type="http://schemas.openxmlformats.org/officeDocument/2006/relationships/tags" Target="../tags/tag98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10" Type="http://schemas.openxmlformats.org/officeDocument/2006/relationships/tags" Target="../tags/tag109.xml" /><Relationship Id="rId11" Type="http://schemas.openxmlformats.org/officeDocument/2006/relationships/image" Target="../media/image4.png" /><Relationship Id="rId12" Type="http://schemas.openxmlformats.org/officeDocument/2006/relationships/tags" Target="../tags/tag110.xml" /><Relationship Id="rId13" Type="http://schemas.openxmlformats.org/officeDocument/2006/relationships/image" Target="../media/image8.png" /><Relationship Id="rId14" Type="http://schemas.openxmlformats.org/officeDocument/2006/relationships/tags" Target="../tags/tag111.xml" /><Relationship Id="rId15" Type="http://schemas.openxmlformats.org/officeDocument/2006/relationships/image" Target="../media/image9.png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tags" Target="../tags/tag105.xml" /><Relationship Id="rId20" Type="http://schemas.openxmlformats.org/officeDocument/2006/relationships/tags" Target="../tags/tag11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106.xml" /><Relationship Id="rId5" Type="http://schemas.openxmlformats.org/officeDocument/2006/relationships/image" Target="../media/image2.png" /><Relationship Id="rId6" Type="http://schemas.openxmlformats.org/officeDocument/2006/relationships/tags" Target="../tags/tag107.xml" /><Relationship Id="rId7" Type="http://schemas.openxmlformats.org/officeDocument/2006/relationships/image" Target="../media/image7.png" /><Relationship Id="rId8" Type="http://schemas.openxmlformats.org/officeDocument/2006/relationships/tags" Target="../tags/tag108.xml" /><Relationship Id="rId9" Type="http://schemas.openxmlformats.org/officeDocument/2006/relationships/image" Target="../media/image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7.xml" /><Relationship Id="rId11" Type="http://schemas.openxmlformats.org/officeDocument/2006/relationships/image" Target="../media/image3.png" /><Relationship Id="rId12" Type="http://schemas.openxmlformats.org/officeDocument/2006/relationships/tags" Target="../tags/tag138.xml" /><Relationship Id="rId13" Type="http://schemas.openxmlformats.org/officeDocument/2006/relationships/image" Target="../media/image10.png" /><Relationship Id="rId14" Type="http://schemas.openxmlformats.org/officeDocument/2006/relationships/tags" Target="../tags/tag139.xml" /><Relationship Id="rId15" Type="http://schemas.openxmlformats.org/officeDocument/2006/relationships/image" Target="../media/image6.png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32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image" Target="../media/image1.png" /><Relationship Id="rId6" Type="http://schemas.openxmlformats.org/officeDocument/2006/relationships/tags" Target="../tags/tag135.xml" /><Relationship Id="rId7" Type="http://schemas.openxmlformats.org/officeDocument/2006/relationships/image" Target="../media/image2.png" /><Relationship Id="rId8" Type="http://schemas.openxmlformats.org/officeDocument/2006/relationships/tags" Target="../tags/tag136.xml" /><Relationship Id="rId9" Type="http://schemas.openxmlformats.org/officeDocument/2006/relationships/image" Target="../media/image7.png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0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7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4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0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/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24" name="副标题"/>
          <p:cNvSpPr txBox="1"/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7" name="标题"/>
          <p:cNvSpPr txBox="1"/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5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 txBox="1"/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199515"/>
            <a:ext cx="5403215" cy="2729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5" name="节编号"/>
          <p:cNvSpPr txBox="1"/>
          <p:nvPr>
            <p:ph type="body" idx="9" hasCustomPrompt="1"/>
            <p:custDataLst>
              <p:tags r:id="rId2"/>
            </p:custDataLst>
          </p:nvPr>
        </p:nvSpPr>
        <p:spPr>
          <a:xfrm>
            <a:off x="2625725" y="1200150"/>
            <a:ext cx="3463290" cy="2733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/>
          <p:nvPr>
            <p:ph idx="15" hasCustomPrompt="1"/>
            <p:custDataLst>
              <p:tags r:id="rId1"/>
            </p:custDataLst>
          </p:nvPr>
        </p:nvSpPr>
        <p:spPr>
          <a:xfrm>
            <a:off x="2693033" y="2400299"/>
            <a:ext cx="8821420" cy="1844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zh-CN" altLang="en-US"/>
              <a:t>单击此处编辑文本</a:t>
            </a:r>
          </a:p>
        </p:txBody>
      </p:sp>
      <p:sp>
        <p:nvSpPr>
          <p:cNvPr id="71" name="椭圆 70"/>
          <p:cNvSpPr/>
          <p:nvPr>
            <p:custDataLst>
              <p:tags r:id="rId2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2" name="椭圆 71"/>
          <p:cNvSpPr/>
          <p:nvPr>
            <p:custDataLst>
              <p:tags r:id="rId3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4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5" descr="5资源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3" descr="6资源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7" name="副标题"/>
          <p:cNvSpPr txBox="1"/>
          <p:nvPr>
            <p:ph type="body" idx="2" hasCustomPrompt="1"/>
            <p:custDataLst>
              <p:tags r:id="rId17"/>
            </p:custDataLst>
          </p:nvPr>
        </p:nvSpPr>
        <p:spPr>
          <a:xfrm>
            <a:off x="429895" y="1898650"/>
            <a:ext cx="8740140" cy="50165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8"/>
            </p:custDataLst>
          </p:nvPr>
        </p:nvSpPr>
        <p:spPr>
          <a:xfrm>
            <a:off x="429895" y="656590"/>
            <a:ext cx="7387590" cy="12052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1" i="0" u="none" strike="noStrike" kern="1200" cap="none" spc="0" normalizeH="0" baseline="0" noProof="1">
                <a:solidFill>
                  <a:schemeClr val="bg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/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4" name="署名"/>
          <p:cNvSpPr txBox="1"/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cxnSp>
        <p:nvCxnSpPr>
          <p:cNvPr id="24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7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15" Type="http://schemas.openxmlformats.org/officeDocument/2006/relationships/tags" Target="../tags/tag282.xml" /><Relationship Id="rId16" Type="http://schemas.openxmlformats.org/officeDocument/2006/relationships/tags" Target="../tags/tag283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1.xml" /><Relationship Id="rId11" Type="http://schemas.openxmlformats.org/officeDocument/2006/relationships/tags" Target="../tags/tag292.xml" /><Relationship Id="rId12" Type="http://schemas.openxmlformats.org/officeDocument/2006/relationships/image" Target="../media/image12.png" /><Relationship Id="rId13" Type="http://schemas.openxmlformats.org/officeDocument/2006/relationships/tags" Target="../tags/tag293.xml" /><Relationship Id="rId14" Type="http://schemas.openxmlformats.org/officeDocument/2006/relationships/tags" Target="../tags/tag294.xml" /><Relationship Id="rId15" Type="http://schemas.openxmlformats.org/officeDocument/2006/relationships/tags" Target="../tags/tag295.xml" /><Relationship Id="rId16" Type="http://schemas.openxmlformats.org/officeDocument/2006/relationships/tags" Target="../tags/tag296.xml" /><Relationship Id="rId17" Type="http://schemas.openxmlformats.org/officeDocument/2006/relationships/image" Target="../media/image13.png" /><Relationship Id="rId18" Type="http://schemas.openxmlformats.org/officeDocument/2006/relationships/tags" Target="../tags/tag297.xml" /><Relationship Id="rId19" Type="http://schemas.openxmlformats.org/officeDocument/2006/relationships/tags" Target="../tags/tag298.xml" /><Relationship Id="rId2" Type="http://schemas.openxmlformats.org/officeDocument/2006/relationships/tags" Target="../tags/tag284.xml" /><Relationship Id="rId20" Type="http://schemas.openxmlformats.org/officeDocument/2006/relationships/tags" Target="../tags/tag299.xml" /><Relationship Id="rId21" Type="http://schemas.openxmlformats.org/officeDocument/2006/relationships/tags" Target="../tags/tag300.xml" /><Relationship Id="rId22" Type="http://schemas.openxmlformats.org/officeDocument/2006/relationships/image" Target="../media/image14.png" /><Relationship Id="rId23" Type="http://schemas.openxmlformats.org/officeDocument/2006/relationships/tags" Target="../tags/tag301.xml" /><Relationship Id="rId24" Type="http://schemas.openxmlformats.org/officeDocument/2006/relationships/tags" Target="../tags/tag302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image" Target="../media/image11.png" /><Relationship Id="rId8" Type="http://schemas.openxmlformats.org/officeDocument/2006/relationships/tags" Target="../tags/tag289.xml" /><Relationship Id="rId9" Type="http://schemas.openxmlformats.org/officeDocument/2006/relationships/tags" Target="../tags/tag29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1.xml" /><Relationship Id="rId11" Type="http://schemas.openxmlformats.org/officeDocument/2006/relationships/tags" Target="../tags/tag312.xml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2" Type="http://schemas.openxmlformats.org/officeDocument/2006/relationships/tags" Target="../tags/tag303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tags" Target="../tags/tag309.xml" /><Relationship Id="rId9" Type="http://schemas.openxmlformats.org/officeDocument/2006/relationships/tags" Target="../tags/tag31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0.xml" /><Relationship Id="rId3" Type="http://schemas.openxmlformats.org/officeDocument/2006/relationships/tags" Target="../tags/tag321.xml" /><Relationship Id="rId4" Type="http://schemas.openxmlformats.org/officeDocument/2006/relationships/tags" Target="../tags/tag3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6.xml" /><Relationship Id="rId11" Type="http://schemas.openxmlformats.org/officeDocument/2006/relationships/tags" Target="../tags/tag347.xml" /><Relationship Id="rId12" Type="http://schemas.openxmlformats.org/officeDocument/2006/relationships/tags" Target="../tags/tag348.xml" /><Relationship Id="rId13" Type="http://schemas.openxmlformats.org/officeDocument/2006/relationships/tags" Target="../tags/tag349.xml" /><Relationship Id="rId14" Type="http://schemas.openxmlformats.org/officeDocument/2006/relationships/tags" Target="../tags/tag350.xml" /><Relationship Id="rId15" Type="http://schemas.openxmlformats.org/officeDocument/2006/relationships/tags" Target="../tags/tag351.xml" /><Relationship Id="rId16" Type="http://schemas.openxmlformats.org/officeDocument/2006/relationships/tags" Target="../tags/tag352.xml" /><Relationship Id="rId17" Type="http://schemas.openxmlformats.org/officeDocument/2006/relationships/tags" Target="../tags/tag353.xml" /><Relationship Id="rId18" Type="http://schemas.openxmlformats.org/officeDocument/2006/relationships/tags" Target="../tags/tag354.xml" /><Relationship Id="rId19" Type="http://schemas.openxmlformats.org/officeDocument/2006/relationships/tags" Target="../tags/tag355.xml" /><Relationship Id="rId2" Type="http://schemas.openxmlformats.org/officeDocument/2006/relationships/tags" Target="../tags/tag338.xml" /><Relationship Id="rId20" Type="http://schemas.openxmlformats.org/officeDocument/2006/relationships/tags" Target="../tags/tag356.xml" /><Relationship Id="rId21" Type="http://schemas.openxmlformats.org/officeDocument/2006/relationships/tags" Target="../tags/tag357.xml" /><Relationship Id="rId22" Type="http://schemas.openxmlformats.org/officeDocument/2006/relationships/tags" Target="../tags/tag358.xml" /><Relationship Id="rId23" Type="http://schemas.openxmlformats.org/officeDocument/2006/relationships/tags" Target="../tags/tag359.xml" /><Relationship Id="rId24" Type="http://schemas.openxmlformats.org/officeDocument/2006/relationships/tags" Target="../tags/tag360.xml" /><Relationship Id="rId25" Type="http://schemas.openxmlformats.org/officeDocument/2006/relationships/tags" Target="../tags/tag361.xml" /><Relationship Id="rId26" Type="http://schemas.openxmlformats.org/officeDocument/2006/relationships/tags" Target="../tags/tag362.xml" /><Relationship Id="rId27" Type="http://schemas.openxmlformats.org/officeDocument/2006/relationships/tags" Target="../tags/tag363.xml" /><Relationship Id="rId28" Type="http://schemas.openxmlformats.org/officeDocument/2006/relationships/tags" Target="../tags/tag364.xml" /><Relationship Id="rId29" Type="http://schemas.openxmlformats.org/officeDocument/2006/relationships/tags" Target="../tags/tag365.xml" /><Relationship Id="rId3" Type="http://schemas.openxmlformats.org/officeDocument/2006/relationships/tags" Target="../tags/tag339.xml" /><Relationship Id="rId30" Type="http://schemas.openxmlformats.org/officeDocument/2006/relationships/tags" Target="../tags/tag366.xml" /><Relationship Id="rId31" Type="http://schemas.openxmlformats.org/officeDocument/2006/relationships/tags" Target="../tags/tag367.xml" /><Relationship Id="rId32" Type="http://schemas.openxmlformats.org/officeDocument/2006/relationships/tags" Target="../tags/tag368.xml" /><Relationship Id="rId33" Type="http://schemas.openxmlformats.org/officeDocument/2006/relationships/tags" Target="../tags/tag369.xml" /><Relationship Id="rId34" Type="http://schemas.openxmlformats.org/officeDocument/2006/relationships/tags" Target="../tags/tag370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tags" Target="../tags/tag342.xml" /><Relationship Id="rId7" Type="http://schemas.openxmlformats.org/officeDocument/2006/relationships/tags" Target="../tags/tag343.xml" /><Relationship Id="rId8" Type="http://schemas.openxmlformats.org/officeDocument/2006/relationships/tags" Target="../tags/tag344.xml" /><Relationship Id="rId9" Type="http://schemas.openxmlformats.org/officeDocument/2006/relationships/tags" Target="../tags/tag34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9.xml" /><Relationship Id="rId11" Type="http://schemas.openxmlformats.org/officeDocument/2006/relationships/tags" Target="../tags/tag380.xml" /><Relationship Id="rId12" Type="http://schemas.openxmlformats.org/officeDocument/2006/relationships/tags" Target="../tags/tag381.xml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tags" Target="../tags/tag385.xml" /><Relationship Id="rId2" Type="http://schemas.openxmlformats.org/officeDocument/2006/relationships/tags" Target="../tags/tag37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Relationship Id="rId7" Type="http://schemas.openxmlformats.org/officeDocument/2006/relationships/tags" Target="../tags/tag376.xml" /><Relationship Id="rId8" Type="http://schemas.openxmlformats.org/officeDocument/2006/relationships/tags" Target="../tags/tag377.xml" /><Relationship Id="rId9" Type="http://schemas.openxmlformats.org/officeDocument/2006/relationships/tags" Target="../tags/tag3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2" Type="http://schemas.openxmlformats.org/officeDocument/2006/relationships/tags" Target="../tags/tag389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0.xml" /><Relationship Id="rId11" Type="http://schemas.openxmlformats.org/officeDocument/2006/relationships/tags" Target="../tags/tag411.xml" /><Relationship Id="rId12" Type="http://schemas.openxmlformats.org/officeDocument/2006/relationships/tags" Target="../tags/tag412.xml" /><Relationship Id="rId2" Type="http://schemas.openxmlformats.org/officeDocument/2006/relationships/tags" Target="../tags/tag402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1.xml" /><Relationship Id="rId11" Type="http://schemas.openxmlformats.org/officeDocument/2006/relationships/tags" Target="../tags/tag422.xml" /><Relationship Id="rId12" Type="http://schemas.openxmlformats.org/officeDocument/2006/relationships/tags" Target="../tags/tag423.xml" /><Relationship Id="rId13" Type="http://schemas.openxmlformats.org/officeDocument/2006/relationships/tags" Target="../tags/tag424.xml" /><Relationship Id="rId14" Type="http://schemas.openxmlformats.org/officeDocument/2006/relationships/tags" Target="../tags/tag425.xml" /><Relationship Id="rId15" Type="http://schemas.openxmlformats.org/officeDocument/2006/relationships/tags" Target="../tags/tag426.xml" /><Relationship Id="rId16" Type="http://schemas.openxmlformats.org/officeDocument/2006/relationships/tags" Target="../tags/tag427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tags" Target="../tags/tag417.xml" /><Relationship Id="rId7" Type="http://schemas.openxmlformats.org/officeDocument/2006/relationships/tags" Target="../tags/tag418.xml" /><Relationship Id="rId8" Type="http://schemas.openxmlformats.org/officeDocument/2006/relationships/tags" Target="../tags/tag419.xml" /><Relationship Id="rId9" Type="http://schemas.openxmlformats.org/officeDocument/2006/relationships/tags" Target="../tags/tag4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8.xml" /><Relationship Id="rId3" Type="http://schemas.openxmlformats.org/officeDocument/2006/relationships/tags" Target="../tags/tag429.xml" /><Relationship Id="rId4" Type="http://schemas.openxmlformats.org/officeDocument/2006/relationships/tags" Target="../tags/tag43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9.xml" /><Relationship Id="rId11" Type="http://schemas.openxmlformats.org/officeDocument/2006/relationships/tags" Target="../tags/tag440.xml" /><Relationship Id="rId2" Type="http://schemas.openxmlformats.org/officeDocument/2006/relationships/tags" Target="../tags/tag431.xml" /><Relationship Id="rId3" Type="http://schemas.openxmlformats.org/officeDocument/2006/relationships/tags" Target="../tags/tag432.xml" /><Relationship Id="rId4" Type="http://schemas.openxmlformats.org/officeDocument/2006/relationships/tags" Target="../tags/tag433.xml" /><Relationship Id="rId5" Type="http://schemas.openxmlformats.org/officeDocument/2006/relationships/tags" Target="../tags/tag434.xml" /><Relationship Id="rId6" Type="http://schemas.openxmlformats.org/officeDocument/2006/relationships/tags" Target="../tags/tag435.xml" /><Relationship Id="rId7" Type="http://schemas.openxmlformats.org/officeDocument/2006/relationships/tags" Target="../tags/tag436.xml" /><Relationship Id="rId8" Type="http://schemas.openxmlformats.org/officeDocument/2006/relationships/tags" Target="../tags/tag437.xml" /><Relationship Id="rId9" Type="http://schemas.openxmlformats.org/officeDocument/2006/relationships/tags" Target="../tags/tag43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9.xml" /><Relationship Id="rId11" Type="http://schemas.openxmlformats.org/officeDocument/2006/relationships/tags" Target="../tags/tag450.xml" /><Relationship Id="rId12" Type="http://schemas.openxmlformats.org/officeDocument/2006/relationships/tags" Target="../tags/tag451.xml" /><Relationship Id="rId13" Type="http://schemas.openxmlformats.org/officeDocument/2006/relationships/tags" Target="../tags/tag452.xml" /><Relationship Id="rId14" Type="http://schemas.openxmlformats.org/officeDocument/2006/relationships/tags" Target="../tags/tag453.xml" /><Relationship Id="rId15" Type="http://schemas.openxmlformats.org/officeDocument/2006/relationships/tags" Target="../tags/tag454.xml" /><Relationship Id="rId16" Type="http://schemas.openxmlformats.org/officeDocument/2006/relationships/tags" Target="../tags/tag455.xml" /><Relationship Id="rId17" Type="http://schemas.openxmlformats.org/officeDocument/2006/relationships/tags" Target="../tags/tag456.xml" /><Relationship Id="rId18" Type="http://schemas.openxmlformats.org/officeDocument/2006/relationships/tags" Target="../tags/tag457.xml" /><Relationship Id="rId19" Type="http://schemas.openxmlformats.org/officeDocument/2006/relationships/tags" Target="../tags/tag458.xml" /><Relationship Id="rId2" Type="http://schemas.openxmlformats.org/officeDocument/2006/relationships/tags" Target="../tags/tag441.xml" /><Relationship Id="rId20" Type="http://schemas.openxmlformats.org/officeDocument/2006/relationships/tags" Target="../tags/tag459.xml" /><Relationship Id="rId3" Type="http://schemas.openxmlformats.org/officeDocument/2006/relationships/tags" Target="../tags/tag442.xml" /><Relationship Id="rId4" Type="http://schemas.openxmlformats.org/officeDocument/2006/relationships/tags" Target="../tags/tag443.xml" /><Relationship Id="rId5" Type="http://schemas.openxmlformats.org/officeDocument/2006/relationships/tags" Target="../tags/tag444.xml" /><Relationship Id="rId6" Type="http://schemas.openxmlformats.org/officeDocument/2006/relationships/tags" Target="../tags/tag445.xml" /><Relationship Id="rId7" Type="http://schemas.openxmlformats.org/officeDocument/2006/relationships/tags" Target="../tags/tag446.xml" /><Relationship Id="rId8" Type="http://schemas.openxmlformats.org/officeDocument/2006/relationships/tags" Target="../tags/tag447.xml" /><Relationship Id="rId9" Type="http://schemas.openxmlformats.org/officeDocument/2006/relationships/tags" Target="../tags/tag44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8.xml" /><Relationship Id="rId11" Type="http://schemas.openxmlformats.org/officeDocument/2006/relationships/tags" Target="../tags/tag469.xml" /><Relationship Id="rId12" Type="http://schemas.openxmlformats.org/officeDocument/2006/relationships/tags" Target="../tags/tag470.xml" /><Relationship Id="rId13" Type="http://schemas.openxmlformats.org/officeDocument/2006/relationships/tags" Target="../tags/tag471.xml" /><Relationship Id="rId14" Type="http://schemas.openxmlformats.org/officeDocument/2006/relationships/tags" Target="../tags/tag472.xml" /><Relationship Id="rId15" Type="http://schemas.openxmlformats.org/officeDocument/2006/relationships/tags" Target="../tags/tag473.xml" /><Relationship Id="rId16" Type="http://schemas.openxmlformats.org/officeDocument/2006/relationships/tags" Target="../tags/tag474.xml" /><Relationship Id="rId17" Type="http://schemas.openxmlformats.org/officeDocument/2006/relationships/tags" Target="../tags/tag475.xml" /><Relationship Id="rId18" Type="http://schemas.openxmlformats.org/officeDocument/2006/relationships/tags" Target="../tags/tag476.xml" /><Relationship Id="rId19" Type="http://schemas.openxmlformats.org/officeDocument/2006/relationships/tags" Target="../tags/tag477.xml" /><Relationship Id="rId2" Type="http://schemas.openxmlformats.org/officeDocument/2006/relationships/tags" Target="../tags/tag460.xml" /><Relationship Id="rId20" Type="http://schemas.openxmlformats.org/officeDocument/2006/relationships/tags" Target="../tags/tag478.xml" /><Relationship Id="rId21" Type="http://schemas.openxmlformats.org/officeDocument/2006/relationships/tags" Target="../tags/tag479.xml" /><Relationship Id="rId22" Type="http://schemas.openxmlformats.org/officeDocument/2006/relationships/tags" Target="../tags/tag480.xml" /><Relationship Id="rId23" Type="http://schemas.openxmlformats.org/officeDocument/2006/relationships/tags" Target="../tags/tag481.xml" /><Relationship Id="rId24" Type="http://schemas.openxmlformats.org/officeDocument/2006/relationships/tags" Target="../tags/tag482.xml" /><Relationship Id="rId3" Type="http://schemas.openxmlformats.org/officeDocument/2006/relationships/tags" Target="../tags/tag461.xml" /><Relationship Id="rId4" Type="http://schemas.openxmlformats.org/officeDocument/2006/relationships/tags" Target="../tags/tag462.xml" /><Relationship Id="rId5" Type="http://schemas.openxmlformats.org/officeDocument/2006/relationships/tags" Target="../tags/tag463.xml" /><Relationship Id="rId6" Type="http://schemas.openxmlformats.org/officeDocument/2006/relationships/tags" Target="../tags/tag464.xml" /><Relationship Id="rId7" Type="http://schemas.openxmlformats.org/officeDocument/2006/relationships/tags" Target="../tags/tag465.xml" /><Relationship Id="rId8" Type="http://schemas.openxmlformats.org/officeDocument/2006/relationships/tags" Target="../tags/tag466.xml" /><Relationship Id="rId9" Type="http://schemas.openxmlformats.org/officeDocument/2006/relationships/tags" Target="../tags/tag46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83.xml" /><Relationship Id="rId3" Type="http://schemas.openxmlformats.org/officeDocument/2006/relationships/tags" Target="../tags/tag48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占位符 23"/>
          <p:cNvSpPr/>
          <p:nvPr>
            <p:ph type="body" idx="33"/>
            <p:custDataLst>
              <p:tags r:id="rId3"/>
            </p:custDataLst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zh-CN" altLang="en-US" sz="1700">
                <a:solidFill>
                  <a:schemeClr val="accent1"/>
                </a:solidFill>
              </a:rPr>
              <a:t>演讲人</a:t>
            </a:r>
          </a:p>
        </p:txBody>
      </p:sp>
      <p:sp>
        <p:nvSpPr>
          <p:cNvPr id="38" name="标题 37"/>
          <p:cNvSpPr/>
          <p:nvPr>
            <p:ph type="title" idx="3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缺铁性贫血营养防治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缺铁性贫血概述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缺铁性贫血营养防治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缺铁性贫血预防措施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缺铁性贫血治疗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缺铁性贫血概述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缺铁性贫血定义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5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缺铁性贫血是一种常见的营养缺乏性疾病，主要表现为体内铁元素缺乏。</a:t>
            </a:r>
          </a:p>
        </p:txBody>
      </p:sp>
      <p:sp>
        <p:nvSpPr>
          <p:cNvPr id="2" name="椭圆 1"/>
          <p:cNvSpPr/>
          <p:nvPr>
            <p:custDataLst>
              <p:tags r:id="rId7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8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缺铁性贫血的主要原因是铁摄入不足、铁吸收障碍和铁丢失过多。</a:t>
            </a:r>
          </a:p>
        </p:txBody>
      </p:sp>
      <p:sp>
        <p:nvSpPr>
          <p:cNvPr id="7" name="椭圆 6"/>
          <p:cNvSpPr/>
          <p:nvPr>
            <p:custDataLst>
              <p:tags r:id="rId10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1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缺铁性贫血的症状包括疲劳、头晕、心悸、气短、皮肤苍白等。</a:t>
            </a:r>
          </a:p>
        </p:txBody>
      </p:sp>
      <p:sp>
        <p:nvSpPr>
          <p:cNvPr id="10" name="椭圆 9"/>
          <p:cNvSpPr/>
          <p:nvPr>
            <p:custDataLst>
              <p:tags r:id="rId13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4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缺铁性贫血可以通过补充铁剂、增加铁摄入和改善生活习惯等方法进行防治。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缺铁性贫血原因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铁摄入不足：饮食中铁含量不足，导致身体无法获得足够的铁元素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铁吸收障碍：胃肠道疾病、手术等导致铁吸收不良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铁需求增加：生长发育、妊娠、哺乳等时期，身体对铁的需求增加，可能导致缺铁性贫血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铁丢失过多：月经过多、消化道出血、慢性失血等导致铁流失过多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缺铁性贫血症状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5400000">
            <a:off x="2969823" y="3410124"/>
            <a:ext cx="958899" cy="82674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2774508" y="3410125"/>
            <a:ext cx="958899" cy="82674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6"/>
            </p:custDataLst>
          </p:nvPr>
        </p:nvSpPr>
        <p:spPr bwMode="auto">
          <a:xfrm>
            <a:off x="4072979" y="1631865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543487" y="1478542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疲劳、乏力、头晕、头痛</a:t>
            </a:r>
          </a:p>
        </p:txBody>
      </p:sp>
      <p:sp>
        <p:nvSpPr>
          <p:cNvPr id="10" name="KSO_Shape"/>
          <p:cNvSpPr/>
          <p:nvPr>
            <p:custDataLst>
              <p:tags r:id="rId8"/>
            </p:custDataLst>
          </p:nvPr>
        </p:nvSpPr>
        <p:spPr bwMode="auto">
          <a:xfrm>
            <a:off x="4072979" y="2433257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543487" y="2279934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皮肤苍白、指甲变脆、头发脱落</a:t>
            </a:r>
          </a:p>
        </p:txBody>
      </p:sp>
      <p:sp>
        <p:nvSpPr>
          <p:cNvPr id="13" name="KSO_Shape"/>
          <p:cNvSpPr/>
          <p:nvPr>
            <p:custDataLst>
              <p:tags r:id="rId10"/>
            </p:custDataLst>
          </p:nvPr>
        </p:nvSpPr>
        <p:spPr bwMode="auto">
          <a:xfrm>
            <a:off x="4072979" y="3234649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4543487" y="3081327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呼吸急促、心跳加快、心悸</a:t>
            </a:r>
          </a:p>
        </p:txBody>
      </p:sp>
      <p:sp>
        <p:nvSpPr>
          <p:cNvPr id="18" name="KSO_Shape"/>
          <p:cNvSpPr/>
          <p:nvPr>
            <p:custDataLst>
              <p:tags r:id="rId12"/>
            </p:custDataLst>
          </p:nvPr>
        </p:nvSpPr>
        <p:spPr bwMode="auto">
          <a:xfrm>
            <a:off x="4072979" y="4036043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3"/>
            </p:custDataLst>
          </p:nvPr>
        </p:nvSpPr>
        <p:spPr>
          <a:xfrm>
            <a:off x="4543487" y="3882720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食欲不振、消化不良、恶心呕吐</a:t>
            </a:r>
          </a:p>
        </p:txBody>
      </p:sp>
      <p:sp>
        <p:nvSpPr>
          <p:cNvPr id="22" name="KSO_Shape"/>
          <p:cNvSpPr/>
          <p:nvPr>
            <p:custDataLst>
              <p:tags r:id="rId14"/>
            </p:custDataLst>
          </p:nvPr>
        </p:nvSpPr>
        <p:spPr bwMode="auto">
          <a:xfrm>
            <a:off x="4072979" y="4837436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4543487" y="4684113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情绪波动、注意力不集中、记忆力减退</a:t>
            </a:r>
          </a:p>
        </p:txBody>
      </p:sp>
      <p:sp>
        <p:nvSpPr>
          <p:cNvPr id="24" name="KSO_Shape"/>
          <p:cNvSpPr/>
          <p:nvPr>
            <p:custDataLst>
              <p:tags r:id="rId16"/>
            </p:custDataLst>
          </p:nvPr>
        </p:nvSpPr>
        <p:spPr bwMode="auto">
          <a:xfrm>
            <a:off x="4072978" y="5638831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4543486" y="5485508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女性月经不调、闭经、不孕不育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缺铁性贫血营养防治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营养补充原则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4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增加铁摄入：多吃富含铁的食物，如红肉、动物肝脏、豆类等</a:t>
            </a:r>
          </a:p>
        </p:txBody>
      </p:sp>
      <p:sp>
        <p:nvSpPr>
          <p:cNvPr id="16" name="等腰三角形 15"/>
          <p:cNvSpPr/>
          <p:nvPr>
            <p:custDataLst>
              <p:tags r:id="rId7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增加蛋白质摄入：多吃富含蛋白质的食物，如瘦肉、鸡蛋、牛奶等</a:t>
            </a:r>
          </a:p>
        </p:txBody>
      </p:sp>
      <p:sp>
        <p:nvSpPr>
          <p:cNvPr id="26" name="等腰三角形 25"/>
          <p:cNvSpPr/>
          <p:nvPr>
            <p:custDataLst>
              <p:tags r:id="rId10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1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增加维生素C摄入：多吃富含维生素C的水果和蔬菜，有助于铁的吸收</a:t>
            </a:r>
          </a:p>
        </p:txBody>
      </p:sp>
      <p:sp>
        <p:nvSpPr>
          <p:cNvPr id="31" name="等腰三角形 30"/>
          <p:cNvSpPr/>
          <p:nvPr>
            <p:custDataLst>
              <p:tags r:id="rId13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4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避免咖啡和茶：咖啡和茶会影响铁的吸收，应尽量避免饮用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富含铁的食物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7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8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红肉：如牛肉、羊肉、猪肉等</a:t>
            </a: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3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动物内脏：如肝脏、肾脏等</a:t>
            </a: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18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豆类：如黄豆、黑豆、红豆等</a:t>
            </a: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1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3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绿叶蔬菜：如菠菜、苋菜、油菜等</a:t>
            </a: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5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6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28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干果：如红枣、葡萄干、桂圆等</a:t>
            </a:r>
          </a:p>
        </p:txBody>
      </p:sp>
      <p:sp>
        <p:nvSpPr>
          <p:cNvPr id="28" name="矩形 27"/>
          <p:cNvSpPr/>
          <p:nvPr>
            <p:custDataLst>
              <p:tags r:id="rId29"/>
            </p:custDataLst>
          </p:nvPr>
        </p:nvSpPr>
        <p:spPr>
          <a:xfrm>
            <a:off x="6226246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0"/>
            </p:custDataLst>
          </p:nvPr>
        </p:nvSpPr>
        <p:spPr>
          <a:xfrm>
            <a:off x="6226246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1"/>
            </p:custDataLst>
          </p:nvPr>
        </p:nvSpPr>
        <p:spPr>
          <a:xfrm>
            <a:off x="10796322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2"/>
            </p:custDataLst>
          </p:nvPr>
        </p:nvSpPr>
        <p:spPr>
          <a:xfrm flipH="1">
            <a:off x="6277827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3"/>
            </p:custDataLst>
          </p:nvPr>
        </p:nvSpPr>
        <p:spPr>
          <a:xfrm flipH="1">
            <a:off x="7462717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水果：如樱桃、草莓、猕猴桃等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饮食搭配建议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5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增加富含铁的食物摄入，如瘦肉、动物肝脏、豆类、绿叶蔬菜等</a:t>
            </a:r>
          </a:p>
        </p:txBody>
      </p:sp>
      <p:sp>
        <p:nvSpPr>
          <p:cNvPr id="13" name="五边形 12"/>
          <p:cNvSpPr/>
          <p:nvPr>
            <p:custDataLst>
              <p:tags r:id="rId7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8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增加富含维生素C的食物摄入，如新鲜水果、蔬菜等，以促进铁的吸收</a:t>
            </a:r>
          </a:p>
        </p:txBody>
      </p:sp>
      <p:sp>
        <p:nvSpPr>
          <p:cNvPr id="14" name="五边形 13"/>
          <p:cNvSpPr/>
          <p:nvPr>
            <p:custDataLst>
              <p:tags r:id="rId10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1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减少咖啡、茶等影响铁吸收的食物摄入</a:t>
            </a:r>
          </a:p>
        </p:txBody>
      </p:sp>
      <p:sp>
        <p:nvSpPr>
          <p:cNvPr id="15" name="五边形 14"/>
          <p:cNvSpPr/>
          <p:nvPr>
            <p:custDataLst>
              <p:tags r:id="rId13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4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增加富含优质蛋白质的食物摄入，如瘦肉、鱼、蛋、豆类等，以促进血红蛋白的合成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缺铁性贫血预防措施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预防缺铁性贫血的方法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4464519" y="1481344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lt"/>
              </a:rPr>
              <a:t>增加富含铁的食物摄入，如瘦肉、动物肝脏、豆类、绿叶蔬菜等</a:t>
            </a: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464519" y="2435722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lt"/>
              </a:rPr>
              <a:t>补充铁剂，如硫酸亚铁、葡萄糖酸亚铁等</a:t>
            </a: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464519" y="3390100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增加维生素C的摄入，有助于铁的吸收</a:t>
            </a: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4464519" y="4344478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lt"/>
              </a:rPr>
              <a:t>避免长期使用抑制铁吸收的药物，如四环素、抗酸药等</a:t>
            </a: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464519" y="5298855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lt"/>
              </a:rPr>
              <a:t>定期体检，及时发现和治疗缺铁性贫血</a:t>
            </a: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3579294" y="5298855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5.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3579294" y="4343676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4.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3579294" y="3388497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3.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3579294" y="2433318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2.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3579294" y="1478139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1.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定期体检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定期进行血液检查，了解血红蛋白和铁含量</a:t>
            </a: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关注身体变化，如疲劳、头晕、气短等</a:t>
            </a: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保持良好的饮食习惯，多吃富含铁的食物</a:t>
            </a: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避免长期使用抑制铁吸收的药物，如四环素、阿司匹林等</a:t>
            </a: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保持良好的生活习惯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5"/>
          <p:cNvSpPr/>
          <p:nvPr>
            <p:custDataLst>
              <p:tags r:id="rId4"/>
            </p:custDataLst>
          </p:nvPr>
        </p:nvSpPr>
        <p:spPr>
          <a:xfrm>
            <a:off x="15551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1927122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306320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均衡饮食：多吃富含铁的食物，如瘦肉、动物肝脏、豆类、绿叶蔬菜等</a:t>
            </a:r>
          </a:p>
        </p:txBody>
      </p:sp>
      <p:sp>
        <p:nvSpPr>
          <p:cNvPr id="2" name="矩形 5"/>
          <p:cNvSpPr/>
          <p:nvPr>
            <p:custDataLst>
              <p:tags r:id="rId7"/>
            </p:custDataLst>
          </p:nvPr>
        </p:nvSpPr>
        <p:spPr>
          <a:xfrm>
            <a:off x="41009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4729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3852119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规律作息：保证充足的睡眠，避免熬夜</a:t>
            </a:r>
          </a:p>
        </p:txBody>
      </p:sp>
      <p:sp>
        <p:nvSpPr>
          <p:cNvPr id="7" name="矩形 5"/>
          <p:cNvSpPr/>
          <p:nvPr>
            <p:custDataLst>
              <p:tags r:id="rId10"/>
            </p:custDataLst>
          </p:nvPr>
        </p:nvSpPr>
        <p:spPr>
          <a:xfrm>
            <a:off x="6646725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70187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6397918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适量运动：进行适当的体育锻炼，增强体质</a:t>
            </a:r>
          </a:p>
        </p:txBody>
      </p:sp>
      <p:sp>
        <p:nvSpPr>
          <p:cNvPr id="10" name="矩形 5"/>
          <p:cNvSpPr/>
          <p:nvPr>
            <p:custDataLst>
              <p:tags r:id="rId13"/>
            </p:custDataLst>
          </p:nvPr>
        </p:nvSpPr>
        <p:spPr>
          <a:xfrm>
            <a:off x="9192524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9564519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8943717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戒烟限酒：避免吸烟和过量饮酒，减少对铁的消耗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缺铁性贫血治疗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 flipH="1">
            <a:off x="609917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738875" y="2012509"/>
            <a:ext cx="4107400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0" marR="0" lvl="0" indent="-4191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7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铁剂：口服铁剂是最常用的治疗方法，如硫酸亚铁、葡萄糖酸亚铁等。</a:t>
            </a:r>
            <a:endParaRPr kumimoji="0" lang="zh-CN" altLang="en-US" sz="2300" b="0" i="0" u="none" strike="noStrike" kern="1200" cap="none" spc="17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6531829" y="2012614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维生素C：补充维生素C可以促进铁的吸收，提高治疗效果。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叶酸：叶酸可以预防和治疗巨幼细胞性贫血，与铁剂联合使用效果更好。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9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促红细胞生成素：对于严重贫血患者，可以使用促红细胞生成素进行治疗。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1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增加富含铁的食物摄入，如瘦肉、动物肝脏、豆类、绿叶蔬菜等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增加富含维生素C的食物摄入，如新鲜水果、蔬菜等，以促进铁的吸收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减少咖啡、茶等影响铁吸收的食物摄入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增加富含叶酸的食物摄入，如绿叶蔬菜、豆类等，以促进红细胞的生成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辅助治疗方法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增加富含铁的食物摄入，如瘦肉、动物肝脏、豆类、绿叶蔬菜等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补充铁剂，如硫酸亚铁、葡萄糖酸亚铁等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增加维生素C的摄入，以促进铁的吸收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避免同时摄入抑制铁吸收的食物，如茶、咖啡、牛奶等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标题 12"/>
          <p:cNvSpPr/>
          <p:nvPr>
            <p:ph type="title" idx="3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12.0498&quot;,&quot;top&quot;:&quot;188.9999&quot;,&quot;width&quot;:&quot;694.6&quot;,&quot;height&quot;:&quot;145.2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29"/>
  <p:tag name="KSO_WM_TEMPLATE_THUMBS_INDEX" val="1、1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6"/>
  <p:tag name="KSO_WM_UNIT_NOCLEAR" val="0"/>
  <p:tag name="KSO_WM_UNIT_PRESET_TEXT" val="汇报人：稻小壳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  <p:tag name="KSO_WM_TEMPLATE_THUMBS_INDEX" val="1、1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75"/>
  <p:tag name="KSO_WM_TEMPLATE_MASTER_TYPE" val="1"/>
  <p:tag name="KSO_WM_TEMPLATE_SUBCATEGORY" val="1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7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27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7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27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28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4&quot;,&quot;maxSize&quot;:{&quot;size1&quot;:22.2},&quot;minSize&quot;:{&quot;size1&quot;:13.5},&quot;normalSize&quot;:{&quot;size1&quot;:13.5},&quot;subLayout&quot;:[{&quot;id&quot;:&quot;2023-09-11T15:19:24&quot;,&quot;margin&quot;:{&quot;bottom&quot;:0.025999998673796654,&quot;left&quot;:2.117000102996826,&quot;right&quot;:1.2699999809265137,&quot;top&quot;:0.4230000376701355},&quot;type&quot;:0},{&quot;id&quot;:&quot;2023-09-11T15:19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6*l_i*1_1"/>
  <p:tag name="KSO_WM_UNIT_INDEX" val="1_1"/>
  <p:tag name="KSO_WM_UNIT_LAYERLEVEL" val="1_1"/>
  <p:tag name="KSO_WM_UNIT_TYPE" val="l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i*1_2"/>
  <p:tag name="KSO_WM_UNIT_INDEX" val="1_2"/>
  <p:tag name="KSO_WM_UNIT_LAYERLEVEL" val="1_1"/>
  <p:tag name="KSO_WM_UNIT_TYPE" val="l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2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4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4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4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4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4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5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5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5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5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5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5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6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6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6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6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88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1_1"/>
  <p:tag name="KSO_WM_UNIT_INDEX" val="1_1_1"/>
  <p:tag name="KSO_WM_UNIT_LAYERLEVEL" val="1_1_1"/>
  <p:tag name="KSO_WM_UNIT_PRESET_TEXT" val="工作完成情况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2_1"/>
  <p:tag name="KSO_WM_UNIT_INDEX" val="1_2_1"/>
  <p:tag name="KSO_WM_UNIT_LAYERLEVEL" val="1_1_1"/>
  <p:tag name="KSO_WM_UNIT_PRESET_TEXT" val="所获成绩案例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3_1"/>
  <p:tag name="KSO_WM_UNIT_INDEX" val="1_3_1"/>
  <p:tag name="KSO_WM_UNIT_LAYERLEVEL" val="1_1_1"/>
  <p:tag name="KSO_WM_UNIT_PRESET_TEXT" val="存在问题分析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4_1"/>
  <p:tag name="KSO_WM_UNIT_INDEX" val="1_4_1"/>
  <p:tag name="KSO_WM_UNIT_LAYERLEVEL" val="1_1_1"/>
  <p:tag name="KSO_WM_UNIT_PRESET_TEXT" val="所得解决方案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5_1"/>
  <p:tag name="KSO_WM_UNIT_INDEX" val="1_5_1"/>
  <p:tag name="KSO_WM_UNIT_LAYERLEVEL" val="1_1_1"/>
  <p:tag name="KSO_WM_UNIT_PRESET_TEXT" val="明年工作计划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0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0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0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1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5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416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7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1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419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0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21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422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3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24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425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6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430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3&quot;,&quot;maxSize&quot;:{&quot;size1&quot;:22.2},&quot;minSize&quot;:{&quot;size1&quot;:13.5},&quot;normalSize&quot;:{&quot;size1&quot;:13.5},&quot;subLayout&quot;:[{&quot;id&quot;:&quot;2023-09-11T15:19:23&quot;,&quot;margin&quot;:{&quot;bottom&quot;:0.025999998673796654,&quot;left&quot;:2.117000102996826,&quot;right&quot;:1.2699999809265137,&quot;top&quot;:0.4230000376701355},&quot;type&quot;:0},{&quot;id&quot;:&quot;2023-09-11T15:19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4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4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4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5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5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5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5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2&quot;,&quot;maxSize&quot;:{&quot;size1&quot;:22.2},&quot;minSize&quot;:{&quot;size1&quot;:13.5},&quot;normalSize&quot;:{&quot;size1&quot;:13.5},&quot;subLayout&quot;:[{&quot;id&quot;:&quot;2023-09-11T15:19:22&quot;,&quot;margin&quot;:{&quot;bottom&quot;:0.025999998673796654,&quot;left&quot;:2.117000102996826,&quot;right&quot;:1.2699999809265137,&quot;top&quot;:0.4230000376701355},&quot;type&quot;:0},{&quot;id&quot;:&quot;2023-09-11T15:1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5:19:23&quot;,&quot;maxSize&quot;:{&quot;size1&quot;:22.2},&quot;minSize&quot;:{&quot;size1&quot;:13.5},&quot;normalSize&quot;:{&quot;size1&quot;:13.5},&quot;subLayout&quot;:[{&quot;id&quot;:&quot;2023-09-11T15:19:23&quot;,&quot;margin&quot;:{&quot;bottom&quot;:0.025999998673796654,&quot;left&quot;:2.117000102996826,&quot;right&quot;:1.2699999809265137,&quot;top&quot;:0.4230000376701355},&quot;type&quot;:0},{&quot;id&quot;:&quot;2023-09-11T15:19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484.xml><?xml version="1.0" encoding="utf-8"?>
<p:tagLst xmlns:p="http://schemas.openxmlformats.org/presentationml/2006/main">
  <p:tag name="KSO_WM_BEAUTIFY_FLAG" val="#wm#"/>
  <p:tag name="KSO_WM_SLIDE_CONTENT_AREA" val="{&quot;left&quot;:&quot;25.65&quot;,&quot;top&quot;:&quot;30.25&quot;,&quot;width&quot;:&quot;560.75&quot;,&quot;height&quot;:&quot;287.15&quot;}"/>
  <p:tag name="KSO_WM_SLIDE_ID" val="custom20230275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48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116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缺铁性贫血营养防治</vt:lpstr>
      <vt:lpstr>Slide 2</vt:lpstr>
      <vt:lpstr>缺铁性贫血概述</vt:lpstr>
      <vt:lpstr>Slide 4</vt:lpstr>
      <vt:lpstr>Slide 5</vt:lpstr>
      <vt:lpstr>Slide 6</vt:lpstr>
      <vt:lpstr>缺铁性贫血营养防治</vt:lpstr>
      <vt:lpstr>Slide 8</vt:lpstr>
      <vt:lpstr>Slide 9</vt:lpstr>
      <vt:lpstr>Slide 10</vt:lpstr>
      <vt:lpstr>缺铁性贫血预防措施</vt:lpstr>
      <vt:lpstr>Slide 12</vt:lpstr>
      <vt:lpstr>Slide 13</vt:lpstr>
      <vt:lpstr>Slide 14</vt:lpstr>
      <vt:lpstr>缺铁性贫血治疗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2023-09-11T14:05:23Z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1D655ED046D547A8A9491D0582F33808_11</vt:lpwstr>
  </property>
  <property fmtid="{D5CDD505-2E9C-101B-9397-08002B2CF9AE}" pid="3" name="KSOProductBuildVer">
    <vt:lpwstr>2052-12.1.0.15374</vt:lpwstr>
  </property>
</Properties>
</file>