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48" r:id="rId3"/>
    <p:sldId id="317" r:id="rId5"/>
    <p:sldId id="354" r:id="rId6"/>
    <p:sldId id="352" r:id="rId7"/>
    <p:sldId id="351" r:id="rId8"/>
    <p:sldId id="349" r:id="rId9"/>
    <p:sldId id="350" r:id="rId10"/>
    <p:sldId id="374" r:id="rId11"/>
  </p:sldIdLst>
  <p:sldSz cx="12195175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00000"/>
    <a:srgbClr val="C0504D"/>
    <a:srgbClr val="2DB2A4"/>
    <a:srgbClr val="67BFC0"/>
    <a:srgbClr val="33B2AB"/>
    <a:srgbClr val="0D3B4A"/>
    <a:srgbClr val="215968"/>
    <a:srgbClr val="2BB28D"/>
    <a:srgbClr val="A2C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75" autoAdjust="0"/>
    <p:restoredTop sz="99638" autoAdjust="0"/>
  </p:normalViewPr>
  <p:slideViewPr>
    <p:cSldViewPr showGuides="1">
      <p:cViewPr>
        <p:scale>
          <a:sx n="50" d="100"/>
          <a:sy n="50" d="100"/>
        </p:scale>
        <p:origin x="-432" y="-1740"/>
      </p:cViewPr>
      <p:guideLst>
        <p:guide orient="horz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74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10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62C5E-B61C-4858-B376-48E3E36C13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A25F2-EFCA-4C4C-A3CA-41293FEE57B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A25F2-EFCA-4C4C-A3CA-41293FEE57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A25F2-EFCA-4C4C-A3CA-41293FEE57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5ECE6-943B-49D7-A8A9-CDF5665F1A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5ECE6-943B-49D7-A8A9-CDF5665F1A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5ECE6-943B-49D7-A8A9-CDF5665F1A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5ECE6-943B-49D7-A8A9-CDF5665F1A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5ECE6-943B-49D7-A8A9-CDF5665F1A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A25F2-EFCA-4C4C-A3CA-41293FEE57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D908-6DDF-4BBA-A625-8B055FA293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6F36-0A72-4476-A090-4AE50C9B2C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D908-6DDF-4BBA-A625-8B055FA293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6F36-0A72-4476-A090-4AE50C9B2C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D908-6DDF-4BBA-A625-8B055FA293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6F36-0A72-4476-A090-4AE50C9B2C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D908-6DDF-4BBA-A625-8B055FA293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6F36-0A72-4476-A090-4AE50C9B2C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D908-6DDF-4BBA-A625-8B055FA293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6F36-0A72-4476-A090-4AE50C9B2C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D908-6DDF-4BBA-A625-8B055FA293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6F36-0A72-4476-A090-4AE50C9B2C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D908-6DDF-4BBA-A625-8B055FA293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6F36-0A72-4476-A090-4AE50C9B2C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D908-6DDF-4BBA-A625-8B055FA293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6F36-0A72-4476-A090-4AE50C9B2C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D908-6DDF-4BBA-A625-8B055FA293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6F36-0A72-4476-A090-4AE50C9B2C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D908-6DDF-4BBA-A625-8B055FA293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6F36-0A72-4476-A090-4AE50C9B2C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D908-6DDF-4BBA-A625-8B055FA293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6F36-0A72-4476-A090-4AE50C9B2C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3D908-6DDF-4BBA-A625-8B055FA293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76F36-0A72-4476-A090-4AE50C9B2C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3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5.jpeg"/><Relationship Id="rId11" Type="http://schemas.openxmlformats.org/officeDocument/2006/relationships/image" Target="../media/image4.jpeg"/><Relationship Id="rId10" Type="http://schemas.openxmlformats.org/officeDocument/2006/relationships/image" Target="../media/image3.jpe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椭圆 53"/>
          <p:cNvSpPr/>
          <p:nvPr/>
        </p:nvSpPr>
        <p:spPr>
          <a:xfrm>
            <a:off x="12362283" y="3578065"/>
            <a:ext cx="216024" cy="216024"/>
          </a:xfrm>
          <a:prstGeom prst="ellipse">
            <a:avLst/>
          </a:prstGeom>
          <a:solidFill>
            <a:srgbClr val="FFFFFF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-527149" y="3836842"/>
            <a:ext cx="216024" cy="216024"/>
          </a:xfrm>
          <a:prstGeom prst="ellipse">
            <a:avLst/>
          </a:prstGeom>
          <a:solidFill>
            <a:srgbClr val="FFFFFF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-383133" y="4077072"/>
            <a:ext cx="216024" cy="216024"/>
          </a:xfrm>
          <a:prstGeom prst="ellipse">
            <a:avLst/>
          </a:prstGeom>
          <a:solidFill>
            <a:srgbClr val="FFFFFF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2514683" y="3730465"/>
            <a:ext cx="216024" cy="216024"/>
          </a:xfrm>
          <a:prstGeom prst="ellipse">
            <a:avLst/>
          </a:prstGeom>
          <a:solidFill>
            <a:srgbClr val="FFFFFF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-671165" y="4052866"/>
            <a:ext cx="216024" cy="216024"/>
          </a:xfrm>
          <a:prstGeom prst="ellipse">
            <a:avLst/>
          </a:prstGeom>
          <a:solidFill>
            <a:srgbClr val="FFFFFF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-527149" y="4293096"/>
            <a:ext cx="216024" cy="216024"/>
          </a:xfrm>
          <a:prstGeom prst="ellipse">
            <a:avLst/>
          </a:prstGeom>
          <a:solidFill>
            <a:srgbClr val="FFFFFF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12857955" y="3730465"/>
            <a:ext cx="216024" cy="216024"/>
          </a:xfrm>
          <a:prstGeom prst="ellipse">
            <a:avLst/>
          </a:prstGeom>
          <a:solidFill>
            <a:srgbClr val="FFFFFF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3010355" y="3882865"/>
            <a:ext cx="216024" cy="216024"/>
          </a:xfrm>
          <a:prstGeom prst="ellipse">
            <a:avLst/>
          </a:prstGeom>
          <a:solidFill>
            <a:srgbClr val="FFFFFF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标题 4"/>
          <p:cNvSpPr txBox="1"/>
          <p:nvPr/>
        </p:nvSpPr>
        <p:spPr>
          <a:xfrm>
            <a:off x="913130" y="3772535"/>
            <a:ext cx="7515860" cy="535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BPB-37/660矿用隔爆型低压交流变频器</a:t>
            </a:r>
            <a:endParaRPr lang="en-US" altLang="zh-CN" sz="3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标题 4"/>
          <p:cNvSpPr txBox="1"/>
          <p:nvPr/>
        </p:nvSpPr>
        <p:spPr>
          <a:xfrm>
            <a:off x="7465060" y="4653280"/>
            <a:ext cx="963930" cy="289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Kuangan001</a:t>
            </a:r>
            <a:endParaRPr lang="en-US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Picture 2" descr="C:\Users\miro.wu\Desktop\图片2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857227" y="583503"/>
            <a:ext cx="5733413" cy="307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3186" y="0"/>
            <a:ext cx="3839583" cy="4836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49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22222E-6 L 0.63188 -0.00611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94" y="-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7"/>
          <p:cNvCxnSpPr/>
          <p:nvPr/>
        </p:nvCxnSpPr>
        <p:spPr>
          <a:xfrm>
            <a:off x="6097587" y="1772816"/>
            <a:ext cx="0" cy="1008112"/>
          </a:xfrm>
          <a:prstGeom prst="line">
            <a:avLst/>
          </a:prstGeom>
          <a:ln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9"/>
          <p:cNvSpPr txBox="1"/>
          <p:nvPr/>
        </p:nvSpPr>
        <p:spPr>
          <a:xfrm>
            <a:off x="6298565" y="2736215"/>
            <a:ext cx="4364990" cy="6223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BPB-37/660矿用隔爆型低压交流变频器概述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6097587" y="3284984"/>
            <a:ext cx="0" cy="924198"/>
          </a:xfrm>
          <a:prstGeom prst="line">
            <a:avLst/>
          </a:prstGeom>
          <a:ln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9"/>
          <p:cNvSpPr txBox="1"/>
          <p:nvPr/>
        </p:nvSpPr>
        <p:spPr>
          <a:xfrm>
            <a:off x="1439545" y="4224655"/>
            <a:ext cx="4385310" cy="6223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BPB-37/660矿用隔爆型低压交流变频器技术特点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H="1">
            <a:off x="6097587" y="4797152"/>
            <a:ext cx="1" cy="888891"/>
          </a:xfrm>
          <a:prstGeom prst="line">
            <a:avLst/>
          </a:prstGeom>
          <a:ln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9"/>
          <p:cNvSpPr txBox="1"/>
          <p:nvPr/>
        </p:nvSpPr>
        <p:spPr>
          <a:xfrm>
            <a:off x="6298565" y="5635625"/>
            <a:ext cx="4875530" cy="6223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BPB-37/660矿用隔爆型低压交流变频器主要技术参数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>
            <a:stCxn id="53" idx="4"/>
          </p:cNvCxnSpPr>
          <p:nvPr/>
        </p:nvCxnSpPr>
        <p:spPr>
          <a:xfrm>
            <a:off x="6097588" y="6192688"/>
            <a:ext cx="0" cy="665312"/>
          </a:xfrm>
          <a:prstGeom prst="line">
            <a:avLst/>
          </a:prstGeom>
          <a:ln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4"/>
          <p:cNvSpPr/>
          <p:nvPr/>
        </p:nvSpPr>
        <p:spPr>
          <a:xfrm>
            <a:off x="5784359" y="2664296"/>
            <a:ext cx="626458" cy="629230"/>
          </a:xfrm>
          <a:prstGeom prst="ellipse">
            <a:avLst/>
          </a:prstGeom>
          <a:solidFill>
            <a:srgbClr val="C00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5" name="KSO_Shape"/>
          <p:cNvSpPr/>
          <p:nvPr/>
        </p:nvSpPr>
        <p:spPr bwMode="auto">
          <a:xfrm>
            <a:off x="5871078" y="2832966"/>
            <a:ext cx="442533" cy="303873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0" name="Oval 4"/>
          <p:cNvSpPr/>
          <p:nvPr/>
        </p:nvSpPr>
        <p:spPr>
          <a:xfrm>
            <a:off x="5784359" y="4152652"/>
            <a:ext cx="626458" cy="629230"/>
          </a:xfrm>
          <a:prstGeom prst="ellipse">
            <a:avLst/>
          </a:prstGeom>
          <a:solidFill>
            <a:srgbClr val="C00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2" name="KSO_Shape"/>
          <p:cNvSpPr/>
          <p:nvPr/>
        </p:nvSpPr>
        <p:spPr bwMode="auto">
          <a:xfrm>
            <a:off x="5912647" y="4331598"/>
            <a:ext cx="369883" cy="31501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3" name="Oval 4"/>
          <p:cNvSpPr/>
          <p:nvPr/>
        </p:nvSpPr>
        <p:spPr>
          <a:xfrm>
            <a:off x="5784359" y="5563458"/>
            <a:ext cx="626458" cy="629230"/>
          </a:xfrm>
          <a:prstGeom prst="ellipse">
            <a:avLst/>
          </a:prstGeom>
          <a:solidFill>
            <a:srgbClr val="C00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4" name="KSO_Shape"/>
          <p:cNvSpPr/>
          <p:nvPr/>
        </p:nvSpPr>
        <p:spPr bwMode="auto">
          <a:xfrm>
            <a:off x="5912647" y="5679911"/>
            <a:ext cx="400058" cy="3960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5" name="矩形 54"/>
          <p:cNvSpPr/>
          <p:nvPr/>
        </p:nvSpPr>
        <p:spPr>
          <a:xfrm rot="2700000">
            <a:off x="8642576" y="6663221"/>
            <a:ext cx="576064" cy="5760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 rot="2700000">
            <a:off x="9457254" y="6665896"/>
            <a:ext cx="576064" cy="5760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 rot="2700000">
            <a:off x="10271930" y="6622061"/>
            <a:ext cx="576064" cy="5760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 rot="2700000">
            <a:off x="11812265" y="6557709"/>
            <a:ext cx="576064" cy="57606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 rot="2700000">
            <a:off x="11086607" y="6604000"/>
            <a:ext cx="576064" cy="57606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10800000">
            <a:off x="-455141" y="-27383"/>
            <a:ext cx="13126262" cy="1908871"/>
          </a:xfrm>
          <a:prstGeom prst="triangle">
            <a:avLst/>
          </a:prstGeom>
          <a:solidFill>
            <a:schemeClr val="bg1">
              <a:lumMod val="75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0" y="-423"/>
            <a:ext cx="12193588" cy="1773238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Rectangle 45"/>
          <p:cNvSpPr/>
          <p:nvPr/>
        </p:nvSpPr>
        <p:spPr bwMode="auto">
          <a:xfrm>
            <a:off x="2313843" y="619845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目   录</a:t>
            </a:r>
            <a:endParaRPr lang="en-US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35" grpId="0"/>
      <p:bldP spid="37" grpId="0" animBg="1"/>
      <p:bldP spid="45" grpId="0" animBg="1"/>
      <p:bldP spid="50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60" grpId="0" animBg="1"/>
      <p:bldP spid="61" grpId="0" animBg="1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>
            <a:off x="0" y="0"/>
            <a:ext cx="12195175" cy="864096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864096" cy="86409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4"/>
          <p:cNvSpPr txBox="1"/>
          <p:nvPr/>
        </p:nvSpPr>
        <p:spPr>
          <a:xfrm>
            <a:off x="984885" y="610235"/>
            <a:ext cx="5072380" cy="1752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l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BPB-37/660矿用隔爆型低压交流变频器概述</a:t>
            </a:r>
            <a:endParaRPr lang="zh-CN" altLang="en-US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0" y="6597352"/>
            <a:ext cx="10850115" cy="26064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10850115" y="6597352"/>
            <a:ext cx="1345060" cy="26064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rot="16200000">
            <a:off x="11138147" y="6665600"/>
            <a:ext cx="144016" cy="124152"/>
          </a:xfrm>
          <a:prstGeom prst="triangle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 rot="5400000">
            <a:off x="11776287" y="6672644"/>
            <a:ext cx="144016" cy="124152"/>
          </a:xfrm>
          <a:prstGeom prst="triangle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10850115" y="6577616"/>
            <a:ext cx="1368152" cy="30776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34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endParaRPr lang="en-US" altLang="zh-CN" sz="1400" b="1" dirty="0">
              <a:solidFill>
                <a:srgbClr val="34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146973" y="195306"/>
            <a:ext cx="478266" cy="47348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2" name="椭圆 11"/>
          <p:cNvSpPr/>
          <p:nvPr>
            <p:custDataLst>
              <p:tags r:id="rId1"/>
            </p:custDataLst>
          </p:nvPr>
        </p:nvSpPr>
        <p:spPr>
          <a:xfrm>
            <a:off x="2425179" y="1738070"/>
            <a:ext cx="2016224" cy="20162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>
            <p:custDataLst>
              <p:tags r:id="rId2"/>
            </p:custDataLst>
          </p:nvPr>
        </p:nvSpPr>
        <p:spPr>
          <a:xfrm>
            <a:off x="4981615" y="1738070"/>
            <a:ext cx="2016224" cy="20162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>
            <p:custDataLst>
              <p:tags r:id="rId3"/>
            </p:custDataLst>
          </p:nvPr>
        </p:nvSpPr>
        <p:spPr>
          <a:xfrm>
            <a:off x="7538051" y="1738070"/>
            <a:ext cx="2016224" cy="20162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>
            <p:custDataLst>
              <p:tags r:id="rId4"/>
            </p:custDataLst>
          </p:nvPr>
        </p:nvGrpSpPr>
        <p:grpSpPr>
          <a:xfrm>
            <a:off x="4556306" y="2590979"/>
            <a:ext cx="310406" cy="310406"/>
            <a:chOff x="3264324" y="1749600"/>
            <a:chExt cx="348156" cy="348156"/>
          </a:xfrm>
        </p:grpSpPr>
        <p:sp>
          <p:nvSpPr>
            <p:cNvPr id="23" name="矩形 22"/>
            <p:cNvSpPr/>
            <p:nvPr>
              <p:custDataLst>
                <p:tags r:id="rId5"/>
              </p:custDataLst>
            </p:nvPr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>
              <p:custDataLst>
                <p:tags r:id="rId6"/>
              </p:custDataLst>
            </p:nvPr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>
            <p:custDataLst>
              <p:tags r:id="rId7"/>
            </p:custDataLst>
          </p:nvPr>
        </p:nvGrpSpPr>
        <p:grpSpPr>
          <a:xfrm>
            <a:off x="7112742" y="2590979"/>
            <a:ext cx="310406" cy="310406"/>
            <a:chOff x="3264324" y="1749600"/>
            <a:chExt cx="348156" cy="348156"/>
          </a:xfrm>
        </p:grpSpPr>
        <p:sp>
          <p:nvSpPr>
            <p:cNvPr id="26" name="矩形 25"/>
            <p:cNvSpPr/>
            <p:nvPr>
              <p:custDataLst>
                <p:tags r:id="rId8"/>
              </p:custDataLst>
            </p:nvPr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9"/>
              </p:custDataLst>
            </p:nvPr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Freeform 12"/>
          <p:cNvSpPr/>
          <p:nvPr/>
        </p:nvSpPr>
        <p:spPr bwMode="auto">
          <a:xfrm>
            <a:off x="1608509" y="4221088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Freeform 12"/>
          <p:cNvSpPr/>
          <p:nvPr/>
        </p:nvSpPr>
        <p:spPr bwMode="auto">
          <a:xfrm flipH="1" flipV="1">
            <a:off x="10249469" y="525536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68549" y="4535289"/>
            <a:ext cx="8545239" cy="1370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PB-37/660矿用隔爆型低压交流变频器（以下简称变频器）适用于在有瓦斯和粉煤尘爆炸危险的矿井中，在电源输入电压为交流660V．频率为50Hz的系统中，肆零零捌捌陆零伍叁柒，通过改变频率来控制交流电动机转速-对带式给料机等设备进行调速控制，并对动力负载调节及电动机进行保护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 descr="变频器 (6)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38085" y="1737995"/>
            <a:ext cx="1982470" cy="1982470"/>
          </a:xfrm>
          <a:prstGeom prst="ellipse">
            <a:avLst/>
          </a:prstGeom>
        </p:spPr>
      </p:pic>
      <p:pic>
        <p:nvPicPr>
          <p:cNvPr id="5" name="图片 4" descr="变频器 (1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17770" y="1772920"/>
            <a:ext cx="1982470" cy="1982470"/>
          </a:xfrm>
          <a:prstGeom prst="ellipse">
            <a:avLst/>
          </a:prstGeom>
        </p:spPr>
      </p:pic>
      <p:pic>
        <p:nvPicPr>
          <p:cNvPr id="6" name="图片 5" descr="变频器 (5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59355" y="1737995"/>
            <a:ext cx="1982470" cy="198247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85" dur="500" spd="-99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89" dur="500" spd="-999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13" grpId="0" animBg="1"/>
      <p:bldP spid="12" grpId="0" animBg="1"/>
      <p:bldP spid="14" grpId="0" animBg="1"/>
      <p:bldP spid="15" grpId="0" animBg="1"/>
      <p:bldP spid="31" grpId="0" animBg="1"/>
      <p:bldP spid="31" grpId="1" animBg="1"/>
      <p:bldP spid="32" grpId="0" animBg="1"/>
      <p:bldP spid="32" grpId="1" animBg="1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>
            <a:off x="0" y="0"/>
            <a:ext cx="12195175" cy="864096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864096" cy="86409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4"/>
          <p:cNvSpPr txBox="1"/>
          <p:nvPr/>
        </p:nvSpPr>
        <p:spPr>
          <a:xfrm>
            <a:off x="984885" y="363220"/>
            <a:ext cx="6398895" cy="4737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l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BPB-37/660矿用隔爆型低压交流变频器技术特点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0" y="6597352"/>
            <a:ext cx="10850115" cy="26064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10850115" y="6597352"/>
            <a:ext cx="1345060" cy="26064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rot="16200000">
            <a:off x="11138147" y="6665600"/>
            <a:ext cx="144016" cy="124152"/>
          </a:xfrm>
          <a:prstGeom prst="triangle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 rot="5400000">
            <a:off x="11776287" y="6672644"/>
            <a:ext cx="144016" cy="124152"/>
          </a:xfrm>
          <a:prstGeom prst="triangle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10850115" y="6577616"/>
            <a:ext cx="1368152" cy="30776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34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endParaRPr lang="en-US" altLang="zh-CN" sz="1400" b="1" dirty="0">
              <a:solidFill>
                <a:srgbClr val="34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KSO_Shape"/>
          <p:cNvSpPr/>
          <p:nvPr/>
        </p:nvSpPr>
        <p:spPr bwMode="auto">
          <a:xfrm>
            <a:off x="160606" y="260648"/>
            <a:ext cx="542883" cy="407010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65D7FF"/>
              </a:solidFill>
              <a:ea typeface="宋体" panose="02010600030101010101" pitchFamily="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050915" y="4149090"/>
            <a:ext cx="5735320" cy="763905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3426460" y="2553335"/>
            <a:ext cx="6119495" cy="763905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345059" y="2104118"/>
            <a:ext cx="1230525" cy="1688231"/>
            <a:chOff x="1032992" y="2432634"/>
            <a:chExt cx="1230525" cy="1688231"/>
          </a:xfrm>
        </p:grpSpPr>
        <p:sp>
          <p:nvSpPr>
            <p:cNvPr id="16" name="任意多边形 15"/>
            <p:cNvSpPr/>
            <p:nvPr/>
          </p:nvSpPr>
          <p:spPr>
            <a:xfrm>
              <a:off x="1067786" y="2432634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1450338" y="2837335"/>
              <a:ext cx="430626" cy="439414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6"/>
            <p:cNvSpPr txBox="1"/>
            <p:nvPr/>
          </p:nvSpPr>
          <p:spPr>
            <a:xfrm>
              <a:off x="1032992" y="3398149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输入标题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567303" y="2676142"/>
            <a:ext cx="1238805" cy="1688231"/>
            <a:chOff x="2255236" y="3004658"/>
            <a:chExt cx="1238805" cy="1688231"/>
          </a:xfrm>
        </p:grpSpPr>
        <p:sp>
          <p:nvSpPr>
            <p:cNvPr id="20" name="任意多边形 19"/>
            <p:cNvSpPr/>
            <p:nvPr/>
          </p:nvSpPr>
          <p:spPr>
            <a:xfrm flipH="1">
              <a:off x="2298310" y="3004658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KSO_Shape"/>
            <p:cNvSpPr/>
            <p:nvPr/>
          </p:nvSpPr>
          <p:spPr bwMode="auto">
            <a:xfrm>
              <a:off x="2675625" y="3406937"/>
              <a:ext cx="441100" cy="441836"/>
            </a:xfrm>
            <a:custGeom>
              <a:avLst/>
              <a:gdLst>
                <a:gd name="T0" fmla="*/ 923363 w 1752600"/>
                <a:gd name="T1" fmla="*/ 1417153 h 1754188"/>
                <a:gd name="T2" fmla="*/ 958587 w 1752600"/>
                <a:gd name="T3" fmla="*/ 1476612 h 1754188"/>
                <a:gd name="T4" fmla="*/ 945181 w 1752600"/>
                <a:gd name="T5" fmla="*/ 1530763 h 1754188"/>
                <a:gd name="T6" fmla="*/ 886299 w 1752600"/>
                <a:gd name="T7" fmla="*/ 1566067 h 1754188"/>
                <a:gd name="T8" fmla="*/ 832675 w 1752600"/>
                <a:gd name="T9" fmla="*/ 1552795 h 1754188"/>
                <a:gd name="T10" fmla="*/ 797714 w 1752600"/>
                <a:gd name="T11" fmla="*/ 1493335 h 1754188"/>
                <a:gd name="T12" fmla="*/ 810857 w 1752600"/>
                <a:gd name="T13" fmla="*/ 1439185 h 1754188"/>
                <a:gd name="T14" fmla="*/ 869739 w 1752600"/>
                <a:gd name="T15" fmla="*/ 1403616 h 1754188"/>
                <a:gd name="T16" fmla="*/ 1526266 w 1752600"/>
                <a:gd name="T17" fmla="*/ 809406 h 1754188"/>
                <a:gd name="T18" fmla="*/ 1561836 w 1752600"/>
                <a:gd name="T19" fmla="*/ 868866 h 1754188"/>
                <a:gd name="T20" fmla="*/ 1548298 w 1752600"/>
                <a:gd name="T21" fmla="*/ 923016 h 1754188"/>
                <a:gd name="T22" fmla="*/ 1488839 w 1752600"/>
                <a:gd name="T23" fmla="*/ 958586 h 1754188"/>
                <a:gd name="T24" fmla="*/ 1434954 w 1752600"/>
                <a:gd name="T25" fmla="*/ 945048 h 1754188"/>
                <a:gd name="T26" fmla="*/ 1399385 w 1752600"/>
                <a:gd name="T27" fmla="*/ 885589 h 1754188"/>
                <a:gd name="T28" fmla="*/ 1412922 w 1752600"/>
                <a:gd name="T29" fmla="*/ 831438 h 1754188"/>
                <a:gd name="T30" fmla="*/ 1472116 w 1752600"/>
                <a:gd name="T31" fmla="*/ 795869 h 1754188"/>
                <a:gd name="T32" fmla="*/ 931422 w 1752600"/>
                <a:gd name="T33" fmla="*/ 210375 h 1754188"/>
                <a:gd name="T34" fmla="*/ 985331 w 1752600"/>
                <a:gd name="T35" fmla="*/ 812351 h 1754188"/>
                <a:gd name="T36" fmla="*/ 997223 w 1752600"/>
                <a:gd name="T37" fmla="*/ 915108 h 1754188"/>
                <a:gd name="T38" fmla="*/ 946749 w 1752600"/>
                <a:gd name="T39" fmla="*/ 982906 h 1754188"/>
                <a:gd name="T40" fmla="*/ 857693 w 1752600"/>
                <a:gd name="T41" fmla="*/ 1003564 h 1754188"/>
                <a:gd name="T42" fmla="*/ 763351 w 1752600"/>
                <a:gd name="T43" fmla="*/ 937354 h 1754188"/>
                <a:gd name="T44" fmla="*/ 353480 w 1752600"/>
                <a:gd name="T45" fmla="*/ 893921 h 1754188"/>
                <a:gd name="T46" fmla="*/ 383342 w 1752600"/>
                <a:gd name="T47" fmla="*/ 820296 h 1754188"/>
                <a:gd name="T48" fmla="*/ 815147 w 1752600"/>
                <a:gd name="T49" fmla="*/ 764945 h 1754188"/>
                <a:gd name="T50" fmla="*/ 858486 w 1752600"/>
                <a:gd name="T51" fmla="*/ 180713 h 1754188"/>
                <a:gd name="T52" fmla="*/ 670516 w 1752600"/>
                <a:gd name="T53" fmla="*/ 152975 h 1754188"/>
                <a:gd name="T54" fmla="*/ 441192 w 1752600"/>
                <a:gd name="T55" fmla="*/ 263340 h 1754188"/>
                <a:gd name="T56" fmla="*/ 263181 w 1752600"/>
                <a:gd name="T57" fmla="*/ 441458 h 1754188"/>
                <a:gd name="T58" fmla="*/ 152883 w 1752600"/>
                <a:gd name="T59" fmla="*/ 670921 h 1754188"/>
                <a:gd name="T60" fmla="*/ 126168 w 1752600"/>
                <a:gd name="T61" fmla="*/ 934791 h 1754188"/>
                <a:gd name="T62" fmla="*/ 190707 w 1752600"/>
                <a:gd name="T63" fmla="*/ 1186485 h 1754188"/>
                <a:gd name="T64" fmla="*/ 332216 w 1752600"/>
                <a:gd name="T65" fmla="*/ 1396099 h 1754188"/>
                <a:gd name="T66" fmla="*/ 534297 w 1752600"/>
                <a:gd name="T67" fmla="*/ 1547221 h 1754188"/>
                <a:gd name="T68" fmla="*/ 780550 w 1752600"/>
                <a:gd name="T69" fmla="*/ 1623709 h 1754188"/>
                <a:gd name="T70" fmla="*/ 1045847 w 1752600"/>
                <a:gd name="T71" fmla="*/ 1610476 h 1754188"/>
                <a:gd name="T72" fmla="*/ 1281255 w 1752600"/>
                <a:gd name="T73" fmla="*/ 1511227 h 1754188"/>
                <a:gd name="T74" fmla="*/ 1467730 w 1752600"/>
                <a:gd name="T75" fmla="*/ 1341578 h 1754188"/>
                <a:gd name="T76" fmla="*/ 1588873 w 1752600"/>
                <a:gd name="T77" fmla="*/ 1118202 h 1754188"/>
                <a:gd name="T78" fmla="*/ 1628019 w 1752600"/>
                <a:gd name="T79" fmla="*/ 857509 h 1754188"/>
                <a:gd name="T80" fmla="*/ 1576176 w 1752600"/>
                <a:gd name="T81" fmla="*/ 601315 h 1754188"/>
                <a:gd name="T82" fmla="*/ 1444718 w 1752600"/>
                <a:gd name="T83" fmla="*/ 384820 h 1754188"/>
                <a:gd name="T84" fmla="*/ 1250573 w 1752600"/>
                <a:gd name="T85" fmla="*/ 224170 h 1754188"/>
                <a:gd name="T86" fmla="*/ 1009345 w 1752600"/>
                <a:gd name="T87" fmla="*/ 136037 h 1754188"/>
                <a:gd name="T88" fmla="*/ 987656 w 1752600"/>
                <a:gd name="T89" fmla="*/ 7146 h 1754188"/>
                <a:gd name="T90" fmla="*/ 1274907 w 1752600"/>
                <a:gd name="T91" fmla="*/ 96337 h 1754188"/>
                <a:gd name="T92" fmla="*/ 1510315 w 1752600"/>
                <a:gd name="T93" fmla="*/ 272074 h 1754188"/>
                <a:gd name="T94" fmla="*/ 1675101 w 1752600"/>
                <a:gd name="T95" fmla="*/ 516358 h 1754188"/>
                <a:gd name="T96" fmla="*/ 1749955 w 1752600"/>
                <a:gd name="T97" fmla="*/ 809605 h 1754188"/>
                <a:gd name="T98" fmla="*/ 1719273 w 1752600"/>
                <a:gd name="T99" fmla="*/ 1116879 h 1754188"/>
                <a:gd name="T100" fmla="*/ 1590724 w 1752600"/>
                <a:gd name="T101" fmla="*/ 1384453 h 1754188"/>
                <a:gd name="T102" fmla="*/ 1383353 w 1752600"/>
                <a:gd name="T103" fmla="*/ 1591949 h 1754188"/>
                <a:gd name="T104" fmla="*/ 1115940 w 1752600"/>
                <a:gd name="T105" fmla="*/ 1720576 h 1754188"/>
                <a:gd name="T106" fmla="*/ 809116 w 1752600"/>
                <a:gd name="T107" fmla="*/ 1751277 h 1754188"/>
                <a:gd name="T108" fmla="*/ 516046 w 1752600"/>
                <a:gd name="T109" fmla="*/ 1676377 h 1754188"/>
                <a:gd name="T110" fmla="*/ 271909 w 1752600"/>
                <a:gd name="T111" fmla="*/ 1511492 h 1754188"/>
                <a:gd name="T112" fmla="*/ 95750 w 1752600"/>
                <a:gd name="T113" fmla="*/ 1275941 h 1754188"/>
                <a:gd name="T114" fmla="*/ 6877 w 1752600"/>
                <a:gd name="T115" fmla="*/ 988782 h 1754188"/>
                <a:gd name="T116" fmla="*/ 22483 w 1752600"/>
                <a:gd name="T117" fmla="*/ 679126 h 1754188"/>
                <a:gd name="T118" fmla="*/ 138071 w 1752600"/>
                <a:gd name="T119" fmla="*/ 404935 h 1754188"/>
                <a:gd name="T120" fmla="*/ 335655 w 1752600"/>
                <a:gd name="T121" fmla="*/ 187117 h 1754188"/>
                <a:gd name="T122" fmla="*/ 595662 w 1752600"/>
                <a:gd name="T123" fmla="*/ 46051 h 1754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2600" h="1754188">
                  <a:moveTo>
                    <a:pt x="873945" y="1403350"/>
                  </a:moveTo>
                  <a:lnTo>
                    <a:pt x="877888" y="1403350"/>
                  </a:lnTo>
                  <a:lnTo>
                    <a:pt x="882356" y="1403350"/>
                  </a:lnTo>
                  <a:lnTo>
                    <a:pt x="886299" y="1403616"/>
                  </a:lnTo>
                  <a:lnTo>
                    <a:pt x="890505" y="1404146"/>
                  </a:lnTo>
                  <a:lnTo>
                    <a:pt x="894448" y="1404943"/>
                  </a:lnTo>
                  <a:lnTo>
                    <a:pt x="898128" y="1405739"/>
                  </a:lnTo>
                  <a:lnTo>
                    <a:pt x="901808" y="1406801"/>
                  </a:lnTo>
                  <a:lnTo>
                    <a:pt x="906014" y="1408393"/>
                  </a:lnTo>
                  <a:lnTo>
                    <a:pt x="909432" y="1409455"/>
                  </a:lnTo>
                  <a:lnTo>
                    <a:pt x="913112" y="1411048"/>
                  </a:lnTo>
                  <a:lnTo>
                    <a:pt x="916529" y="1412906"/>
                  </a:lnTo>
                  <a:lnTo>
                    <a:pt x="919946" y="1415030"/>
                  </a:lnTo>
                  <a:lnTo>
                    <a:pt x="923363" y="1417153"/>
                  </a:lnTo>
                  <a:lnTo>
                    <a:pt x="929672" y="1421931"/>
                  </a:lnTo>
                  <a:lnTo>
                    <a:pt x="935192" y="1427240"/>
                  </a:lnTo>
                  <a:lnTo>
                    <a:pt x="940450" y="1432814"/>
                  </a:lnTo>
                  <a:lnTo>
                    <a:pt x="945181" y="1439185"/>
                  </a:lnTo>
                  <a:lnTo>
                    <a:pt x="947284" y="1442636"/>
                  </a:lnTo>
                  <a:lnTo>
                    <a:pt x="949124" y="1446086"/>
                  </a:lnTo>
                  <a:lnTo>
                    <a:pt x="951227" y="1449537"/>
                  </a:lnTo>
                  <a:lnTo>
                    <a:pt x="952804" y="1452988"/>
                  </a:lnTo>
                  <a:lnTo>
                    <a:pt x="953856" y="1456704"/>
                  </a:lnTo>
                  <a:lnTo>
                    <a:pt x="955433" y="1460420"/>
                  </a:lnTo>
                  <a:lnTo>
                    <a:pt x="956484" y="1464667"/>
                  </a:lnTo>
                  <a:lnTo>
                    <a:pt x="957273" y="1468384"/>
                  </a:lnTo>
                  <a:lnTo>
                    <a:pt x="958062" y="1472365"/>
                  </a:lnTo>
                  <a:lnTo>
                    <a:pt x="958587" y="1476612"/>
                  </a:lnTo>
                  <a:lnTo>
                    <a:pt x="958850" y="1480594"/>
                  </a:lnTo>
                  <a:lnTo>
                    <a:pt x="958850" y="1485107"/>
                  </a:lnTo>
                  <a:lnTo>
                    <a:pt x="958850" y="1489088"/>
                  </a:lnTo>
                  <a:lnTo>
                    <a:pt x="958587" y="1493335"/>
                  </a:lnTo>
                  <a:lnTo>
                    <a:pt x="958062" y="1497317"/>
                  </a:lnTo>
                  <a:lnTo>
                    <a:pt x="957273" y="1501299"/>
                  </a:lnTo>
                  <a:lnTo>
                    <a:pt x="956484" y="1505546"/>
                  </a:lnTo>
                  <a:lnTo>
                    <a:pt x="955433" y="1509262"/>
                  </a:lnTo>
                  <a:lnTo>
                    <a:pt x="953856" y="1512978"/>
                  </a:lnTo>
                  <a:lnTo>
                    <a:pt x="952804" y="1516694"/>
                  </a:lnTo>
                  <a:lnTo>
                    <a:pt x="951227" y="1520145"/>
                  </a:lnTo>
                  <a:lnTo>
                    <a:pt x="949124" y="1524127"/>
                  </a:lnTo>
                  <a:lnTo>
                    <a:pt x="947284" y="1527312"/>
                  </a:lnTo>
                  <a:lnTo>
                    <a:pt x="945181" y="1530763"/>
                  </a:lnTo>
                  <a:lnTo>
                    <a:pt x="940450" y="1536868"/>
                  </a:lnTo>
                  <a:lnTo>
                    <a:pt x="935192" y="1542973"/>
                  </a:lnTo>
                  <a:lnTo>
                    <a:pt x="929672" y="1548017"/>
                  </a:lnTo>
                  <a:lnTo>
                    <a:pt x="923363" y="1552795"/>
                  </a:lnTo>
                  <a:lnTo>
                    <a:pt x="919946" y="1554918"/>
                  </a:lnTo>
                  <a:lnTo>
                    <a:pt x="916529" y="1556776"/>
                  </a:lnTo>
                  <a:lnTo>
                    <a:pt x="913112" y="1558634"/>
                  </a:lnTo>
                  <a:lnTo>
                    <a:pt x="909432" y="1560227"/>
                  </a:lnTo>
                  <a:lnTo>
                    <a:pt x="906014" y="1561820"/>
                  </a:lnTo>
                  <a:lnTo>
                    <a:pt x="901808" y="1563147"/>
                  </a:lnTo>
                  <a:lnTo>
                    <a:pt x="898128" y="1564209"/>
                  </a:lnTo>
                  <a:lnTo>
                    <a:pt x="894448" y="1565005"/>
                  </a:lnTo>
                  <a:lnTo>
                    <a:pt x="890505" y="1565801"/>
                  </a:lnTo>
                  <a:lnTo>
                    <a:pt x="886299" y="1566067"/>
                  </a:lnTo>
                  <a:lnTo>
                    <a:pt x="882356" y="1566598"/>
                  </a:lnTo>
                  <a:lnTo>
                    <a:pt x="877888" y="1566863"/>
                  </a:lnTo>
                  <a:lnTo>
                    <a:pt x="873945" y="1566598"/>
                  </a:lnTo>
                  <a:lnTo>
                    <a:pt x="869739" y="1566067"/>
                  </a:lnTo>
                  <a:lnTo>
                    <a:pt x="865796" y="1565801"/>
                  </a:lnTo>
                  <a:lnTo>
                    <a:pt x="861853" y="1565005"/>
                  </a:lnTo>
                  <a:lnTo>
                    <a:pt x="857647" y="1564209"/>
                  </a:lnTo>
                  <a:lnTo>
                    <a:pt x="853967" y="1563147"/>
                  </a:lnTo>
                  <a:lnTo>
                    <a:pt x="850287" y="1561820"/>
                  </a:lnTo>
                  <a:lnTo>
                    <a:pt x="846607" y="1560227"/>
                  </a:lnTo>
                  <a:lnTo>
                    <a:pt x="842664" y="1558634"/>
                  </a:lnTo>
                  <a:lnTo>
                    <a:pt x="839247" y="1556776"/>
                  </a:lnTo>
                  <a:lnTo>
                    <a:pt x="835829" y="1554918"/>
                  </a:lnTo>
                  <a:lnTo>
                    <a:pt x="832675" y="1552795"/>
                  </a:lnTo>
                  <a:lnTo>
                    <a:pt x="826629" y="1548017"/>
                  </a:lnTo>
                  <a:lnTo>
                    <a:pt x="820583" y="1542973"/>
                  </a:lnTo>
                  <a:lnTo>
                    <a:pt x="815589" y="1536868"/>
                  </a:lnTo>
                  <a:lnTo>
                    <a:pt x="810857" y="1530763"/>
                  </a:lnTo>
                  <a:lnTo>
                    <a:pt x="808754" y="1527312"/>
                  </a:lnTo>
                  <a:lnTo>
                    <a:pt x="806914" y="1524127"/>
                  </a:lnTo>
                  <a:lnTo>
                    <a:pt x="805074" y="1520145"/>
                  </a:lnTo>
                  <a:lnTo>
                    <a:pt x="803497" y="1516694"/>
                  </a:lnTo>
                  <a:lnTo>
                    <a:pt x="801920" y="1512978"/>
                  </a:lnTo>
                  <a:lnTo>
                    <a:pt x="800605" y="1509262"/>
                  </a:lnTo>
                  <a:lnTo>
                    <a:pt x="799554" y="1505546"/>
                  </a:lnTo>
                  <a:lnTo>
                    <a:pt x="798765" y="1501299"/>
                  </a:lnTo>
                  <a:lnTo>
                    <a:pt x="797977" y="1497317"/>
                  </a:lnTo>
                  <a:lnTo>
                    <a:pt x="797714" y="1493335"/>
                  </a:lnTo>
                  <a:lnTo>
                    <a:pt x="797188" y="1489088"/>
                  </a:lnTo>
                  <a:lnTo>
                    <a:pt x="796925" y="1485107"/>
                  </a:lnTo>
                  <a:lnTo>
                    <a:pt x="797188" y="1480594"/>
                  </a:lnTo>
                  <a:lnTo>
                    <a:pt x="797714" y="1476612"/>
                  </a:lnTo>
                  <a:lnTo>
                    <a:pt x="797977" y="1472365"/>
                  </a:lnTo>
                  <a:lnTo>
                    <a:pt x="798765" y="1468384"/>
                  </a:lnTo>
                  <a:lnTo>
                    <a:pt x="799554" y="1464667"/>
                  </a:lnTo>
                  <a:lnTo>
                    <a:pt x="800605" y="1460420"/>
                  </a:lnTo>
                  <a:lnTo>
                    <a:pt x="801920" y="1456704"/>
                  </a:lnTo>
                  <a:lnTo>
                    <a:pt x="803497" y="1452988"/>
                  </a:lnTo>
                  <a:lnTo>
                    <a:pt x="805074" y="1449537"/>
                  </a:lnTo>
                  <a:lnTo>
                    <a:pt x="806914" y="1446086"/>
                  </a:lnTo>
                  <a:lnTo>
                    <a:pt x="808754" y="1442636"/>
                  </a:lnTo>
                  <a:lnTo>
                    <a:pt x="810857" y="1439185"/>
                  </a:lnTo>
                  <a:lnTo>
                    <a:pt x="815589" y="1432814"/>
                  </a:lnTo>
                  <a:lnTo>
                    <a:pt x="820583" y="1427240"/>
                  </a:lnTo>
                  <a:lnTo>
                    <a:pt x="826629" y="1421931"/>
                  </a:lnTo>
                  <a:lnTo>
                    <a:pt x="832675" y="1417153"/>
                  </a:lnTo>
                  <a:lnTo>
                    <a:pt x="835829" y="1415030"/>
                  </a:lnTo>
                  <a:lnTo>
                    <a:pt x="839247" y="1412906"/>
                  </a:lnTo>
                  <a:lnTo>
                    <a:pt x="842664" y="1411048"/>
                  </a:lnTo>
                  <a:lnTo>
                    <a:pt x="846607" y="1409455"/>
                  </a:lnTo>
                  <a:lnTo>
                    <a:pt x="850287" y="1408393"/>
                  </a:lnTo>
                  <a:lnTo>
                    <a:pt x="853967" y="1406801"/>
                  </a:lnTo>
                  <a:lnTo>
                    <a:pt x="857647" y="1405739"/>
                  </a:lnTo>
                  <a:lnTo>
                    <a:pt x="861853" y="1404943"/>
                  </a:lnTo>
                  <a:lnTo>
                    <a:pt x="865796" y="1404146"/>
                  </a:lnTo>
                  <a:lnTo>
                    <a:pt x="869739" y="1403616"/>
                  </a:lnTo>
                  <a:lnTo>
                    <a:pt x="873945" y="1403350"/>
                  </a:lnTo>
                  <a:close/>
                  <a:moveTo>
                    <a:pt x="1480345" y="795338"/>
                  </a:moveTo>
                  <a:lnTo>
                    <a:pt x="1484857" y="795603"/>
                  </a:lnTo>
                  <a:lnTo>
                    <a:pt x="1488839" y="795869"/>
                  </a:lnTo>
                  <a:lnTo>
                    <a:pt x="1493086" y="796134"/>
                  </a:lnTo>
                  <a:lnTo>
                    <a:pt x="1497068" y="797196"/>
                  </a:lnTo>
                  <a:lnTo>
                    <a:pt x="1500784" y="797727"/>
                  </a:lnTo>
                  <a:lnTo>
                    <a:pt x="1505031" y="799054"/>
                  </a:lnTo>
                  <a:lnTo>
                    <a:pt x="1508747" y="800381"/>
                  </a:lnTo>
                  <a:lnTo>
                    <a:pt x="1512198" y="801974"/>
                  </a:lnTo>
                  <a:lnTo>
                    <a:pt x="1515914" y="803567"/>
                  </a:lnTo>
                  <a:lnTo>
                    <a:pt x="1519365" y="805425"/>
                  </a:lnTo>
                  <a:lnTo>
                    <a:pt x="1522816" y="807283"/>
                  </a:lnTo>
                  <a:lnTo>
                    <a:pt x="1526266" y="809406"/>
                  </a:lnTo>
                  <a:lnTo>
                    <a:pt x="1532637" y="814184"/>
                  </a:lnTo>
                  <a:lnTo>
                    <a:pt x="1538211" y="819228"/>
                  </a:lnTo>
                  <a:lnTo>
                    <a:pt x="1543520" y="825068"/>
                  </a:lnTo>
                  <a:lnTo>
                    <a:pt x="1548298" y="831438"/>
                  </a:lnTo>
                  <a:lnTo>
                    <a:pt x="1550422" y="834624"/>
                  </a:lnTo>
                  <a:lnTo>
                    <a:pt x="1552545" y="838074"/>
                  </a:lnTo>
                  <a:lnTo>
                    <a:pt x="1554403" y="841791"/>
                  </a:lnTo>
                  <a:lnTo>
                    <a:pt x="1555996" y="845241"/>
                  </a:lnTo>
                  <a:lnTo>
                    <a:pt x="1557589" y="848958"/>
                  </a:lnTo>
                  <a:lnTo>
                    <a:pt x="1558650" y="852939"/>
                  </a:lnTo>
                  <a:lnTo>
                    <a:pt x="1559712" y="856655"/>
                  </a:lnTo>
                  <a:lnTo>
                    <a:pt x="1560509" y="860637"/>
                  </a:lnTo>
                  <a:lnTo>
                    <a:pt x="1561305" y="864884"/>
                  </a:lnTo>
                  <a:lnTo>
                    <a:pt x="1561836" y="868866"/>
                  </a:lnTo>
                  <a:lnTo>
                    <a:pt x="1562101" y="872847"/>
                  </a:lnTo>
                  <a:lnTo>
                    <a:pt x="1562101" y="877094"/>
                  </a:lnTo>
                  <a:lnTo>
                    <a:pt x="1562101" y="881342"/>
                  </a:lnTo>
                  <a:lnTo>
                    <a:pt x="1561836" y="885589"/>
                  </a:lnTo>
                  <a:lnTo>
                    <a:pt x="1561305" y="889570"/>
                  </a:lnTo>
                  <a:lnTo>
                    <a:pt x="1560509" y="893817"/>
                  </a:lnTo>
                  <a:lnTo>
                    <a:pt x="1559712" y="897534"/>
                  </a:lnTo>
                  <a:lnTo>
                    <a:pt x="1558650" y="901515"/>
                  </a:lnTo>
                  <a:lnTo>
                    <a:pt x="1557589" y="905497"/>
                  </a:lnTo>
                  <a:lnTo>
                    <a:pt x="1555996" y="908948"/>
                  </a:lnTo>
                  <a:lnTo>
                    <a:pt x="1554403" y="912664"/>
                  </a:lnTo>
                  <a:lnTo>
                    <a:pt x="1552545" y="916115"/>
                  </a:lnTo>
                  <a:lnTo>
                    <a:pt x="1550422" y="919565"/>
                  </a:lnTo>
                  <a:lnTo>
                    <a:pt x="1548298" y="923016"/>
                  </a:lnTo>
                  <a:lnTo>
                    <a:pt x="1543520" y="929387"/>
                  </a:lnTo>
                  <a:lnTo>
                    <a:pt x="1538211" y="934961"/>
                  </a:lnTo>
                  <a:lnTo>
                    <a:pt x="1532637" y="940270"/>
                  </a:lnTo>
                  <a:lnTo>
                    <a:pt x="1526266" y="945048"/>
                  </a:lnTo>
                  <a:lnTo>
                    <a:pt x="1522816" y="947171"/>
                  </a:lnTo>
                  <a:lnTo>
                    <a:pt x="1519365" y="949030"/>
                  </a:lnTo>
                  <a:lnTo>
                    <a:pt x="1515914" y="950888"/>
                  </a:lnTo>
                  <a:lnTo>
                    <a:pt x="1512198" y="952480"/>
                  </a:lnTo>
                  <a:lnTo>
                    <a:pt x="1508747" y="953808"/>
                  </a:lnTo>
                  <a:lnTo>
                    <a:pt x="1505031" y="955400"/>
                  </a:lnTo>
                  <a:lnTo>
                    <a:pt x="1500784" y="956197"/>
                  </a:lnTo>
                  <a:lnTo>
                    <a:pt x="1497068" y="957258"/>
                  </a:lnTo>
                  <a:lnTo>
                    <a:pt x="1493086" y="957789"/>
                  </a:lnTo>
                  <a:lnTo>
                    <a:pt x="1488839" y="958586"/>
                  </a:lnTo>
                  <a:lnTo>
                    <a:pt x="1484857" y="958851"/>
                  </a:lnTo>
                  <a:lnTo>
                    <a:pt x="1480345" y="958851"/>
                  </a:lnTo>
                  <a:lnTo>
                    <a:pt x="1476363" y="958851"/>
                  </a:lnTo>
                  <a:lnTo>
                    <a:pt x="1472116" y="958586"/>
                  </a:lnTo>
                  <a:lnTo>
                    <a:pt x="1468134" y="957789"/>
                  </a:lnTo>
                  <a:lnTo>
                    <a:pt x="1464153" y="957258"/>
                  </a:lnTo>
                  <a:lnTo>
                    <a:pt x="1459906" y="956197"/>
                  </a:lnTo>
                  <a:lnTo>
                    <a:pt x="1456189" y="955400"/>
                  </a:lnTo>
                  <a:lnTo>
                    <a:pt x="1452473" y="953808"/>
                  </a:lnTo>
                  <a:lnTo>
                    <a:pt x="1448757" y="952480"/>
                  </a:lnTo>
                  <a:lnTo>
                    <a:pt x="1445306" y="950888"/>
                  </a:lnTo>
                  <a:lnTo>
                    <a:pt x="1441325" y="949030"/>
                  </a:lnTo>
                  <a:lnTo>
                    <a:pt x="1437874" y="947171"/>
                  </a:lnTo>
                  <a:lnTo>
                    <a:pt x="1434954" y="945048"/>
                  </a:lnTo>
                  <a:lnTo>
                    <a:pt x="1428583" y="940270"/>
                  </a:lnTo>
                  <a:lnTo>
                    <a:pt x="1422478" y="934961"/>
                  </a:lnTo>
                  <a:lnTo>
                    <a:pt x="1417435" y="929387"/>
                  </a:lnTo>
                  <a:lnTo>
                    <a:pt x="1412922" y="923016"/>
                  </a:lnTo>
                  <a:lnTo>
                    <a:pt x="1410533" y="919565"/>
                  </a:lnTo>
                  <a:lnTo>
                    <a:pt x="1408675" y="916115"/>
                  </a:lnTo>
                  <a:lnTo>
                    <a:pt x="1406817" y="912664"/>
                  </a:lnTo>
                  <a:lnTo>
                    <a:pt x="1405224" y="908948"/>
                  </a:lnTo>
                  <a:lnTo>
                    <a:pt x="1403632" y="905497"/>
                  </a:lnTo>
                  <a:lnTo>
                    <a:pt x="1402304" y="901515"/>
                  </a:lnTo>
                  <a:lnTo>
                    <a:pt x="1401243" y="897534"/>
                  </a:lnTo>
                  <a:lnTo>
                    <a:pt x="1400446" y="893817"/>
                  </a:lnTo>
                  <a:lnTo>
                    <a:pt x="1399650" y="889570"/>
                  </a:lnTo>
                  <a:lnTo>
                    <a:pt x="1399385" y="885589"/>
                  </a:lnTo>
                  <a:lnTo>
                    <a:pt x="1398854" y="881342"/>
                  </a:lnTo>
                  <a:lnTo>
                    <a:pt x="1398588" y="877094"/>
                  </a:lnTo>
                  <a:lnTo>
                    <a:pt x="1398854" y="872847"/>
                  </a:lnTo>
                  <a:lnTo>
                    <a:pt x="1399385" y="868866"/>
                  </a:lnTo>
                  <a:lnTo>
                    <a:pt x="1399650" y="864884"/>
                  </a:lnTo>
                  <a:lnTo>
                    <a:pt x="1400446" y="860637"/>
                  </a:lnTo>
                  <a:lnTo>
                    <a:pt x="1401243" y="856655"/>
                  </a:lnTo>
                  <a:lnTo>
                    <a:pt x="1402304" y="852939"/>
                  </a:lnTo>
                  <a:lnTo>
                    <a:pt x="1403632" y="848958"/>
                  </a:lnTo>
                  <a:lnTo>
                    <a:pt x="1405224" y="845241"/>
                  </a:lnTo>
                  <a:lnTo>
                    <a:pt x="1406817" y="841791"/>
                  </a:lnTo>
                  <a:lnTo>
                    <a:pt x="1408675" y="838074"/>
                  </a:lnTo>
                  <a:lnTo>
                    <a:pt x="1410533" y="834624"/>
                  </a:lnTo>
                  <a:lnTo>
                    <a:pt x="1412922" y="831438"/>
                  </a:lnTo>
                  <a:lnTo>
                    <a:pt x="1417435" y="825068"/>
                  </a:lnTo>
                  <a:lnTo>
                    <a:pt x="1422478" y="819228"/>
                  </a:lnTo>
                  <a:lnTo>
                    <a:pt x="1428583" y="814184"/>
                  </a:lnTo>
                  <a:lnTo>
                    <a:pt x="1434954" y="809406"/>
                  </a:lnTo>
                  <a:lnTo>
                    <a:pt x="1437874" y="807283"/>
                  </a:lnTo>
                  <a:lnTo>
                    <a:pt x="1441325" y="805425"/>
                  </a:lnTo>
                  <a:lnTo>
                    <a:pt x="1445306" y="803567"/>
                  </a:lnTo>
                  <a:lnTo>
                    <a:pt x="1448757" y="801974"/>
                  </a:lnTo>
                  <a:lnTo>
                    <a:pt x="1452473" y="800381"/>
                  </a:lnTo>
                  <a:lnTo>
                    <a:pt x="1456189" y="799054"/>
                  </a:lnTo>
                  <a:lnTo>
                    <a:pt x="1459906" y="797727"/>
                  </a:lnTo>
                  <a:lnTo>
                    <a:pt x="1464153" y="797196"/>
                  </a:lnTo>
                  <a:lnTo>
                    <a:pt x="1468134" y="796134"/>
                  </a:lnTo>
                  <a:lnTo>
                    <a:pt x="1472116" y="795869"/>
                  </a:lnTo>
                  <a:lnTo>
                    <a:pt x="1476363" y="795603"/>
                  </a:lnTo>
                  <a:lnTo>
                    <a:pt x="1480345" y="795338"/>
                  </a:lnTo>
                  <a:close/>
                  <a:moveTo>
                    <a:pt x="876984" y="177800"/>
                  </a:moveTo>
                  <a:lnTo>
                    <a:pt x="883326" y="178065"/>
                  </a:lnTo>
                  <a:lnTo>
                    <a:pt x="889669" y="179124"/>
                  </a:lnTo>
                  <a:lnTo>
                    <a:pt x="895482" y="180713"/>
                  </a:lnTo>
                  <a:lnTo>
                    <a:pt x="901032" y="182832"/>
                  </a:lnTo>
                  <a:lnTo>
                    <a:pt x="906581" y="185215"/>
                  </a:lnTo>
                  <a:lnTo>
                    <a:pt x="911867" y="188393"/>
                  </a:lnTo>
                  <a:lnTo>
                    <a:pt x="916359" y="191836"/>
                  </a:lnTo>
                  <a:lnTo>
                    <a:pt x="920851" y="196074"/>
                  </a:lnTo>
                  <a:lnTo>
                    <a:pt x="924815" y="200311"/>
                  </a:lnTo>
                  <a:lnTo>
                    <a:pt x="928251" y="205078"/>
                  </a:lnTo>
                  <a:lnTo>
                    <a:pt x="931422" y="210375"/>
                  </a:lnTo>
                  <a:lnTo>
                    <a:pt x="934065" y="215672"/>
                  </a:lnTo>
                  <a:lnTo>
                    <a:pt x="936179" y="221498"/>
                  </a:lnTo>
                  <a:lnTo>
                    <a:pt x="937764" y="227325"/>
                  </a:lnTo>
                  <a:lnTo>
                    <a:pt x="938821" y="233681"/>
                  </a:lnTo>
                  <a:lnTo>
                    <a:pt x="939086" y="240037"/>
                  </a:lnTo>
                  <a:lnTo>
                    <a:pt x="939086" y="766534"/>
                  </a:lnTo>
                  <a:lnTo>
                    <a:pt x="945956" y="770772"/>
                  </a:lnTo>
                  <a:lnTo>
                    <a:pt x="952827" y="775539"/>
                  </a:lnTo>
                  <a:lnTo>
                    <a:pt x="959169" y="780835"/>
                  </a:lnTo>
                  <a:lnTo>
                    <a:pt x="964983" y="786397"/>
                  </a:lnTo>
                  <a:lnTo>
                    <a:pt x="971061" y="792488"/>
                  </a:lnTo>
                  <a:lnTo>
                    <a:pt x="976082" y="798844"/>
                  </a:lnTo>
                  <a:lnTo>
                    <a:pt x="980839" y="805465"/>
                  </a:lnTo>
                  <a:lnTo>
                    <a:pt x="985331" y="812351"/>
                  </a:lnTo>
                  <a:lnTo>
                    <a:pt x="989295" y="819502"/>
                  </a:lnTo>
                  <a:lnTo>
                    <a:pt x="992995" y="826917"/>
                  </a:lnTo>
                  <a:lnTo>
                    <a:pt x="995902" y="834862"/>
                  </a:lnTo>
                  <a:lnTo>
                    <a:pt x="998545" y="843072"/>
                  </a:lnTo>
                  <a:lnTo>
                    <a:pt x="1000394" y="851282"/>
                  </a:lnTo>
                  <a:lnTo>
                    <a:pt x="1001980" y="859757"/>
                  </a:lnTo>
                  <a:lnTo>
                    <a:pt x="1002773" y="868497"/>
                  </a:lnTo>
                  <a:lnTo>
                    <a:pt x="1003301" y="877236"/>
                  </a:lnTo>
                  <a:lnTo>
                    <a:pt x="1002773" y="883857"/>
                  </a:lnTo>
                  <a:lnTo>
                    <a:pt x="1002244" y="889948"/>
                  </a:lnTo>
                  <a:lnTo>
                    <a:pt x="1001716" y="896569"/>
                  </a:lnTo>
                  <a:lnTo>
                    <a:pt x="1000394" y="902925"/>
                  </a:lnTo>
                  <a:lnTo>
                    <a:pt x="999073" y="909017"/>
                  </a:lnTo>
                  <a:lnTo>
                    <a:pt x="997223" y="915108"/>
                  </a:lnTo>
                  <a:lnTo>
                    <a:pt x="995373" y="921199"/>
                  </a:lnTo>
                  <a:lnTo>
                    <a:pt x="993259" y="926761"/>
                  </a:lnTo>
                  <a:lnTo>
                    <a:pt x="990352" y="932322"/>
                  </a:lnTo>
                  <a:lnTo>
                    <a:pt x="987445" y="938149"/>
                  </a:lnTo>
                  <a:lnTo>
                    <a:pt x="984803" y="943446"/>
                  </a:lnTo>
                  <a:lnTo>
                    <a:pt x="981367" y="948478"/>
                  </a:lnTo>
                  <a:lnTo>
                    <a:pt x="977932" y="953509"/>
                  </a:lnTo>
                  <a:lnTo>
                    <a:pt x="973968" y="958541"/>
                  </a:lnTo>
                  <a:lnTo>
                    <a:pt x="970004" y="962779"/>
                  </a:lnTo>
                  <a:lnTo>
                    <a:pt x="965512" y="967281"/>
                  </a:lnTo>
                  <a:lnTo>
                    <a:pt x="961284" y="971783"/>
                  </a:lnTo>
                  <a:lnTo>
                    <a:pt x="956527" y="975756"/>
                  </a:lnTo>
                  <a:lnTo>
                    <a:pt x="951770" y="979464"/>
                  </a:lnTo>
                  <a:lnTo>
                    <a:pt x="946749" y="982906"/>
                  </a:lnTo>
                  <a:lnTo>
                    <a:pt x="941728" y="986349"/>
                  </a:lnTo>
                  <a:lnTo>
                    <a:pt x="936443" y="989527"/>
                  </a:lnTo>
                  <a:lnTo>
                    <a:pt x="930893" y="992441"/>
                  </a:lnTo>
                  <a:lnTo>
                    <a:pt x="925344" y="994824"/>
                  </a:lnTo>
                  <a:lnTo>
                    <a:pt x="919530" y="996943"/>
                  </a:lnTo>
                  <a:lnTo>
                    <a:pt x="913716" y="999062"/>
                  </a:lnTo>
                  <a:lnTo>
                    <a:pt x="907374" y="1000915"/>
                  </a:lnTo>
                  <a:lnTo>
                    <a:pt x="901560" y="1001975"/>
                  </a:lnTo>
                  <a:lnTo>
                    <a:pt x="895218" y="1003299"/>
                  </a:lnTo>
                  <a:lnTo>
                    <a:pt x="888611" y="1004358"/>
                  </a:lnTo>
                  <a:lnTo>
                    <a:pt x="882269" y="1004623"/>
                  </a:lnTo>
                  <a:lnTo>
                    <a:pt x="875663" y="1004888"/>
                  </a:lnTo>
                  <a:lnTo>
                    <a:pt x="866678" y="1004623"/>
                  </a:lnTo>
                  <a:lnTo>
                    <a:pt x="857693" y="1003564"/>
                  </a:lnTo>
                  <a:lnTo>
                    <a:pt x="849236" y="1001975"/>
                  </a:lnTo>
                  <a:lnTo>
                    <a:pt x="840780" y="999856"/>
                  </a:lnTo>
                  <a:lnTo>
                    <a:pt x="832324" y="997473"/>
                  </a:lnTo>
                  <a:lnTo>
                    <a:pt x="824396" y="994030"/>
                  </a:lnTo>
                  <a:lnTo>
                    <a:pt x="816732" y="990587"/>
                  </a:lnTo>
                  <a:lnTo>
                    <a:pt x="809333" y="986084"/>
                  </a:lnTo>
                  <a:lnTo>
                    <a:pt x="802198" y="981317"/>
                  </a:lnTo>
                  <a:lnTo>
                    <a:pt x="795591" y="976286"/>
                  </a:lnTo>
                  <a:lnTo>
                    <a:pt x="788984" y="970724"/>
                  </a:lnTo>
                  <a:lnTo>
                    <a:pt x="783170" y="964633"/>
                  </a:lnTo>
                  <a:lnTo>
                    <a:pt x="777357" y="958541"/>
                  </a:lnTo>
                  <a:lnTo>
                    <a:pt x="772600" y="951920"/>
                  </a:lnTo>
                  <a:lnTo>
                    <a:pt x="767843" y="944770"/>
                  </a:lnTo>
                  <a:lnTo>
                    <a:pt x="763351" y="937354"/>
                  </a:lnTo>
                  <a:lnTo>
                    <a:pt x="413204" y="937354"/>
                  </a:lnTo>
                  <a:lnTo>
                    <a:pt x="406597" y="937090"/>
                  </a:lnTo>
                  <a:lnTo>
                    <a:pt x="400519" y="936295"/>
                  </a:lnTo>
                  <a:lnTo>
                    <a:pt x="394705" y="934706"/>
                  </a:lnTo>
                  <a:lnTo>
                    <a:pt x="388627" y="932322"/>
                  </a:lnTo>
                  <a:lnTo>
                    <a:pt x="383342" y="929939"/>
                  </a:lnTo>
                  <a:lnTo>
                    <a:pt x="378321" y="926761"/>
                  </a:lnTo>
                  <a:lnTo>
                    <a:pt x="373564" y="923053"/>
                  </a:lnTo>
                  <a:lnTo>
                    <a:pt x="368808" y="919345"/>
                  </a:lnTo>
                  <a:lnTo>
                    <a:pt x="365108" y="914843"/>
                  </a:lnTo>
                  <a:lnTo>
                    <a:pt x="361408" y="909811"/>
                  </a:lnTo>
                  <a:lnTo>
                    <a:pt x="358237" y="904779"/>
                  </a:lnTo>
                  <a:lnTo>
                    <a:pt x="355859" y="899483"/>
                  </a:lnTo>
                  <a:lnTo>
                    <a:pt x="353480" y="893921"/>
                  </a:lnTo>
                  <a:lnTo>
                    <a:pt x="352159" y="887830"/>
                  </a:lnTo>
                  <a:lnTo>
                    <a:pt x="351102" y="881474"/>
                  </a:lnTo>
                  <a:lnTo>
                    <a:pt x="350838" y="875382"/>
                  </a:lnTo>
                  <a:lnTo>
                    <a:pt x="351102" y="868761"/>
                  </a:lnTo>
                  <a:lnTo>
                    <a:pt x="352159" y="862670"/>
                  </a:lnTo>
                  <a:lnTo>
                    <a:pt x="353480" y="856844"/>
                  </a:lnTo>
                  <a:lnTo>
                    <a:pt x="355859" y="850752"/>
                  </a:lnTo>
                  <a:lnTo>
                    <a:pt x="358237" y="845456"/>
                  </a:lnTo>
                  <a:lnTo>
                    <a:pt x="361408" y="840424"/>
                  </a:lnTo>
                  <a:lnTo>
                    <a:pt x="365108" y="835392"/>
                  </a:lnTo>
                  <a:lnTo>
                    <a:pt x="368808" y="831154"/>
                  </a:lnTo>
                  <a:lnTo>
                    <a:pt x="373564" y="827447"/>
                  </a:lnTo>
                  <a:lnTo>
                    <a:pt x="378321" y="823474"/>
                  </a:lnTo>
                  <a:lnTo>
                    <a:pt x="383342" y="820296"/>
                  </a:lnTo>
                  <a:lnTo>
                    <a:pt x="388627" y="817913"/>
                  </a:lnTo>
                  <a:lnTo>
                    <a:pt x="394705" y="815794"/>
                  </a:lnTo>
                  <a:lnTo>
                    <a:pt x="400519" y="814205"/>
                  </a:lnTo>
                  <a:lnTo>
                    <a:pt x="406597" y="813146"/>
                  </a:lnTo>
                  <a:lnTo>
                    <a:pt x="413204" y="812881"/>
                  </a:lnTo>
                  <a:lnTo>
                    <a:pt x="765465" y="812881"/>
                  </a:lnTo>
                  <a:lnTo>
                    <a:pt x="770222" y="805730"/>
                  </a:lnTo>
                  <a:lnTo>
                    <a:pt x="775507" y="798579"/>
                  </a:lnTo>
                  <a:lnTo>
                    <a:pt x="780792" y="791959"/>
                  </a:lnTo>
                  <a:lnTo>
                    <a:pt x="786870" y="785602"/>
                  </a:lnTo>
                  <a:lnTo>
                    <a:pt x="793477" y="779511"/>
                  </a:lnTo>
                  <a:lnTo>
                    <a:pt x="800348" y="774214"/>
                  </a:lnTo>
                  <a:lnTo>
                    <a:pt x="807483" y="769183"/>
                  </a:lnTo>
                  <a:lnTo>
                    <a:pt x="815147" y="764945"/>
                  </a:lnTo>
                  <a:lnTo>
                    <a:pt x="815147" y="240037"/>
                  </a:lnTo>
                  <a:lnTo>
                    <a:pt x="815411" y="233681"/>
                  </a:lnTo>
                  <a:lnTo>
                    <a:pt x="816204" y="227325"/>
                  </a:lnTo>
                  <a:lnTo>
                    <a:pt x="817789" y="221498"/>
                  </a:lnTo>
                  <a:lnTo>
                    <a:pt x="819639" y="215672"/>
                  </a:lnTo>
                  <a:lnTo>
                    <a:pt x="822546" y="210375"/>
                  </a:lnTo>
                  <a:lnTo>
                    <a:pt x="825717" y="205078"/>
                  </a:lnTo>
                  <a:lnTo>
                    <a:pt x="829153" y="200311"/>
                  </a:lnTo>
                  <a:lnTo>
                    <a:pt x="833116" y="196074"/>
                  </a:lnTo>
                  <a:lnTo>
                    <a:pt x="837609" y="191836"/>
                  </a:lnTo>
                  <a:lnTo>
                    <a:pt x="842366" y="188393"/>
                  </a:lnTo>
                  <a:lnTo>
                    <a:pt x="847387" y="185215"/>
                  </a:lnTo>
                  <a:lnTo>
                    <a:pt x="852936" y="182832"/>
                  </a:lnTo>
                  <a:lnTo>
                    <a:pt x="858486" y="180713"/>
                  </a:lnTo>
                  <a:lnTo>
                    <a:pt x="864564" y="179124"/>
                  </a:lnTo>
                  <a:lnTo>
                    <a:pt x="870642" y="178065"/>
                  </a:lnTo>
                  <a:lnTo>
                    <a:pt x="876984" y="177800"/>
                  </a:lnTo>
                  <a:close/>
                  <a:moveTo>
                    <a:pt x="856991" y="124392"/>
                  </a:moveTo>
                  <a:lnTo>
                    <a:pt x="837683" y="125450"/>
                  </a:lnTo>
                  <a:lnTo>
                    <a:pt x="818374" y="126774"/>
                  </a:lnTo>
                  <a:lnTo>
                    <a:pt x="799594" y="128362"/>
                  </a:lnTo>
                  <a:lnTo>
                    <a:pt x="780550" y="130479"/>
                  </a:lnTo>
                  <a:lnTo>
                    <a:pt x="762034" y="132861"/>
                  </a:lnTo>
                  <a:lnTo>
                    <a:pt x="743255" y="136037"/>
                  </a:lnTo>
                  <a:lnTo>
                    <a:pt x="725004" y="139478"/>
                  </a:lnTo>
                  <a:lnTo>
                    <a:pt x="706489" y="143712"/>
                  </a:lnTo>
                  <a:lnTo>
                    <a:pt x="688502" y="147947"/>
                  </a:lnTo>
                  <a:lnTo>
                    <a:pt x="670516" y="152975"/>
                  </a:lnTo>
                  <a:lnTo>
                    <a:pt x="653059" y="158269"/>
                  </a:lnTo>
                  <a:lnTo>
                    <a:pt x="635337" y="164091"/>
                  </a:lnTo>
                  <a:lnTo>
                    <a:pt x="617880" y="169914"/>
                  </a:lnTo>
                  <a:lnTo>
                    <a:pt x="600687" y="176530"/>
                  </a:lnTo>
                  <a:lnTo>
                    <a:pt x="583759" y="183412"/>
                  </a:lnTo>
                  <a:lnTo>
                    <a:pt x="567095" y="191087"/>
                  </a:lnTo>
                  <a:lnTo>
                    <a:pt x="550432" y="198762"/>
                  </a:lnTo>
                  <a:lnTo>
                    <a:pt x="534297" y="206967"/>
                  </a:lnTo>
                  <a:lnTo>
                    <a:pt x="517898" y="215436"/>
                  </a:lnTo>
                  <a:lnTo>
                    <a:pt x="502292" y="224170"/>
                  </a:lnTo>
                  <a:lnTo>
                    <a:pt x="486686" y="233698"/>
                  </a:lnTo>
                  <a:lnTo>
                    <a:pt x="471345" y="242961"/>
                  </a:lnTo>
                  <a:lnTo>
                    <a:pt x="456268" y="253018"/>
                  </a:lnTo>
                  <a:lnTo>
                    <a:pt x="441192" y="263340"/>
                  </a:lnTo>
                  <a:lnTo>
                    <a:pt x="426379" y="274191"/>
                  </a:lnTo>
                  <a:lnTo>
                    <a:pt x="412361" y="285042"/>
                  </a:lnTo>
                  <a:lnTo>
                    <a:pt x="398342" y="296423"/>
                  </a:lnTo>
                  <a:lnTo>
                    <a:pt x="384588" y="308333"/>
                  </a:lnTo>
                  <a:lnTo>
                    <a:pt x="371098" y="320243"/>
                  </a:lnTo>
                  <a:lnTo>
                    <a:pt x="357608" y="332417"/>
                  </a:lnTo>
                  <a:lnTo>
                    <a:pt x="344648" y="344856"/>
                  </a:lnTo>
                  <a:lnTo>
                    <a:pt x="332216" y="358089"/>
                  </a:lnTo>
                  <a:lnTo>
                    <a:pt x="319784" y="371323"/>
                  </a:lnTo>
                  <a:lnTo>
                    <a:pt x="307617" y="384820"/>
                  </a:lnTo>
                  <a:lnTo>
                    <a:pt x="295979" y="398583"/>
                  </a:lnTo>
                  <a:lnTo>
                    <a:pt x="284870" y="412610"/>
                  </a:lnTo>
                  <a:lnTo>
                    <a:pt x="273761" y="427167"/>
                  </a:lnTo>
                  <a:lnTo>
                    <a:pt x="263181" y="441458"/>
                  </a:lnTo>
                  <a:lnTo>
                    <a:pt x="252865" y="456544"/>
                  </a:lnTo>
                  <a:lnTo>
                    <a:pt x="242814" y="471630"/>
                  </a:lnTo>
                  <a:lnTo>
                    <a:pt x="233027" y="486980"/>
                  </a:lnTo>
                  <a:lnTo>
                    <a:pt x="224034" y="502596"/>
                  </a:lnTo>
                  <a:lnTo>
                    <a:pt x="215041" y="518740"/>
                  </a:lnTo>
                  <a:lnTo>
                    <a:pt x="206577" y="534620"/>
                  </a:lnTo>
                  <a:lnTo>
                    <a:pt x="198377" y="551029"/>
                  </a:lnTo>
                  <a:lnTo>
                    <a:pt x="190707" y="567438"/>
                  </a:lnTo>
                  <a:lnTo>
                    <a:pt x="183301" y="584112"/>
                  </a:lnTo>
                  <a:lnTo>
                    <a:pt x="176424" y="601315"/>
                  </a:lnTo>
                  <a:lnTo>
                    <a:pt x="169811" y="618253"/>
                  </a:lnTo>
                  <a:lnTo>
                    <a:pt x="163992" y="635986"/>
                  </a:lnTo>
                  <a:lnTo>
                    <a:pt x="157908" y="653454"/>
                  </a:lnTo>
                  <a:lnTo>
                    <a:pt x="152883" y="670921"/>
                  </a:lnTo>
                  <a:lnTo>
                    <a:pt x="147857" y="689183"/>
                  </a:lnTo>
                  <a:lnTo>
                    <a:pt x="143625" y="707180"/>
                  </a:lnTo>
                  <a:lnTo>
                    <a:pt x="139393" y="725707"/>
                  </a:lnTo>
                  <a:lnTo>
                    <a:pt x="135955" y="743704"/>
                  </a:lnTo>
                  <a:lnTo>
                    <a:pt x="132781" y="762495"/>
                  </a:lnTo>
                  <a:lnTo>
                    <a:pt x="130400" y="781551"/>
                  </a:lnTo>
                  <a:lnTo>
                    <a:pt x="128019" y="800342"/>
                  </a:lnTo>
                  <a:lnTo>
                    <a:pt x="126168" y="819133"/>
                  </a:lnTo>
                  <a:lnTo>
                    <a:pt x="125110" y="838189"/>
                  </a:lnTo>
                  <a:lnTo>
                    <a:pt x="124316" y="857509"/>
                  </a:lnTo>
                  <a:lnTo>
                    <a:pt x="124052" y="877094"/>
                  </a:lnTo>
                  <a:lnTo>
                    <a:pt x="124316" y="896414"/>
                  </a:lnTo>
                  <a:lnTo>
                    <a:pt x="125110" y="915735"/>
                  </a:lnTo>
                  <a:lnTo>
                    <a:pt x="126168" y="934791"/>
                  </a:lnTo>
                  <a:lnTo>
                    <a:pt x="128019" y="953846"/>
                  </a:lnTo>
                  <a:lnTo>
                    <a:pt x="130400" y="972637"/>
                  </a:lnTo>
                  <a:lnTo>
                    <a:pt x="132781" y="991428"/>
                  </a:lnTo>
                  <a:lnTo>
                    <a:pt x="135955" y="1009955"/>
                  </a:lnTo>
                  <a:lnTo>
                    <a:pt x="139393" y="1028481"/>
                  </a:lnTo>
                  <a:lnTo>
                    <a:pt x="143625" y="1046743"/>
                  </a:lnTo>
                  <a:lnTo>
                    <a:pt x="147857" y="1065005"/>
                  </a:lnTo>
                  <a:lnTo>
                    <a:pt x="152883" y="1082737"/>
                  </a:lnTo>
                  <a:lnTo>
                    <a:pt x="157908" y="1100734"/>
                  </a:lnTo>
                  <a:lnTo>
                    <a:pt x="163992" y="1118202"/>
                  </a:lnTo>
                  <a:lnTo>
                    <a:pt x="169811" y="1135405"/>
                  </a:lnTo>
                  <a:lnTo>
                    <a:pt x="176424" y="1152608"/>
                  </a:lnTo>
                  <a:lnTo>
                    <a:pt x="183301" y="1169547"/>
                  </a:lnTo>
                  <a:lnTo>
                    <a:pt x="190707" y="1186485"/>
                  </a:lnTo>
                  <a:lnTo>
                    <a:pt x="198377" y="1203159"/>
                  </a:lnTo>
                  <a:lnTo>
                    <a:pt x="206577" y="1219568"/>
                  </a:lnTo>
                  <a:lnTo>
                    <a:pt x="215041" y="1235448"/>
                  </a:lnTo>
                  <a:lnTo>
                    <a:pt x="224034" y="1251592"/>
                  </a:lnTo>
                  <a:lnTo>
                    <a:pt x="233027" y="1267208"/>
                  </a:lnTo>
                  <a:lnTo>
                    <a:pt x="242814" y="1282558"/>
                  </a:lnTo>
                  <a:lnTo>
                    <a:pt x="252865" y="1297644"/>
                  </a:lnTo>
                  <a:lnTo>
                    <a:pt x="263181" y="1312200"/>
                  </a:lnTo>
                  <a:lnTo>
                    <a:pt x="273761" y="1327021"/>
                  </a:lnTo>
                  <a:lnTo>
                    <a:pt x="284870" y="1341578"/>
                  </a:lnTo>
                  <a:lnTo>
                    <a:pt x="295979" y="1355605"/>
                  </a:lnTo>
                  <a:lnTo>
                    <a:pt x="307617" y="1369368"/>
                  </a:lnTo>
                  <a:lnTo>
                    <a:pt x="319784" y="1382865"/>
                  </a:lnTo>
                  <a:lnTo>
                    <a:pt x="332216" y="1396099"/>
                  </a:lnTo>
                  <a:lnTo>
                    <a:pt x="344648" y="1408803"/>
                  </a:lnTo>
                  <a:lnTo>
                    <a:pt x="357608" y="1421771"/>
                  </a:lnTo>
                  <a:lnTo>
                    <a:pt x="371098" y="1433946"/>
                  </a:lnTo>
                  <a:lnTo>
                    <a:pt x="384588" y="1445855"/>
                  </a:lnTo>
                  <a:lnTo>
                    <a:pt x="398342" y="1457501"/>
                  </a:lnTo>
                  <a:lnTo>
                    <a:pt x="412361" y="1469146"/>
                  </a:lnTo>
                  <a:lnTo>
                    <a:pt x="426379" y="1479997"/>
                  </a:lnTo>
                  <a:lnTo>
                    <a:pt x="441192" y="1490848"/>
                  </a:lnTo>
                  <a:lnTo>
                    <a:pt x="456268" y="1501170"/>
                  </a:lnTo>
                  <a:lnTo>
                    <a:pt x="471345" y="1511227"/>
                  </a:lnTo>
                  <a:lnTo>
                    <a:pt x="486686" y="1520490"/>
                  </a:lnTo>
                  <a:lnTo>
                    <a:pt x="502292" y="1530018"/>
                  </a:lnTo>
                  <a:lnTo>
                    <a:pt x="517898" y="1538752"/>
                  </a:lnTo>
                  <a:lnTo>
                    <a:pt x="534297" y="1547221"/>
                  </a:lnTo>
                  <a:lnTo>
                    <a:pt x="550432" y="1555426"/>
                  </a:lnTo>
                  <a:lnTo>
                    <a:pt x="567095" y="1563101"/>
                  </a:lnTo>
                  <a:lnTo>
                    <a:pt x="583759" y="1570512"/>
                  </a:lnTo>
                  <a:lnTo>
                    <a:pt x="600687" y="1577393"/>
                  </a:lnTo>
                  <a:lnTo>
                    <a:pt x="617880" y="1583745"/>
                  </a:lnTo>
                  <a:lnTo>
                    <a:pt x="635337" y="1590097"/>
                  </a:lnTo>
                  <a:lnTo>
                    <a:pt x="653059" y="1595655"/>
                  </a:lnTo>
                  <a:lnTo>
                    <a:pt x="670516" y="1601213"/>
                  </a:lnTo>
                  <a:lnTo>
                    <a:pt x="688502" y="1605712"/>
                  </a:lnTo>
                  <a:lnTo>
                    <a:pt x="706489" y="1610476"/>
                  </a:lnTo>
                  <a:lnTo>
                    <a:pt x="725004" y="1614181"/>
                  </a:lnTo>
                  <a:lnTo>
                    <a:pt x="743255" y="1618151"/>
                  </a:lnTo>
                  <a:lnTo>
                    <a:pt x="762034" y="1620798"/>
                  </a:lnTo>
                  <a:lnTo>
                    <a:pt x="780550" y="1623709"/>
                  </a:lnTo>
                  <a:lnTo>
                    <a:pt x="799594" y="1625826"/>
                  </a:lnTo>
                  <a:lnTo>
                    <a:pt x="818374" y="1627414"/>
                  </a:lnTo>
                  <a:lnTo>
                    <a:pt x="837683" y="1628738"/>
                  </a:lnTo>
                  <a:lnTo>
                    <a:pt x="856991" y="1629267"/>
                  </a:lnTo>
                  <a:lnTo>
                    <a:pt x="876300" y="1629532"/>
                  </a:lnTo>
                  <a:lnTo>
                    <a:pt x="895873" y="1629267"/>
                  </a:lnTo>
                  <a:lnTo>
                    <a:pt x="914918" y="1628738"/>
                  </a:lnTo>
                  <a:lnTo>
                    <a:pt x="933962" y="1627414"/>
                  </a:lnTo>
                  <a:lnTo>
                    <a:pt x="953271" y="1625826"/>
                  </a:lnTo>
                  <a:lnTo>
                    <a:pt x="972050" y="1623709"/>
                  </a:lnTo>
                  <a:lnTo>
                    <a:pt x="990830" y="1620798"/>
                  </a:lnTo>
                  <a:lnTo>
                    <a:pt x="1009345" y="1618151"/>
                  </a:lnTo>
                  <a:lnTo>
                    <a:pt x="1027861" y="1614181"/>
                  </a:lnTo>
                  <a:lnTo>
                    <a:pt x="1045847" y="1610476"/>
                  </a:lnTo>
                  <a:lnTo>
                    <a:pt x="1064098" y="1605712"/>
                  </a:lnTo>
                  <a:lnTo>
                    <a:pt x="1082084" y="1601213"/>
                  </a:lnTo>
                  <a:lnTo>
                    <a:pt x="1099806" y="1595655"/>
                  </a:lnTo>
                  <a:lnTo>
                    <a:pt x="1117263" y="1590097"/>
                  </a:lnTo>
                  <a:lnTo>
                    <a:pt x="1134720" y="1583745"/>
                  </a:lnTo>
                  <a:lnTo>
                    <a:pt x="1151913" y="1577393"/>
                  </a:lnTo>
                  <a:lnTo>
                    <a:pt x="1168841" y="1570512"/>
                  </a:lnTo>
                  <a:lnTo>
                    <a:pt x="1185769" y="1563101"/>
                  </a:lnTo>
                  <a:lnTo>
                    <a:pt x="1201904" y="1555426"/>
                  </a:lnTo>
                  <a:lnTo>
                    <a:pt x="1218568" y="1547221"/>
                  </a:lnTo>
                  <a:lnTo>
                    <a:pt x="1234702" y="1538752"/>
                  </a:lnTo>
                  <a:lnTo>
                    <a:pt x="1250573" y="1530018"/>
                  </a:lnTo>
                  <a:lnTo>
                    <a:pt x="1265914" y="1520490"/>
                  </a:lnTo>
                  <a:lnTo>
                    <a:pt x="1281255" y="1511227"/>
                  </a:lnTo>
                  <a:lnTo>
                    <a:pt x="1296596" y="1501170"/>
                  </a:lnTo>
                  <a:lnTo>
                    <a:pt x="1311408" y="1490848"/>
                  </a:lnTo>
                  <a:lnTo>
                    <a:pt x="1325956" y="1479997"/>
                  </a:lnTo>
                  <a:lnTo>
                    <a:pt x="1340504" y="1469146"/>
                  </a:lnTo>
                  <a:lnTo>
                    <a:pt x="1354522" y="1457501"/>
                  </a:lnTo>
                  <a:lnTo>
                    <a:pt x="1368277" y="1445855"/>
                  </a:lnTo>
                  <a:lnTo>
                    <a:pt x="1381766" y="1433946"/>
                  </a:lnTo>
                  <a:lnTo>
                    <a:pt x="1394991" y="1421771"/>
                  </a:lnTo>
                  <a:lnTo>
                    <a:pt x="1407952" y="1408803"/>
                  </a:lnTo>
                  <a:lnTo>
                    <a:pt x="1420384" y="1396099"/>
                  </a:lnTo>
                  <a:lnTo>
                    <a:pt x="1432815" y="1382865"/>
                  </a:lnTo>
                  <a:lnTo>
                    <a:pt x="1444718" y="1369368"/>
                  </a:lnTo>
                  <a:lnTo>
                    <a:pt x="1456356" y="1355605"/>
                  </a:lnTo>
                  <a:lnTo>
                    <a:pt x="1467730" y="1341578"/>
                  </a:lnTo>
                  <a:lnTo>
                    <a:pt x="1479104" y="1327021"/>
                  </a:lnTo>
                  <a:lnTo>
                    <a:pt x="1489684" y="1312200"/>
                  </a:lnTo>
                  <a:lnTo>
                    <a:pt x="1499735" y="1297644"/>
                  </a:lnTo>
                  <a:lnTo>
                    <a:pt x="1509786" y="1282558"/>
                  </a:lnTo>
                  <a:lnTo>
                    <a:pt x="1519308" y="1267208"/>
                  </a:lnTo>
                  <a:lnTo>
                    <a:pt x="1528830" y="1251592"/>
                  </a:lnTo>
                  <a:lnTo>
                    <a:pt x="1537559" y="1235448"/>
                  </a:lnTo>
                  <a:lnTo>
                    <a:pt x="1546023" y="1219568"/>
                  </a:lnTo>
                  <a:lnTo>
                    <a:pt x="1554223" y="1203159"/>
                  </a:lnTo>
                  <a:lnTo>
                    <a:pt x="1561893" y="1186485"/>
                  </a:lnTo>
                  <a:lnTo>
                    <a:pt x="1569299" y="1169547"/>
                  </a:lnTo>
                  <a:lnTo>
                    <a:pt x="1576176" y="1152608"/>
                  </a:lnTo>
                  <a:lnTo>
                    <a:pt x="1582789" y="1135405"/>
                  </a:lnTo>
                  <a:lnTo>
                    <a:pt x="1588873" y="1118202"/>
                  </a:lnTo>
                  <a:lnTo>
                    <a:pt x="1594692" y="1100734"/>
                  </a:lnTo>
                  <a:lnTo>
                    <a:pt x="1599982" y="1082737"/>
                  </a:lnTo>
                  <a:lnTo>
                    <a:pt x="1604743" y="1065005"/>
                  </a:lnTo>
                  <a:lnTo>
                    <a:pt x="1608975" y="1046743"/>
                  </a:lnTo>
                  <a:lnTo>
                    <a:pt x="1613207" y="1028481"/>
                  </a:lnTo>
                  <a:lnTo>
                    <a:pt x="1616645" y="1009955"/>
                  </a:lnTo>
                  <a:lnTo>
                    <a:pt x="1619555" y="991428"/>
                  </a:lnTo>
                  <a:lnTo>
                    <a:pt x="1622464" y="972637"/>
                  </a:lnTo>
                  <a:lnTo>
                    <a:pt x="1624581" y="953846"/>
                  </a:lnTo>
                  <a:lnTo>
                    <a:pt x="1626168" y="934791"/>
                  </a:lnTo>
                  <a:lnTo>
                    <a:pt x="1627490" y="915735"/>
                  </a:lnTo>
                  <a:lnTo>
                    <a:pt x="1628019" y="896414"/>
                  </a:lnTo>
                  <a:lnTo>
                    <a:pt x="1628548" y="877094"/>
                  </a:lnTo>
                  <a:lnTo>
                    <a:pt x="1628019" y="857509"/>
                  </a:lnTo>
                  <a:lnTo>
                    <a:pt x="1627490" y="838189"/>
                  </a:lnTo>
                  <a:lnTo>
                    <a:pt x="1626168" y="819133"/>
                  </a:lnTo>
                  <a:lnTo>
                    <a:pt x="1624581" y="800342"/>
                  </a:lnTo>
                  <a:lnTo>
                    <a:pt x="1622464" y="781551"/>
                  </a:lnTo>
                  <a:lnTo>
                    <a:pt x="1619555" y="762495"/>
                  </a:lnTo>
                  <a:lnTo>
                    <a:pt x="1616645" y="743704"/>
                  </a:lnTo>
                  <a:lnTo>
                    <a:pt x="1613207" y="725707"/>
                  </a:lnTo>
                  <a:lnTo>
                    <a:pt x="1608975" y="707180"/>
                  </a:lnTo>
                  <a:lnTo>
                    <a:pt x="1604743" y="689183"/>
                  </a:lnTo>
                  <a:lnTo>
                    <a:pt x="1599982" y="670921"/>
                  </a:lnTo>
                  <a:lnTo>
                    <a:pt x="1594692" y="653454"/>
                  </a:lnTo>
                  <a:lnTo>
                    <a:pt x="1588873" y="635986"/>
                  </a:lnTo>
                  <a:lnTo>
                    <a:pt x="1582789" y="618253"/>
                  </a:lnTo>
                  <a:lnTo>
                    <a:pt x="1576176" y="601315"/>
                  </a:lnTo>
                  <a:lnTo>
                    <a:pt x="1569299" y="584112"/>
                  </a:lnTo>
                  <a:lnTo>
                    <a:pt x="1561893" y="567438"/>
                  </a:lnTo>
                  <a:lnTo>
                    <a:pt x="1554223" y="551029"/>
                  </a:lnTo>
                  <a:lnTo>
                    <a:pt x="1546023" y="534620"/>
                  </a:lnTo>
                  <a:lnTo>
                    <a:pt x="1537559" y="518740"/>
                  </a:lnTo>
                  <a:lnTo>
                    <a:pt x="1528830" y="502596"/>
                  </a:lnTo>
                  <a:lnTo>
                    <a:pt x="1519308" y="486980"/>
                  </a:lnTo>
                  <a:lnTo>
                    <a:pt x="1509786" y="471630"/>
                  </a:lnTo>
                  <a:lnTo>
                    <a:pt x="1499735" y="456544"/>
                  </a:lnTo>
                  <a:lnTo>
                    <a:pt x="1489684" y="441458"/>
                  </a:lnTo>
                  <a:lnTo>
                    <a:pt x="1479104" y="427167"/>
                  </a:lnTo>
                  <a:lnTo>
                    <a:pt x="1467730" y="412610"/>
                  </a:lnTo>
                  <a:lnTo>
                    <a:pt x="1456356" y="398583"/>
                  </a:lnTo>
                  <a:lnTo>
                    <a:pt x="1444718" y="384820"/>
                  </a:lnTo>
                  <a:lnTo>
                    <a:pt x="1432815" y="371323"/>
                  </a:lnTo>
                  <a:lnTo>
                    <a:pt x="1420384" y="358089"/>
                  </a:lnTo>
                  <a:lnTo>
                    <a:pt x="1407952" y="344856"/>
                  </a:lnTo>
                  <a:lnTo>
                    <a:pt x="1394991" y="332417"/>
                  </a:lnTo>
                  <a:lnTo>
                    <a:pt x="1381766" y="320243"/>
                  </a:lnTo>
                  <a:lnTo>
                    <a:pt x="1368277" y="308333"/>
                  </a:lnTo>
                  <a:lnTo>
                    <a:pt x="1354522" y="296423"/>
                  </a:lnTo>
                  <a:lnTo>
                    <a:pt x="1340504" y="285042"/>
                  </a:lnTo>
                  <a:lnTo>
                    <a:pt x="1325956" y="274191"/>
                  </a:lnTo>
                  <a:lnTo>
                    <a:pt x="1311408" y="263340"/>
                  </a:lnTo>
                  <a:lnTo>
                    <a:pt x="1296596" y="253018"/>
                  </a:lnTo>
                  <a:lnTo>
                    <a:pt x="1281255" y="242961"/>
                  </a:lnTo>
                  <a:lnTo>
                    <a:pt x="1265914" y="233698"/>
                  </a:lnTo>
                  <a:lnTo>
                    <a:pt x="1250573" y="224170"/>
                  </a:lnTo>
                  <a:lnTo>
                    <a:pt x="1234702" y="215436"/>
                  </a:lnTo>
                  <a:lnTo>
                    <a:pt x="1218568" y="206967"/>
                  </a:lnTo>
                  <a:lnTo>
                    <a:pt x="1201904" y="198762"/>
                  </a:lnTo>
                  <a:lnTo>
                    <a:pt x="1185769" y="191087"/>
                  </a:lnTo>
                  <a:lnTo>
                    <a:pt x="1168841" y="183412"/>
                  </a:lnTo>
                  <a:lnTo>
                    <a:pt x="1151913" y="176530"/>
                  </a:lnTo>
                  <a:lnTo>
                    <a:pt x="1134720" y="169914"/>
                  </a:lnTo>
                  <a:lnTo>
                    <a:pt x="1117263" y="164091"/>
                  </a:lnTo>
                  <a:lnTo>
                    <a:pt x="1099806" y="158269"/>
                  </a:lnTo>
                  <a:lnTo>
                    <a:pt x="1082084" y="152975"/>
                  </a:lnTo>
                  <a:lnTo>
                    <a:pt x="1064098" y="147947"/>
                  </a:lnTo>
                  <a:lnTo>
                    <a:pt x="1045847" y="143712"/>
                  </a:lnTo>
                  <a:lnTo>
                    <a:pt x="1027861" y="139478"/>
                  </a:lnTo>
                  <a:lnTo>
                    <a:pt x="1009345" y="136037"/>
                  </a:lnTo>
                  <a:lnTo>
                    <a:pt x="990830" y="132861"/>
                  </a:lnTo>
                  <a:lnTo>
                    <a:pt x="972050" y="130479"/>
                  </a:lnTo>
                  <a:lnTo>
                    <a:pt x="953271" y="128362"/>
                  </a:lnTo>
                  <a:lnTo>
                    <a:pt x="933962" y="126774"/>
                  </a:lnTo>
                  <a:lnTo>
                    <a:pt x="914918" y="125450"/>
                  </a:lnTo>
                  <a:lnTo>
                    <a:pt x="895873" y="124392"/>
                  </a:lnTo>
                  <a:lnTo>
                    <a:pt x="876300" y="124392"/>
                  </a:lnTo>
                  <a:lnTo>
                    <a:pt x="856991" y="124392"/>
                  </a:lnTo>
                  <a:close/>
                  <a:moveTo>
                    <a:pt x="876300" y="0"/>
                  </a:moveTo>
                  <a:lnTo>
                    <a:pt x="899048" y="265"/>
                  </a:lnTo>
                  <a:lnTo>
                    <a:pt x="921266" y="1323"/>
                  </a:lnTo>
                  <a:lnTo>
                    <a:pt x="943749" y="2382"/>
                  </a:lnTo>
                  <a:lnTo>
                    <a:pt x="965702" y="4764"/>
                  </a:lnTo>
                  <a:lnTo>
                    <a:pt x="987656" y="7146"/>
                  </a:lnTo>
                  <a:lnTo>
                    <a:pt x="1009610" y="10057"/>
                  </a:lnTo>
                  <a:lnTo>
                    <a:pt x="1031299" y="13763"/>
                  </a:lnTo>
                  <a:lnTo>
                    <a:pt x="1052724" y="17997"/>
                  </a:lnTo>
                  <a:lnTo>
                    <a:pt x="1074149" y="22496"/>
                  </a:lnTo>
                  <a:lnTo>
                    <a:pt x="1095045" y="27525"/>
                  </a:lnTo>
                  <a:lnTo>
                    <a:pt x="1115940" y="33348"/>
                  </a:lnTo>
                  <a:lnTo>
                    <a:pt x="1136572" y="39435"/>
                  </a:lnTo>
                  <a:lnTo>
                    <a:pt x="1157203" y="46051"/>
                  </a:lnTo>
                  <a:lnTo>
                    <a:pt x="1177305" y="53197"/>
                  </a:lnTo>
                  <a:lnTo>
                    <a:pt x="1197407" y="60873"/>
                  </a:lnTo>
                  <a:lnTo>
                    <a:pt x="1216981" y="69077"/>
                  </a:lnTo>
                  <a:lnTo>
                    <a:pt x="1236818" y="77811"/>
                  </a:lnTo>
                  <a:lnTo>
                    <a:pt x="1255863" y="86545"/>
                  </a:lnTo>
                  <a:lnTo>
                    <a:pt x="1274907" y="96337"/>
                  </a:lnTo>
                  <a:lnTo>
                    <a:pt x="1293687" y="105865"/>
                  </a:lnTo>
                  <a:lnTo>
                    <a:pt x="1312202" y="116452"/>
                  </a:lnTo>
                  <a:lnTo>
                    <a:pt x="1330453" y="127303"/>
                  </a:lnTo>
                  <a:lnTo>
                    <a:pt x="1348439" y="138154"/>
                  </a:lnTo>
                  <a:lnTo>
                    <a:pt x="1365896" y="149799"/>
                  </a:lnTo>
                  <a:lnTo>
                    <a:pt x="1383353" y="162239"/>
                  </a:lnTo>
                  <a:lnTo>
                    <a:pt x="1400282" y="174413"/>
                  </a:lnTo>
                  <a:lnTo>
                    <a:pt x="1416945" y="187117"/>
                  </a:lnTo>
                  <a:lnTo>
                    <a:pt x="1433609" y="200615"/>
                  </a:lnTo>
                  <a:lnTo>
                    <a:pt x="1449479" y="214113"/>
                  </a:lnTo>
                  <a:lnTo>
                    <a:pt x="1465085" y="228404"/>
                  </a:lnTo>
                  <a:lnTo>
                    <a:pt x="1480426" y="242432"/>
                  </a:lnTo>
                  <a:lnTo>
                    <a:pt x="1495503" y="257253"/>
                  </a:lnTo>
                  <a:lnTo>
                    <a:pt x="1510315" y="272074"/>
                  </a:lnTo>
                  <a:lnTo>
                    <a:pt x="1524863" y="287424"/>
                  </a:lnTo>
                  <a:lnTo>
                    <a:pt x="1538881" y="303569"/>
                  </a:lnTo>
                  <a:lnTo>
                    <a:pt x="1552371" y="319449"/>
                  </a:lnTo>
                  <a:lnTo>
                    <a:pt x="1565596" y="335858"/>
                  </a:lnTo>
                  <a:lnTo>
                    <a:pt x="1578292" y="352796"/>
                  </a:lnTo>
                  <a:lnTo>
                    <a:pt x="1590724" y="369735"/>
                  </a:lnTo>
                  <a:lnTo>
                    <a:pt x="1602627" y="386938"/>
                  </a:lnTo>
                  <a:lnTo>
                    <a:pt x="1614265" y="404935"/>
                  </a:lnTo>
                  <a:lnTo>
                    <a:pt x="1625639" y="422667"/>
                  </a:lnTo>
                  <a:lnTo>
                    <a:pt x="1636219" y="440929"/>
                  </a:lnTo>
                  <a:lnTo>
                    <a:pt x="1646534" y="459455"/>
                  </a:lnTo>
                  <a:lnTo>
                    <a:pt x="1656585" y="478247"/>
                  </a:lnTo>
                  <a:lnTo>
                    <a:pt x="1666108" y="497038"/>
                  </a:lnTo>
                  <a:lnTo>
                    <a:pt x="1675101" y="516358"/>
                  </a:lnTo>
                  <a:lnTo>
                    <a:pt x="1683565" y="535943"/>
                  </a:lnTo>
                  <a:lnTo>
                    <a:pt x="1691764" y="555528"/>
                  </a:lnTo>
                  <a:lnTo>
                    <a:pt x="1699170" y="575643"/>
                  </a:lnTo>
                  <a:lnTo>
                    <a:pt x="1706577" y="596022"/>
                  </a:lnTo>
                  <a:lnTo>
                    <a:pt x="1712925" y="616401"/>
                  </a:lnTo>
                  <a:lnTo>
                    <a:pt x="1719273" y="637309"/>
                  </a:lnTo>
                  <a:lnTo>
                    <a:pt x="1725092" y="658218"/>
                  </a:lnTo>
                  <a:lnTo>
                    <a:pt x="1730382" y="679126"/>
                  </a:lnTo>
                  <a:lnTo>
                    <a:pt x="1734614" y="700564"/>
                  </a:lnTo>
                  <a:lnTo>
                    <a:pt x="1739111" y="721737"/>
                  </a:lnTo>
                  <a:lnTo>
                    <a:pt x="1742549" y="743439"/>
                  </a:lnTo>
                  <a:lnTo>
                    <a:pt x="1745723" y="765406"/>
                  </a:lnTo>
                  <a:lnTo>
                    <a:pt x="1748104" y="787373"/>
                  </a:lnTo>
                  <a:lnTo>
                    <a:pt x="1749955" y="809605"/>
                  </a:lnTo>
                  <a:lnTo>
                    <a:pt x="1751542" y="831837"/>
                  </a:lnTo>
                  <a:lnTo>
                    <a:pt x="1752336" y="854598"/>
                  </a:lnTo>
                  <a:lnTo>
                    <a:pt x="1752600" y="877094"/>
                  </a:lnTo>
                  <a:lnTo>
                    <a:pt x="1752336" y="899590"/>
                  </a:lnTo>
                  <a:lnTo>
                    <a:pt x="1751542" y="922351"/>
                  </a:lnTo>
                  <a:lnTo>
                    <a:pt x="1749955" y="944583"/>
                  </a:lnTo>
                  <a:lnTo>
                    <a:pt x="1748104" y="966550"/>
                  </a:lnTo>
                  <a:lnTo>
                    <a:pt x="1745723" y="988782"/>
                  </a:lnTo>
                  <a:lnTo>
                    <a:pt x="1742549" y="1010220"/>
                  </a:lnTo>
                  <a:lnTo>
                    <a:pt x="1739111" y="1031922"/>
                  </a:lnTo>
                  <a:lnTo>
                    <a:pt x="1734614" y="1053624"/>
                  </a:lnTo>
                  <a:lnTo>
                    <a:pt x="1730382" y="1075062"/>
                  </a:lnTo>
                  <a:lnTo>
                    <a:pt x="1725092" y="1095970"/>
                  </a:lnTo>
                  <a:lnTo>
                    <a:pt x="1719273" y="1116879"/>
                  </a:lnTo>
                  <a:lnTo>
                    <a:pt x="1712925" y="1137523"/>
                  </a:lnTo>
                  <a:lnTo>
                    <a:pt x="1706577" y="1157902"/>
                  </a:lnTo>
                  <a:lnTo>
                    <a:pt x="1699170" y="1178016"/>
                  </a:lnTo>
                  <a:lnTo>
                    <a:pt x="1691764" y="1198130"/>
                  </a:lnTo>
                  <a:lnTo>
                    <a:pt x="1683565" y="1217980"/>
                  </a:lnTo>
                  <a:lnTo>
                    <a:pt x="1675101" y="1237565"/>
                  </a:lnTo>
                  <a:lnTo>
                    <a:pt x="1666108" y="1256886"/>
                  </a:lnTo>
                  <a:lnTo>
                    <a:pt x="1656585" y="1275941"/>
                  </a:lnTo>
                  <a:lnTo>
                    <a:pt x="1646534" y="1294733"/>
                  </a:lnTo>
                  <a:lnTo>
                    <a:pt x="1636219" y="1313259"/>
                  </a:lnTo>
                  <a:lnTo>
                    <a:pt x="1625639" y="1331521"/>
                  </a:lnTo>
                  <a:lnTo>
                    <a:pt x="1614265" y="1349253"/>
                  </a:lnTo>
                  <a:lnTo>
                    <a:pt x="1602627" y="1366986"/>
                  </a:lnTo>
                  <a:lnTo>
                    <a:pt x="1590724" y="1384453"/>
                  </a:lnTo>
                  <a:lnTo>
                    <a:pt x="1578292" y="1401392"/>
                  </a:lnTo>
                  <a:lnTo>
                    <a:pt x="1565596" y="1418066"/>
                  </a:lnTo>
                  <a:lnTo>
                    <a:pt x="1552371" y="1434475"/>
                  </a:lnTo>
                  <a:lnTo>
                    <a:pt x="1538881" y="1450619"/>
                  </a:lnTo>
                  <a:lnTo>
                    <a:pt x="1524863" y="1466234"/>
                  </a:lnTo>
                  <a:lnTo>
                    <a:pt x="1510315" y="1481585"/>
                  </a:lnTo>
                  <a:lnTo>
                    <a:pt x="1495503" y="1496671"/>
                  </a:lnTo>
                  <a:lnTo>
                    <a:pt x="1480426" y="1511492"/>
                  </a:lnTo>
                  <a:lnTo>
                    <a:pt x="1465085" y="1525784"/>
                  </a:lnTo>
                  <a:lnTo>
                    <a:pt x="1449479" y="1540075"/>
                  </a:lnTo>
                  <a:lnTo>
                    <a:pt x="1433609" y="1553573"/>
                  </a:lnTo>
                  <a:lnTo>
                    <a:pt x="1416945" y="1566542"/>
                  </a:lnTo>
                  <a:lnTo>
                    <a:pt x="1400282" y="1579510"/>
                  </a:lnTo>
                  <a:lnTo>
                    <a:pt x="1383353" y="1591949"/>
                  </a:lnTo>
                  <a:lnTo>
                    <a:pt x="1365896" y="1603859"/>
                  </a:lnTo>
                  <a:lnTo>
                    <a:pt x="1348439" y="1615505"/>
                  </a:lnTo>
                  <a:lnTo>
                    <a:pt x="1330453" y="1626885"/>
                  </a:lnTo>
                  <a:lnTo>
                    <a:pt x="1312202" y="1637472"/>
                  </a:lnTo>
                  <a:lnTo>
                    <a:pt x="1293687" y="1647793"/>
                  </a:lnTo>
                  <a:lnTo>
                    <a:pt x="1274907" y="1657851"/>
                  </a:lnTo>
                  <a:lnTo>
                    <a:pt x="1255863" y="1667379"/>
                  </a:lnTo>
                  <a:lnTo>
                    <a:pt x="1236818" y="1676377"/>
                  </a:lnTo>
                  <a:lnTo>
                    <a:pt x="1216981" y="1684846"/>
                  </a:lnTo>
                  <a:lnTo>
                    <a:pt x="1197407" y="1693051"/>
                  </a:lnTo>
                  <a:lnTo>
                    <a:pt x="1177305" y="1700726"/>
                  </a:lnTo>
                  <a:lnTo>
                    <a:pt x="1157203" y="1707607"/>
                  </a:lnTo>
                  <a:lnTo>
                    <a:pt x="1136572" y="1714753"/>
                  </a:lnTo>
                  <a:lnTo>
                    <a:pt x="1115940" y="1720576"/>
                  </a:lnTo>
                  <a:lnTo>
                    <a:pt x="1095045" y="1726134"/>
                  </a:lnTo>
                  <a:lnTo>
                    <a:pt x="1074149" y="1731427"/>
                  </a:lnTo>
                  <a:lnTo>
                    <a:pt x="1052724" y="1736191"/>
                  </a:lnTo>
                  <a:lnTo>
                    <a:pt x="1031299" y="1740426"/>
                  </a:lnTo>
                  <a:lnTo>
                    <a:pt x="1009610" y="1743866"/>
                  </a:lnTo>
                  <a:lnTo>
                    <a:pt x="987656" y="1747042"/>
                  </a:lnTo>
                  <a:lnTo>
                    <a:pt x="965702" y="1749424"/>
                  </a:lnTo>
                  <a:lnTo>
                    <a:pt x="943749" y="1751277"/>
                  </a:lnTo>
                  <a:lnTo>
                    <a:pt x="921266" y="1752865"/>
                  </a:lnTo>
                  <a:lnTo>
                    <a:pt x="899048" y="1753923"/>
                  </a:lnTo>
                  <a:lnTo>
                    <a:pt x="876300" y="1754188"/>
                  </a:lnTo>
                  <a:lnTo>
                    <a:pt x="853817" y="1753923"/>
                  </a:lnTo>
                  <a:lnTo>
                    <a:pt x="831335" y="1752865"/>
                  </a:lnTo>
                  <a:lnTo>
                    <a:pt x="809116" y="1751277"/>
                  </a:lnTo>
                  <a:lnTo>
                    <a:pt x="786898" y="1749424"/>
                  </a:lnTo>
                  <a:lnTo>
                    <a:pt x="764944" y="1747042"/>
                  </a:lnTo>
                  <a:lnTo>
                    <a:pt x="742990" y="1743866"/>
                  </a:lnTo>
                  <a:lnTo>
                    <a:pt x="721301" y="1740426"/>
                  </a:lnTo>
                  <a:lnTo>
                    <a:pt x="699876" y="1736191"/>
                  </a:lnTo>
                  <a:lnTo>
                    <a:pt x="678716" y="1731427"/>
                  </a:lnTo>
                  <a:lnTo>
                    <a:pt x="657820" y="1726134"/>
                  </a:lnTo>
                  <a:lnTo>
                    <a:pt x="636660" y="1720576"/>
                  </a:lnTo>
                  <a:lnTo>
                    <a:pt x="616028" y="1714753"/>
                  </a:lnTo>
                  <a:lnTo>
                    <a:pt x="595662" y="1707607"/>
                  </a:lnTo>
                  <a:lnTo>
                    <a:pt x="575295" y="1700726"/>
                  </a:lnTo>
                  <a:lnTo>
                    <a:pt x="555193" y="1693051"/>
                  </a:lnTo>
                  <a:lnTo>
                    <a:pt x="535619" y="1684846"/>
                  </a:lnTo>
                  <a:lnTo>
                    <a:pt x="516046" y="1676377"/>
                  </a:lnTo>
                  <a:lnTo>
                    <a:pt x="496737" y="1667379"/>
                  </a:lnTo>
                  <a:lnTo>
                    <a:pt x="477958" y="1657851"/>
                  </a:lnTo>
                  <a:lnTo>
                    <a:pt x="458913" y="1647793"/>
                  </a:lnTo>
                  <a:lnTo>
                    <a:pt x="440663" y="1637472"/>
                  </a:lnTo>
                  <a:lnTo>
                    <a:pt x="422412" y="1626885"/>
                  </a:lnTo>
                  <a:lnTo>
                    <a:pt x="404161" y="1615505"/>
                  </a:lnTo>
                  <a:lnTo>
                    <a:pt x="386704" y="1603859"/>
                  </a:lnTo>
                  <a:lnTo>
                    <a:pt x="369511" y="1591949"/>
                  </a:lnTo>
                  <a:lnTo>
                    <a:pt x="352318" y="1579510"/>
                  </a:lnTo>
                  <a:lnTo>
                    <a:pt x="335655" y="1566542"/>
                  </a:lnTo>
                  <a:lnTo>
                    <a:pt x="319255" y="1553573"/>
                  </a:lnTo>
                  <a:lnTo>
                    <a:pt x="303121" y="1540075"/>
                  </a:lnTo>
                  <a:lnTo>
                    <a:pt x="287251" y="1525784"/>
                  </a:lnTo>
                  <a:lnTo>
                    <a:pt x="271909" y="1511492"/>
                  </a:lnTo>
                  <a:lnTo>
                    <a:pt x="256833" y="1496671"/>
                  </a:lnTo>
                  <a:lnTo>
                    <a:pt x="242285" y="1481585"/>
                  </a:lnTo>
                  <a:lnTo>
                    <a:pt x="227737" y="1466234"/>
                  </a:lnTo>
                  <a:lnTo>
                    <a:pt x="213983" y="1450619"/>
                  </a:lnTo>
                  <a:lnTo>
                    <a:pt x="200229" y="1434475"/>
                  </a:lnTo>
                  <a:lnTo>
                    <a:pt x="187004" y="1418066"/>
                  </a:lnTo>
                  <a:lnTo>
                    <a:pt x="174308" y="1401392"/>
                  </a:lnTo>
                  <a:lnTo>
                    <a:pt x="161876" y="1384453"/>
                  </a:lnTo>
                  <a:lnTo>
                    <a:pt x="149709" y="1366986"/>
                  </a:lnTo>
                  <a:lnTo>
                    <a:pt x="138071" y="1349253"/>
                  </a:lnTo>
                  <a:lnTo>
                    <a:pt x="126961" y="1331521"/>
                  </a:lnTo>
                  <a:lnTo>
                    <a:pt x="116117" y="1313259"/>
                  </a:lnTo>
                  <a:lnTo>
                    <a:pt x="105801" y="1294733"/>
                  </a:lnTo>
                  <a:lnTo>
                    <a:pt x="95750" y="1275941"/>
                  </a:lnTo>
                  <a:lnTo>
                    <a:pt x="86492" y="1256886"/>
                  </a:lnTo>
                  <a:lnTo>
                    <a:pt x="77499" y="1237565"/>
                  </a:lnTo>
                  <a:lnTo>
                    <a:pt x="69035" y="1217980"/>
                  </a:lnTo>
                  <a:lnTo>
                    <a:pt x="60836" y="1198130"/>
                  </a:lnTo>
                  <a:lnTo>
                    <a:pt x="53165" y="1178016"/>
                  </a:lnTo>
                  <a:lnTo>
                    <a:pt x="46023" y="1157902"/>
                  </a:lnTo>
                  <a:lnTo>
                    <a:pt x="39411" y="1137523"/>
                  </a:lnTo>
                  <a:lnTo>
                    <a:pt x="33327" y="1116879"/>
                  </a:lnTo>
                  <a:lnTo>
                    <a:pt x="27508" y="1095970"/>
                  </a:lnTo>
                  <a:lnTo>
                    <a:pt x="22483" y="1075062"/>
                  </a:lnTo>
                  <a:lnTo>
                    <a:pt x="17721" y="1053624"/>
                  </a:lnTo>
                  <a:lnTo>
                    <a:pt x="13754" y="1031922"/>
                  </a:lnTo>
                  <a:lnTo>
                    <a:pt x="10051" y="1010220"/>
                  </a:lnTo>
                  <a:lnTo>
                    <a:pt x="6877" y="988782"/>
                  </a:lnTo>
                  <a:lnTo>
                    <a:pt x="4496" y="966550"/>
                  </a:lnTo>
                  <a:lnTo>
                    <a:pt x="2380" y="944583"/>
                  </a:lnTo>
                  <a:lnTo>
                    <a:pt x="1322" y="922351"/>
                  </a:lnTo>
                  <a:lnTo>
                    <a:pt x="264" y="899590"/>
                  </a:lnTo>
                  <a:lnTo>
                    <a:pt x="0" y="877094"/>
                  </a:lnTo>
                  <a:lnTo>
                    <a:pt x="264" y="854598"/>
                  </a:lnTo>
                  <a:lnTo>
                    <a:pt x="1322" y="831837"/>
                  </a:lnTo>
                  <a:lnTo>
                    <a:pt x="2380" y="809605"/>
                  </a:lnTo>
                  <a:lnTo>
                    <a:pt x="4496" y="787373"/>
                  </a:lnTo>
                  <a:lnTo>
                    <a:pt x="6877" y="765406"/>
                  </a:lnTo>
                  <a:lnTo>
                    <a:pt x="10051" y="743439"/>
                  </a:lnTo>
                  <a:lnTo>
                    <a:pt x="13754" y="721737"/>
                  </a:lnTo>
                  <a:lnTo>
                    <a:pt x="17721" y="700564"/>
                  </a:lnTo>
                  <a:lnTo>
                    <a:pt x="22483" y="679126"/>
                  </a:lnTo>
                  <a:lnTo>
                    <a:pt x="27508" y="658218"/>
                  </a:lnTo>
                  <a:lnTo>
                    <a:pt x="33327" y="637309"/>
                  </a:lnTo>
                  <a:lnTo>
                    <a:pt x="39411" y="616401"/>
                  </a:lnTo>
                  <a:lnTo>
                    <a:pt x="46023" y="596022"/>
                  </a:lnTo>
                  <a:lnTo>
                    <a:pt x="53165" y="575643"/>
                  </a:lnTo>
                  <a:lnTo>
                    <a:pt x="60836" y="555528"/>
                  </a:lnTo>
                  <a:lnTo>
                    <a:pt x="69035" y="535943"/>
                  </a:lnTo>
                  <a:lnTo>
                    <a:pt x="77499" y="516358"/>
                  </a:lnTo>
                  <a:lnTo>
                    <a:pt x="86492" y="497038"/>
                  </a:lnTo>
                  <a:lnTo>
                    <a:pt x="95750" y="478247"/>
                  </a:lnTo>
                  <a:lnTo>
                    <a:pt x="105801" y="459455"/>
                  </a:lnTo>
                  <a:lnTo>
                    <a:pt x="116117" y="440929"/>
                  </a:lnTo>
                  <a:lnTo>
                    <a:pt x="126961" y="422667"/>
                  </a:lnTo>
                  <a:lnTo>
                    <a:pt x="138071" y="404935"/>
                  </a:lnTo>
                  <a:lnTo>
                    <a:pt x="149709" y="386938"/>
                  </a:lnTo>
                  <a:lnTo>
                    <a:pt x="161876" y="369735"/>
                  </a:lnTo>
                  <a:lnTo>
                    <a:pt x="174308" y="352796"/>
                  </a:lnTo>
                  <a:lnTo>
                    <a:pt x="187004" y="335858"/>
                  </a:lnTo>
                  <a:lnTo>
                    <a:pt x="200229" y="319449"/>
                  </a:lnTo>
                  <a:lnTo>
                    <a:pt x="213983" y="303569"/>
                  </a:lnTo>
                  <a:lnTo>
                    <a:pt x="227737" y="287424"/>
                  </a:lnTo>
                  <a:lnTo>
                    <a:pt x="242285" y="272074"/>
                  </a:lnTo>
                  <a:lnTo>
                    <a:pt x="256833" y="257253"/>
                  </a:lnTo>
                  <a:lnTo>
                    <a:pt x="271909" y="242432"/>
                  </a:lnTo>
                  <a:lnTo>
                    <a:pt x="287251" y="228404"/>
                  </a:lnTo>
                  <a:lnTo>
                    <a:pt x="303121" y="214113"/>
                  </a:lnTo>
                  <a:lnTo>
                    <a:pt x="319255" y="200615"/>
                  </a:lnTo>
                  <a:lnTo>
                    <a:pt x="335655" y="187117"/>
                  </a:lnTo>
                  <a:lnTo>
                    <a:pt x="352318" y="174413"/>
                  </a:lnTo>
                  <a:lnTo>
                    <a:pt x="369511" y="162239"/>
                  </a:lnTo>
                  <a:lnTo>
                    <a:pt x="386704" y="149799"/>
                  </a:lnTo>
                  <a:lnTo>
                    <a:pt x="404161" y="138154"/>
                  </a:lnTo>
                  <a:lnTo>
                    <a:pt x="422412" y="127303"/>
                  </a:lnTo>
                  <a:lnTo>
                    <a:pt x="440663" y="116452"/>
                  </a:lnTo>
                  <a:lnTo>
                    <a:pt x="458913" y="105865"/>
                  </a:lnTo>
                  <a:lnTo>
                    <a:pt x="477958" y="96337"/>
                  </a:lnTo>
                  <a:lnTo>
                    <a:pt x="496737" y="86545"/>
                  </a:lnTo>
                  <a:lnTo>
                    <a:pt x="516046" y="77811"/>
                  </a:lnTo>
                  <a:lnTo>
                    <a:pt x="535619" y="69077"/>
                  </a:lnTo>
                  <a:lnTo>
                    <a:pt x="555193" y="60873"/>
                  </a:lnTo>
                  <a:lnTo>
                    <a:pt x="575295" y="53197"/>
                  </a:lnTo>
                  <a:lnTo>
                    <a:pt x="595662" y="46051"/>
                  </a:lnTo>
                  <a:lnTo>
                    <a:pt x="616028" y="39435"/>
                  </a:lnTo>
                  <a:lnTo>
                    <a:pt x="636660" y="33348"/>
                  </a:lnTo>
                  <a:lnTo>
                    <a:pt x="657820" y="27525"/>
                  </a:lnTo>
                  <a:lnTo>
                    <a:pt x="678716" y="22496"/>
                  </a:lnTo>
                  <a:lnTo>
                    <a:pt x="699876" y="17997"/>
                  </a:lnTo>
                  <a:lnTo>
                    <a:pt x="721301" y="13763"/>
                  </a:lnTo>
                  <a:lnTo>
                    <a:pt x="742990" y="10057"/>
                  </a:lnTo>
                  <a:lnTo>
                    <a:pt x="764944" y="7146"/>
                  </a:lnTo>
                  <a:lnTo>
                    <a:pt x="786898" y="4764"/>
                  </a:lnTo>
                  <a:lnTo>
                    <a:pt x="809116" y="2382"/>
                  </a:lnTo>
                  <a:lnTo>
                    <a:pt x="831335" y="1323"/>
                  </a:lnTo>
                  <a:lnTo>
                    <a:pt x="853817" y="265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85"/>
            <p:cNvSpPr txBox="1"/>
            <p:nvPr/>
          </p:nvSpPr>
          <p:spPr>
            <a:xfrm>
              <a:off x="2255236" y="3965724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输入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2696456" y="2123368"/>
            <a:ext cx="973171" cy="0"/>
          </a:xfrm>
          <a:prstGeom prst="line">
            <a:avLst/>
          </a:prstGeom>
          <a:ln>
            <a:solidFill>
              <a:srgbClr val="C00000"/>
            </a:solidFill>
            <a:prstDash val="dash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840902" y="2914492"/>
            <a:ext cx="973171" cy="0"/>
          </a:xfrm>
          <a:prstGeom prst="line">
            <a:avLst/>
          </a:prstGeom>
          <a:ln>
            <a:solidFill>
              <a:srgbClr val="C00000"/>
            </a:solidFill>
            <a:prstDash val="dash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091072" y="3637208"/>
            <a:ext cx="973171" cy="0"/>
          </a:xfrm>
          <a:prstGeom prst="line">
            <a:avLst/>
          </a:prstGeom>
          <a:ln>
            <a:solidFill>
              <a:srgbClr val="C00000"/>
            </a:solidFill>
            <a:prstDash val="dash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圆角矩形 25"/>
          <p:cNvSpPr/>
          <p:nvPr/>
        </p:nvSpPr>
        <p:spPr>
          <a:xfrm>
            <a:off x="4813935" y="3344545"/>
            <a:ext cx="5944870" cy="763905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2884805" y="1760220"/>
            <a:ext cx="5915660" cy="763905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13"/>
          <p:cNvSpPr txBox="1"/>
          <p:nvPr/>
        </p:nvSpPr>
        <p:spPr>
          <a:xfrm>
            <a:off x="3790315" y="1718310"/>
            <a:ext cx="4997450" cy="866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1、启动电流小，减小了对电网的冲击</a:t>
            </a:r>
            <a:endParaRPr lang="zh-CN" altLang="en-US" sz="1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2、启动平稳，减小了机械冲击，对皮带、电机、减速器等机械装置起到了很好的保护作用，延长了其使用寿命</a:t>
            </a:r>
            <a:endParaRPr lang="zh-CN" altLang="en-US" sz="1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89"/>
          <p:cNvSpPr txBox="1"/>
          <p:nvPr/>
        </p:nvSpPr>
        <p:spPr>
          <a:xfrm>
            <a:off x="4946650" y="2678430"/>
            <a:ext cx="435546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3、提供多种运行方式，用户可根据不同的工矿，选择zui合适的运行方式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91"/>
          <p:cNvSpPr txBox="1"/>
          <p:nvPr/>
        </p:nvSpPr>
        <p:spPr>
          <a:xfrm>
            <a:off x="6183188" y="3388516"/>
            <a:ext cx="3770583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4、有机械闭锁，山东矿安机电有限公司，以保证控制装置的an全性和可靠性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030142" y="3901009"/>
            <a:ext cx="1230525" cy="1688231"/>
            <a:chOff x="3494041" y="3716886"/>
            <a:chExt cx="1230525" cy="1688231"/>
          </a:xfrm>
        </p:grpSpPr>
        <p:sp>
          <p:nvSpPr>
            <p:cNvPr id="32" name="任意多边形 31"/>
            <p:cNvSpPr/>
            <p:nvPr/>
          </p:nvSpPr>
          <p:spPr>
            <a:xfrm flipH="1">
              <a:off x="3528835" y="3716886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KSO_Shape"/>
            <p:cNvSpPr/>
            <p:nvPr/>
          </p:nvSpPr>
          <p:spPr bwMode="auto">
            <a:xfrm>
              <a:off x="3899886" y="4107374"/>
              <a:ext cx="453627" cy="4536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86"/>
            <p:cNvSpPr txBox="1"/>
            <p:nvPr/>
          </p:nvSpPr>
          <p:spPr>
            <a:xfrm>
              <a:off x="3494041" y="4712872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输入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6289219" y="4437112"/>
            <a:ext cx="973171" cy="0"/>
          </a:xfrm>
          <a:prstGeom prst="line">
            <a:avLst/>
          </a:prstGeom>
          <a:ln>
            <a:solidFill>
              <a:srgbClr val="C00000"/>
            </a:solidFill>
            <a:prstDash val="dash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91"/>
          <p:cNvSpPr txBox="1"/>
          <p:nvPr/>
        </p:nvSpPr>
        <p:spPr>
          <a:xfrm>
            <a:off x="7452247" y="4193070"/>
            <a:ext cx="3770583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5、具有短路保护、断相保护、过载保护、过、欠压保护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806108" y="3388370"/>
            <a:ext cx="1230525" cy="1688231"/>
            <a:chOff x="3937449" y="3388370"/>
            <a:chExt cx="1230525" cy="1688231"/>
          </a:xfrm>
        </p:grpSpPr>
        <p:grpSp>
          <p:nvGrpSpPr>
            <p:cNvPr id="38" name="组合 37"/>
            <p:cNvGrpSpPr/>
            <p:nvPr/>
          </p:nvGrpSpPr>
          <p:grpSpPr>
            <a:xfrm>
              <a:off x="3937449" y="3388370"/>
              <a:ext cx="1230525" cy="1688231"/>
              <a:chOff x="3494041" y="3716886"/>
              <a:chExt cx="1230525" cy="1688231"/>
            </a:xfrm>
            <a:solidFill>
              <a:srgbClr val="FC4B41"/>
            </a:solidFill>
          </p:grpSpPr>
          <p:sp>
            <p:nvSpPr>
              <p:cNvPr id="40" name="任意多边形 39"/>
              <p:cNvSpPr/>
              <p:nvPr/>
            </p:nvSpPr>
            <p:spPr>
              <a:xfrm flipH="1">
                <a:off x="3528835" y="3716886"/>
                <a:ext cx="1195731" cy="1688231"/>
              </a:xfrm>
              <a:custGeom>
                <a:avLst/>
                <a:gdLst>
                  <a:gd name="connsiteX0" fmla="*/ 602108 w 1364578"/>
                  <a:gd name="connsiteY0" fmla="*/ 0 h 1926623"/>
                  <a:gd name="connsiteX1" fmla="*/ 1364578 w 1364578"/>
                  <a:gd name="connsiteY1" fmla="*/ 0 h 1926623"/>
                  <a:gd name="connsiteX2" fmla="*/ 1364578 w 1364578"/>
                  <a:gd name="connsiteY2" fmla="*/ 1926623 h 1926623"/>
                  <a:gd name="connsiteX3" fmla="*/ 0 w 1364578"/>
                  <a:gd name="connsiteY3" fmla="*/ 1926623 h 1926623"/>
                  <a:gd name="connsiteX4" fmla="*/ 0 w 1364578"/>
                  <a:gd name="connsiteY4" fmla="*/ 602108 h 1926623"/>
                  <a:gd name="connsiteX5" fmla="*/ 602108 w 1364578"/>
                  <a:gd name="connsiteY5" fmla="*/ 0 h 1926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64578" h="1926623">
                    <a:moveTo>
                      <a:pt x="602108" y="0"/>
                    </a:moveTo>
                    <a:lnTo>
                      <a:pt x="1364578" y="0"/>
                    </a:lnTo>
                    <a:lnTo>
                      <a:pt x="1364578" y="1926623"/>
                    </a:lnTo>
                    <a:lnTo>
                      <a:pt x="0" y="1926623"/>
                    </a:lnTo>
                    <a:lnTo>
                      <a:pt x="0" y="602108"/>
                    </a:lnTo>
                    <a:cubicBezTo>
                      <a:pt x="0" y="269573"/>
                      <a:pt x="269573" y="0"/>
                      <a:pt x="602108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文本框 86"/>
              <p:cNvSpPr txBox="1"/>
              <p:nvPr/>
            </p:nvSpPr>
            <p:spPr>
              <a:xfrm>
                <a:off x="3494041" y="4712872"/>
                <a:ext cx="1193800" cy="371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输入标题 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Freeform 126"/>
            <p:cNvSpPr>
              <a:spLocks noChangeAspect="1" noEditPoints="1"/>
            </p:cNvSpPr>
            <p:nvPr/>
          </p:nvSpPr>
          <p:spPr bwMode="auto">
            <a:xfrm>
              <a:off x="4385843" y="3856787"/>
              <a:ext cx="297012" cy="371653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0EDEB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649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649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149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649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850"/>
                            </p:stCondLst>
                            <p:childTnLst>
                              <p:par>
                                <p:cTn id="8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85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35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850"/>
                            </p:stCondLst>
                            <p:childTnLst>
                              <p:par>
                                <p:cTn id="9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12" grpId="0" animBg="1"/>
      <p:bldP spid="13" grpId="0" bldLvl="0" animBg="1"/>
      <p:bldP spid="14" grpId="0" bldLvl="0" animBg="1"/>
      <p:bldP spid="26" grpId="0" bldLvl="0" animBg="1"/>
      <p:bldP spid="27" grpId="0" bldLvl="0" animBg="1"/>
      <p:bldP spid="28" grpId="0"/>
      <p:bldP spid="29" grpId="0"/>
      <p:bldP spid="30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>
            <a:off x="0" y="0"/>
            <a:ext cx="12195175" cy="864096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864096" cy="86409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4"/>
          <p:cNvSpPr txBox="1"/>
          <p:nvPr/>
        </p:nvSpPr>
        <p:spPr>
          <a:xfrm>
            <a:off x="1056640" y="332740"/>
            <a:ext cx="5525770" cy="4737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BPB-37/660矿用隔爆型低压交流变频器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0" y="6597352"/>
            <a:ext cx="10850115" cy="26064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10850115" y="6597352"/>
            <a:ext cx="1345060" cy="26064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rot="16200000">
            <a:off x="11138147" y="6665600"/>
            <a:ext cx="144016" cy="124152"/>
          </a:xfrm>
          <a:prstGeom prst="triangle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 rot="5400000">
            <a:off x="11776287" y="6672644"/>
            <a:ext cx="144016" cy="124152"/>
          </a:xfrm>
          <a:prstGeom prst="triangle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10850115" y="6577616"/>
            <a:ext cx="1368152" cy="30776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34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endParaRPr lang="en-US" altLang="zh-CN" sz="1400" b="1" dirty="0">
              <a:solidFill>
                <a:srgbClr val="34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KSO_Shape"/>
          <p:cNvSpPr/>
          <p:nvPr/>
        </p:nvSpPr>
        <p:spPr bwMode="auto">
          <a:xfrm>
            <a:off x="160606" y="260648"/>
            <a:ext cx="542883" cy="407010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65D7FF"/>
              </a:solidFill>
              <a:ea typeface="宋体" panose="02010600030101010101" pitchFamily="2" charset="-122"/>
            </a:endParaRPr>
          </a:p>
        </p:txBody>
      </p:sp>
      <p:grpSp>
        <p:nvGrpSpPr>
          <p:cNvPr id="13" name="Group 6"/>
          <p:cNvGrpSpPr/>
          <p:nvPr/>
        </p:nvGrpSpPr>
        <p:grpSpPr>
          <a:xfrm>
            <a:off x="2074437" y="1700808"/>
            <a:ext cx="3956033" cy="2532184"/>
            <a:chOff x="1721786" y="2532184"/>
            <a:chExt cx="3956033" cy="2532184"/>
          </a:xfrm>
        </p:grpSpPr>
        <p:sp>
          <p:nvSpPr>
            <p:cNvPr id="14" name="Freeform 7"/>
            <p:cNvSpPr/>
            <p:nvPr/>
          </p:nvSpPr>
          <p:spPr>
            <a:xfrm>
              <a:off x="2672025" y="4105936"/>
              <a:ext cx="1111645" cy="958432"/>
            </a:xfrm>
            <a:custGeom>
              <a:avLst/>
              <a:gdLst>
                <a:gd name="connsiteX0" fmla="*/ 0 w 1111645"/>
                <a:gd name="connsiteY0" fmla="*/ 479216 h 958432"/>
                <a:gd name="connsiteX1" fmla="*/ 239608 w 1111645"/>
                <a:gd name="connsiteY1" fmla="*/ 0 h 958432"/>
                <a:gd name="connsiteX2" fmla="*/ 872037 w 1111645"/>
                <a:gd name="connsiteY2" fmla="*/ 0 h 958432"/>
                <a:gd name="connsiteX3" fmla="*/ 1111645 w 1111645"/>
                <a:gd name="connsiteY3" fmla="*/ 479216 h 958432"/>
                <a:gd name="connsiteX4" fmla="*/ 872037 w 1111645"/>
                <a:gd name="connsiteY4" fmla="*/ 958432 h 958432"/>
                <a:gd name="connsiteX5" fmla="*/ 239608 w 1111645"/>
                <a:gd name="connsiteY5" fmla="*/ 958432 h 958432"/>
                <a:gd name="connsiteX6" fmla="*/ 0 w 1111645"/>
                <a:gd name="connsiteY6" fmla="*/ 479216 h 958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1645" h="958432">
                  <a:moveTo>
                    <a:pt x="0" y="479216"/>
                  </a:moveTo>
                  <a:lnTo>
                    <a:pt x="239608" y="0"/>
                  </a:lnTo>
                  <a:lnTo>
                    <a:pt x="872037" y="0"/>
                  </a:lnTo>
                  <a:lnTo>
                    <a:pt x="1111645" y="479216"/>
                  </a:lnTo>
                  <a:lnTo>
                    <a:pt x="872037" y="958432"/>
                  </a:lnTo>
                  <a:lnTo>
                    <a:pt x="239608" y="958432"/>
                  </a:lnTo>
                  <a:lnTo>
                    <a:pt x="0" y="479216"/>
                  </a:lnTo>
                  <a:close/>
                </a:path>
              </a:pathLst>
            </a:cu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2506" tIns="181751" rIns="172506" bIns="18175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2600" kern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Hexagon 8"/>
            <p:cNvSpPr/>
            <p:nvPr/>
          </p:nvSpPr>
          <p:spPr>
            <a:xfrm>
              <a:off x="1721786" y="3591143"/>
              <a:ext cx="1111645" cy="95843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>
                <a:alpha val="90000"/>
              </a:schemeClr>
            </a:solidFill>
            <a:ln w="22225">
              <a:solidFill>
                <a:srgbClr val="C00000"/>
              </a:solidFill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Freeform 9"/>
            <p:cNvSpPr/>
            <p:nvPr/>
          </p:nvSpPr>
          <p:spPr>
            <a:xfrm>
              <a:off x="3619099" y="3579748"/>
              <a:ext cx="1111645" cy="958432"/>
            </a:xfrm>
            <a:custGeom>
              <a:avLst/>
              <a:gdLst>
                <a:gd name="connsiteX0" fmla="*/ 0 w 1111645"/>
                <a:gd name="connsiteY0" fmla="*/ 479216 h 958432"/>
                <a:gd name="connsiteX1" fmla="*/ 239608 w 1111645"/>
                <a:gd name="connsiteY1" fmla="*/ 0 h 958432"/>
                <a:gd name="connsiteX2" fmla="*/ 872037 w 1111645"/>
                <a:gd name="connsiteY2" fmla="*/ 0 h 958432"/>
                <a:gd name="connsiteX3" fmla="*/ 1111645 w 1111645"/>
                <a:gd name="connsiteY3" fmla="*/ 479216 h 958432"/>
                <a:gd name="connsiteX4" fmla="*/ 872037 w 1111645"/>
                <a:gd name="connsiteY4" fmla="*/ 958432 h 958432"/>
                <a:gd name="connsiteX5" fmla="*/ 239608 w 1111645"/>
                <a:gd name="connsiteY5" fmla="*/ 958432 h 958432"/>
                <a:gd name="connsiteX6" fmla="*/ 0 w 1111645"/>
                <a:gd name="connsiteY6" fmla="*/ 479216 h 958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1645" h="958432">
                  <a:moveTo>
                    <a:pt x="0" y="479216"/>
                  </a:moveTo>
                  <a:lnTo>
                    <a:pt x="239608" y="0"/>
                  </a:lnTo>
                  <a:lnTo>
                    <a:pt x="872037" y="0"/>
                  </a:lnTo>
                  <a:lnTo>
                    <a:pt x="1111645" y="479216"/>
                  </a:lnTo>
                  <a:lnTo>
                    <a:pt x="872037" y="958432"/>
                  </a:lnTo>
                  <a:lnTo>
                    <a:pt x="239608" y="958432"/>
                  </a:lnTo>
                  <a:lnTo>
                    <a:pt x="0" y="479216"/>
                  </a:lnTo>
                  <a:close/>
                </a:path>
              </a:pathLst>
            </a:cu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2">
                <a:hueOff val="-716791"/>
                <a:satOff val="-17270"/>
                <a:lumOff val="-10391"/>
                <a:alphaOff val="0"/>
              </a:schemeClr>
            </a:lnRef>
            <a:fillRef idx="1">
              <a:schemeClr val="accent2">
                <a:hueOff val="-716791"/>
                <a:satOff val="-17270"/>
                <a:lumOff val="-10391"/>
                <a:alphaOff val="0"/>
              </a:schemeClr>
            </a:fillRef>
            <a:effectRef idx="0">
              <a:schemeClr val="accent2">
                <a:hueOff val="-716791"/>
                <a:satOff val="-17270"/>
                <a:lumOff val="-1039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2506" tIns="181751" rIns="172506" bIns="18175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2600" kern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Hexagon 10"/>
            <p:cNvSpPr/>
            <p:nvPr/>
          </p:nvSpPr>
          <p:spPr>
            <a:xfrm>
              <a:off x="4566174" y="4105936"/>
              <a:ext cx="1111645" cy="95843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>
                <a:alpha val="90000"/>
              </a:schemeClr>
            </a:solidFill>
            <a:ln w="22225">
              <a:solidFill>
                <a:srgbClr val="C00000"/>
              </a:solidFill>
            </a:ln>
          </p:spPr>
          <p:style>
            <a:lnRef idx="2">
              <a:schemeClr val="accent2">
                <a:hueOff val="-716791"/>
                <a:satOff val="-17270"/>
                <a:lumOff val="-10391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Freeform 11"/>
            <p:cNvSpPr/>
            <p:nvPr/>
          </p:nvSpPr>
          <p:spPr>
            <a:xfrm>
              <a:off x="2672025" y="3055839"/>
              <a:ext cx="1111645" cy="958432"/>
            </a:xfrm>
            <a:custGeom>
              <a:avLst/>
              <a:gdLst>
                <a:gd name="connsiteX0" fmla="*/ 0 w 1111645"/>
                <a:gd name="connsiteY0" fmla="*/ 479216 h 958432"/>
                <a:gd name="connsiteX1" fmla="*/ 239608 w 1111645"/>
                <a:gd name="connsiteY1" fmla="*/ 0 h 958432"/>
                <a:gd name="connsiteX2" fmla="*/ 872037 w 1111645"/>
                <a:gd name="connsiteY2" fmla="*/ 0 h 958432"/>
                <a:gd name="connsiteX3" fmla="*/ 1111645 w 1111645"/>
                <a:gd name="connsiteY3" fmla="*/ 479216 h 958432"/>
                <a:gd name="connsiteX4" fmla="*/ 872037 w 1111645"/>
                <a:gd name="connsiteY4" fmla="*/ 958432 h 958432"/>
                <a:gd name="connsiteX5" fmla="*/ 239608 w 1111645"/>
                <a:gd name="connsiteY5" fmla="*/ 958432 h 958432"/>
                <a:gd name="connsiteX6" fmla="*/ 0 w 1111645"/>
                <a:gd name="connsiteY6" fmla="*/ 479216 h 958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1645" h="958432">
                  <a:moveTo>
                    <a:pt x="0" y="479216"/>
                  </a:moveTo>
                  <a:lnTo>
                    <a:pt x="239608" y="0"/>
                  </a:lnTo>
                  <a:lnTo>
                    <a:pt x="872037" y="0"/>
                  </a:lnTo>
                  <a:lnTo>
                    <a:pt x="1111645" y="479216"/>
                  </a:lnTo>
                  <a:lnTo>
                    <a:pt x="872037" y="958432"/>
                  </a:lnTo>
                  <a:lnTo>
                    <a:pt x="239608" y="958432"/>
                  </a:lnTo>
                  <a:lnTo>
                    <a:pt x="0" y="479216"/>
                  </a:lnTo>
                  <a:close/>
                </a:path>
              </a:pathLst>
            </a:cu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2">
                <a:hueOff val="-1433582"/>
                <a:satOff val="-34542"/>
                <a:lumOff val="-20783"/>
                <a:alphaOff val="0"/>
              </a:schemeClr>
            </a:lnRef>
            <a:fillRef idx="1">
              <a:schemeClr val="accent2">
                <a:hueOff val="-1433582"/>
                <a:satOff val="-34542"/>
                <a:lumOff val="-20783"/>
                <a:alphaOff val="0"/>
              </a:schemeClr>
            </a:fillRef>
            <a:effectRef idx="0">
              <a:schemeClr val="accent2">
                <a:hueOff val="-1433582"/>
                <a:satOff val="-34542"/>
                <a:lumOff val="-2078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2506" tIns="181751" rIns="172506" bIns="181751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2600" kern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Hexagon 12"/>
            <p:cNvSpPr/>
            <p:nvPr/>
          </p:nvSpPr>
          <p:spPr>
            <a:xfrm>
              <a:off x="3619099" y="2532184"/>
              <a:ext cx="1111645" cy="95843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>
                <a:alpha val="90000"/>
              </a:schemeClr>
            </a:solidFill>
            <a:ln w="22225">
              <a:solidFill>
                <a:srgbClr val="C00000"/>
              </a:solidFill>
            </a:ln>
          </p:spPr>
          <p:style>
            <a:lnRef idx="2">
              <a:schemeClr val="accent2">
                <a:hueOff val="-1433582"/>
                <a:satOff val="-34542"/>
                <a:lumOff val="-2078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0" name="TextBox 19"/>
          <p:cNvSpPr txBox="1"/>
          <p:nvPr/>
        </p:nvSpPr>
        <p:spPr>
          <a:xfrm>
            <a:off x="3024824" y="2540545"/>
            <a:ext cx="1111347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矿用隔爆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21661" y="3552661"/>
            <a:ext cx="1111347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变频器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68586" y="2990431"/>
            <a:ext cx="1111347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低压交流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Group 16"/>
          <p:cNvGrpSpPr/>
          <p:nvPr/>
        </p:nvGrpSpPr>
        <p:grpSpPr>
          <a:xfrm>
            <a:off x="2440050" y="2027367"/>
            <a:ext cx="3272560" cy="1859759"/>
            <a:chOff x="1791978" y="2874150"/>
            <a:chExt cx="3272560" cy="1859759"/>
          </a:xfrm>
        </p:grpSpPr>
        <p:sp>
          <p:nvSpPr>
            <p:cNvPr id="24" name="Freeform 49"/>
            <p:cNvSpPr>
              <a:spLocks noEditPoints="1"/>
            </p:cNvSpPr>
            <p:nvPr/>
          </p:nvSpPr>
          <p:spPr bwMode="auto">
            <a:xfrm>
              <a:off x="1791978" y="3890979"/>
              <a:ext cx="383584" cy="326698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36"/>
            <p:cNvSpPr>
              <a:spLocks noEditPoints="1"/>
            </p:cNvSpPr>
            <p:nvPr/>
          </p:nvSpPr>
          <p:spPr bwMode="auto">
            <a:xfrm>
              <a:off x="4588612" y="4467209"/>
              <a:ext cx="475926" cy="2667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44"/>
            <p:cNvSpPr>
              <a:spLocks noEditPoints="1"/>
            </p:cNvSpPr>
            <p:nvPr/>
          </p:nvSpPr>
          <p:spPr bwMode="auto">
            <a:xfrm>
              <a:off x="3723326" y="2874150"/>
              <a:ext cx="305722" cy="305313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 descr="变频器 (8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5650" y="2060575"/>
            <a:ext cx="3151505" cy="3151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12" grpId="0" animBg="1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>
            <a:off x="23092" y="0"/>
            <a:ext cx="12195175" cy="864096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864096" cy="86409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4"/>
          <p:cNvSpPr txBox="1"/>
          <p:nvPr/>
        </p:nvSpPr>
        <p:spPr>
          <a:xfrm>
            <a:off x="984885" y="391160"/>
            <a:ext cx="6464300" cy="4737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l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BPB-37/660矿用隔爆型低压交流变频器主要技术参数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0" y="6597352"/>
            <a:ext cx="10850115" cy="26064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10850115" y="6597352"/>
            <a:ext cx="1345060" cy="26064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rot="16200000">
            <a:off x="11138147" y="6665600"/>
            <a:ext cx="144016" cy="124152"/>
          </a:xfrm>
          <a:prstGeom prst="triangle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 rot="5400000">
            <a:off x="11776287" y="6672644"/>
            <a:ext cx="144016" cy="124152"/>
          </a:xfrm>
          <a:prstGeom prst="triangle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10850115" y="6577616"/>
            <a:ext cx="1368152" cy="30776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34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lang="en-US" altLang="zh-CN" sz="1400" b="1" dirty="0">
              <a:solidFill>
                <a:srgbClr val="34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KSO_Shape"/>
          <p:cNvSpPr/>
          <p:nvPr/>
        </p:nvSpPr>
        <p:spPr bwMode="auto">
          <a:xfrm>
            <a:off x="160606" y="260648"/>
            <a:ext cx="542883" cy="407010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65D7FF"/>
              </a:solidFill>
              <a:ea typeface="宋体" panose="02010600030101010101" pitchFamily="2" charset="-122"/>
            </a:endParaRPr>
          </a:p>
        </p:txBody>
      </p:sp>
      <p:cxnSp>
        <p:nvCxnSpPr>
          <p:cNvPr id="13" name="肘形连接符 12"/>
          <p:cNvCxnSpPr/>
          <p:nvPr/>
        </p:nvCxnSpPr>
        <p:spPr>
          <a:xfrm flipV="1">
            <a:off x="3721323" y="2108935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chemeClr val="tx1">
                <a:lumMod val="50000"/>
                <a:lumOff val="5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/>
          <p:nvPr/>
        </p:nvCxnSpPr>
        <p:spPr>
          <a:xfrm>
            <a:off x="3721323" y="3185644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6630771" y="1774613"/>
            <a:ext cx="546935" cy="54693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标题 4"/>
          <p:cNvSpPr txBox="1"/>
          <p:nvPr/>
        </p:nvSpPr>
        <p:spPr>
          <a:xfrm>
            <a:off x="6659900" y="1869186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肘形连接符 16"/>
          <p:cNvCxnSpPr/>
          <p:nvPr/>
        </p:nvCxnSpPr>
        <p:spPr>
          <a:xfrm flipV="1">
            <a:off x="4340267" y="3096734"/>
            <a:ext cx="3010585" cy="777523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肘形连接符 17"/>
          <p:cNvCxnSpPr/>
          <p:nvPr/>
        </p:nvCxnSpPr>
        <p:spPr>
          <a:xfrm>
            <a:off x="4297387" y="4173486"/>
            <a:ext cx="3096344" cy="812358"/>
          </a:xfrm>
          <a:prstGeom prst="bentConnector3">
            <a:avLst>
              <a:gd name="adj1" fmla="val 55369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7350852" y="2782725"/>
            <a:ext cx="546935" cy="54693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标题 4"/>
          <p:cNvSpPr txBox="1"/>
          <p:nvPr/>
        </p:nvSpPr>
        <p:spPr>
          <a:xfrm>
            <a:off x="7379981" y="2877298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558764" y="3689700"/>
            <a:ext cx="546935" cy="54693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标题 4"/>
          <p:cNvSpPr txBox="1"/>
          <p:nvPr/>
        </p:nvSpPr>
        <p:spPr>
          <a:xfrm>
            <a:off x="6587893" y="3784273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278844" y="4697812"/>
            <a:ext cx="546935" cy="54693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标题 4"/>
          <p:cNvSpPr txBox="1"/>
          <p:nvPr/>
        </p:nvSpPr>
        <p:spPr>
          <a:xfrm>
            <a:off x="7307973" y="4792385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9"/>
          <p:cNvSpPr/>
          <p:nvPr/>
        </p:nvSpPr>
        <p:spPr bwMode="auto">
          <a:xfrm flipH="1">
            <a:off x="1633091" y="2393556"/>
            <a:ext cx="2952328" cy="1843589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5520" tIns="37760" rIns="75520" bIns="377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015">
              <a:defRPr/>
            </a:pPr>
            <a:endParaRPr lang="zh-CN" altLang="en-US" sz="15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2683259" y="2998179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1478280" y="4738370"/>
            <a:ext cx="3358515" cy="1123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sym typeface="微软雅黑" panose="020B0503020204020204" pitchFamily="34" charset="-122"/>
              </a:rPr>
              <a:t>输入电源电压AC660V，额定功率：37kW</a:t>
            </a:r>
            <a:endParaRPr lang="zh-CN" altLang="en-US" sz="1400" dirty="0">
              <a:solidFill>
                <a:schemeClr val="tx1"/>
              </a:solidFill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sym typeface="微软雅黑" panose="020B0503020204020204" pitchFamily="34" charset="-122"/>
              </a:rPr>
              <a:t>输入电源频率50Hz（频率允许波动范围±2,5%）</a:t>
            </a:r>
            <a:endParaRPr lang="zh-CN" altLang="en-US" sz="1400" dirty="0">
              <a:solidFill>
                <a:schemeClr val="tx1"/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7393940" y="1929765"/>
            <a:ext cx="3275330" cy="86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sym typeface="微软雅黑" panose="020B0503020204020204" pitchFamily="34" charset="-122"/>
              </a:rPr>
              <a:t>输出电压0~660V</a:t>
            </a:r>
            <a:endParaRPr lang="zh-CN" altLang="en-US" sz="1400" dirty="0">
              <a:solidFill>
                <a:schemeClr val="tx1"/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sym typeface="微软雅黑" panose="020B0503020204020204" pitchFamily="34" charset="-122"/>
              </a:rPr>
              <a:t>输出频率10～50Hz为恒转矩调速，大干50Hz为恒功率调速</a:t>
            </a:r>
            <a:endParaRPr lang="zh-CN" altLang="en-US" sz="1400" dirty="0">
              <a:solidFill>
                <a:schemeClr val="tx1"/>
              </a:solidFill>
              <a:sym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8185785" y="3009900"/>
            <a:ext cx="3086735" cy="86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sym typeface="微软雅黑" panose="020B0503020204020204" pitchFamily="34" charset="-122"/>
              </a:rPr>
              <a:t>控制电动机功率范围37kW</a:t>
            </a:r>
            <a:endParaRPr lang="zh-CN" altLang="en-US" sz="1400" dirty="0">
              <a:solidFill>
                <a:schemeClr val="tx1"/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sym typeface="微软雅黑" panose="020B0503020204020204" pitchFamily="34" charset="-122"/>
              </a:rPr>
              <a:t>调速方式：为连续和多段速度任意选择</a:t>
            </a:r>
            <a:endParaRPr lang="zh-CN" altLang="en-US" sz="1400" dirty="0">
              <a:solidFill>
                <a:schemeClr val="tx1"/>
              </a:solidFill>
              <a:sym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7393940" y="3874135"/>
            <a:ext cx="3242310" cy="86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sym typeface="微软雅黑" panose="020B0503020204020204" pitchFamily="34" charset="-122"/>
              </a:rPr>
              <a:t>工作制：连续工作制</a:t>
            </a:r>
            <a:endParaRPr lang="zh-CN" altLang="en-US" sz="1400" dirty="0">
              <a:solidFill>
                <a:schemeClr val="tx1"/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sym typeface="微软雅黑" panose="020B0503020204020204" pitchFamily="34" charset="-122"/>
              </a:rPr>
              <a:t>环境温度为40℃，允许1.5倍额定电流过载60秒</a:t>
            </a:r>
            <a:endParaRPr lang="zh-CN" altLang="en-US" sz="1400" dirty="0">
              <a:solidFill>
                <a:schemeClr val="tx1"/>
              </a:solidFill>
              <a:sym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8113811" y="4882369"/>
            <a:ext cx="2808312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sym typeface="微软雅黑" panose="020B0503020204020204" pitchFamily="34" charset="-122"/>
              </a:rPr>
              <a:t>漏电闭锁和漏电保护由上级开关提供</a:t>
            </a:r>
            <a:endParaRPr lang="zh-CN" altLang="en-US" sz="1400" dirty="0">
              <a:solidFill>
                <a:schemeClr val="tx1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5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12" grpId="0" animBg="1"/>
      <p:bldP spid="15" grpId="0" animBg="1"/>
      <p:bldP spid="16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5" grpId="1" animBg="1"/>
      <p:bldP spid="26" grpId="0" animBg="1"/>
      <p:bldP spid="29" grpId="0"/>
      <p:bldP spid="31" grpId="0"/>
      <p:bldP spid="33" grpId="0"/>
      <p:bldP spid="35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>
            <a:off x="0" y="0"/>
            <a:ext cx="12195175" cy="864096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864096" cy="86409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4"/>
          <p:cNvSpPr txBox="1"/>
          <p:nvPr/>
        </p:nvSpPr>
        <p:spPr>
          <a:xfrm>
            <a:off x="984885" y="506730"/>
            <a:ext cx="5865495" cy="4737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BPB-37/660矿用隔爆型低压交流变频器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0" y="6597352"/>
            <a:ext cx="10850115" cy="26064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10850115" y="6597352"/>
            <a:ext cx="1345060" cy="26064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rot="16200000">
            <a:off x="11138147" y="6665600"/>
            <a:ext cx="144016" cy="124152"/>
          </a:xfrm>
          <a:prstGeom prst="triangle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 rot="5400000">
            <a:off x="11776287" y="6672644"/>
            <a:ext cx="144016" cy="124152"/>
          </a:xfrm>
          <a:prstGeom prst="triangle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10850115" y="6577616"/>
            <a:ext cx="1368152" cy="30776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34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endParaRPr lang="en-US" altLang="zh-CN" sz="1400" b="1" dirty="0">
              <a:solidFill>
                <a:srgbClr val="34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KSO_Shape"/>
          <p:cNvSpPr/>
          <p:nvPr/>
        </p:nvSpPr>
        <p:spPr bwMode="auto">
          <a:xfrm>
            <a:off x="160606" y="260648"/>
            <a:ext cx="542883" cy="407010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65D7FF"/>
              </a:solidFill>
              <a:ea typeface="宋体" panose="02010600030101010101" pitchFamily="2" charset="-122"/>
            </a:endParaRPr>
          </a:p>
        </p:txBody>
      </p:sp>
      <p:pic>
        <p:nvPicPr>
          <p:cNvPr id="3" name="图片 2" descr="变频器 (1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3805" y="2204720"/>
            <a:ext cx="2852420" cy="2852420"/>
          </a:xfrm>
          <a:prstGeom prst="rect">
            <a:avLst/>
          </a:prstGeom>
        </p:spPr>
      </p:pic>
      <p:pic>
        <p:nvPicPr>
          <p:cNvPr id="5" name="图片 4" descr="变频器 (9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255" y="2204720"/>
            <a:ext cx="2852420" cy="2852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4369395" y="2780928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12362283" y="3578065"/>
            <a:ext cx="216024" cy="216024"/>
          </a:xfrm>
          <a:prstGeom prst="ellipse">
            <a:avLst/>
          </a:prstGeom>
          <a:solidFill>
            <a:srgbClr val="FFFFFF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-527149" y="3836842"/>
            <a:ext cx="216024" cy="216024"/>
          </a:xfrm>
          <a:prstGeom prst="ellipse">
            <a:avLst/>
          </a:prstGeom>
          <a:solidFill>
            <a:srgbClr val="FFFFFF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-383133" y="4077072"/>
            <a:ext cx="216024" cy="216024"/>
          </a:xfrm>
          <a:prstGeom prst="ellipse">
            <a:avLst/>
          </a:prstGeom>
          <a:solidFill>
            <a:srgbClr val="FFFFFF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2514683" y="3730465"/>
            <a:ext cx="216024" cy="216024"/>
          </a:xfrm>
          <a:prstGeom prst="ellipse">
            <a:avLst/>
          </a:prstGeom>
          <a:solidFill>
            <a:srgbClr val="FFFFFF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-671165" y="4052866"/>
            <a:ext cx="216024" cy="216024"/>
          </a:xfrm>
          <a:prstGeom prst="ellipse">
            <a:avLst/>
          </a:prstGeom>
          <a:solidFill>
            <a:srgbClr val="FFFFFF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-527149" y="4293096"/>
            <a:ext cx="216024" cy="216024"/>
          </a:xfrm>
          <a:prstGeom prst="ellipse">
            <a:avLst/>
          </a:prstGeom>
          <a:solidFill>
            <a:srgbClr val="FFFFFF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12857955" y="3730465"/>
            <a:ext cx="216024" cy="216024"/>
          </a:xfrm>
          <a:prstGeom prst="ellipse">
            <a:avLst/>
          </a:prstGeom>
          <a:solidFill>
            <a:srgbClr val="FFFFFF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3010355" y="3882865"/>
            <a:ext cx="216024" cy="216024"/>
          </a:xfrm>
          <a:prstGeom prst="ellipse">
            <a:avLst/>
          </a:prstGeom>
          <a:solidFill>
            <a:srgbClr val="FFFFFF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TextBox 72"/>
          <p:cNvSpPr txBox="1"/>
          <p:nvPr/>
        </p:nvSpPr>
        <p:spPr>
          <a:xfrm>
            <a:off x="2816162" y="4185084"/>
            <a:ext cx="5537024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4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谢谢您的观赏</a:t>
            </a:r>
            <a:endParaRPr lang="zh-CN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Picture 2" descr="C:\Users\miro.wu\Desktop\图片2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857227" y="583503"/>
            <a:ext cx="5733413" cy="307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3186" y="0"/>
            <a:ext cx="3839583" cy="4836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22222E-6 L 0.63188 -0.0061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94" y="-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158.75779527559055,&quot;left&quot;:190.95897637795275,&quot;top&quot;:136.85590551181102,&quot;width&quot;:561.3461417322835}"/>
</p:tagLst>
</file>

<file path=ppt/tags/tag2.xml><?xml version="1.0" encoding="utf-8"?>
<p:tagLst xmlns:p="http://schemas.openxmlformats.org/presentationml/2006/main">
  <p:tag name="KSO_WM_DIAGRAM_VIRTUALLY_FRAME" val="{&quot;height&quot;:158.75779527559055,&quot;left&quot;:190.95897637795275,&quot;top&quot;:136.85590551181102,&quot;width&quot;:561.3461417322835}"/>
</p:tagLst>
</file>

<file path=ppt/tags/tag3.xml><?xml version="1.0" encoding="utf-8"?>
<p:tagLst xmlns:p="http://schemas.openxmlformats.org/presentationml/2006/main">
  <p:tag name="KSO_WM_DIAGRAM_VIRTUALLY_FRAME" val="{&quot;height&quot;:158.75779527559055,&quot;left&quot;:190.95897637795275,&quot;top&quot;:136.85590551181102,&quot;width&quot;:561.3461417322835}"/>
</p:tagLst>
</file>

<file path=ppt/tags/tag4.xml><?xml version="1.0" encoding="utf-8"?>
<p:tagLst xmlns:p="http://schemas.openxmlformats.org/presentationml/2006/main">
  <p:tag name="KSO_WM_DIAGRAM_VIRTUALLY_FRAME" val="{&quot;height&quot;:158.75779527559055,&quot;left&quot;:190.95897637795275,&quot;top&quot;:136.85590551181102,&quot;width&quot;:561.3461417322835}"/>
</p:tagLst>
</file>

<file path=ppt/tags/tag5.xml><?xml version="1.0" encoding="utf-8"?>
<p:tagLst xmlns:p="http://schemas.openxmlformats.org/presentationml/2006/main">
  <p:tag name="KSO_WM_DIAGRAM_VIRTUALLY_FRAME" val="{&quot;height&quot;:158.75779527559055,&quot;left&quot;:190.95897637795275,&quot;top&quot;:136.85590551181102,&quot;width&quot;:561.3461417322835}"/>
</p:tagLst>
</file>

<file path=ppt/tags/tag6.xml><?xml version="1.0" encoding="utf-8"?>
<p:tagLst xmlns:p="http://schemas.openxmlformats.org/presentationml/2006/main">
  <p:tag name="KSO_WM_DIAGRAM_VIRTUALLY_FRAME" val="{&quot;height&quot;:158.75779527559055,&quot;left&quot;:190.95897637795275,&quot;top&quot;:136.85590551181102,&quot;width&quot;:561.3461417322835}"/>
</p:tagLst>
</file>

<file path=ppt/tags/tag7.xml><?xml version="1.0" encoding="utf-8"?>
<p:tagLst xmlns:p="http://schemas.openxmlformats.org/presentationml/2006/main">
  <p:tag name="KSO_WM_DIAGRAM_VIRTUALLY_FRAME" val="{&quot;height&quot;:158.75779527559055,&quot;left&quot;:190.95897637795275,&quot;top&quot;:136.85590551181102,&quot;width&quot;:561.3461417322835}"/>
</p:tagLst>
</file>

<file path=ppt/tags/tag8.xml><?xml version="1.0" encoding="utf-8"?>
<p:tagLst xmlns:p="http://schemas.openxmlformats.org/presentationml/2006/main">
  <p:tag name="KSO_WM_DIAGRAM_VIRTUALLY_FRAME" val="{&quot;height&quot;:158.75779527559055,&quot;left&quot;:190.95897637795275,&quot;top&quot;:136.85590551181102,&quot;width&quot;:561.3461417322835}"/>
</p:tagLst>
</file>

<file path=ppt/tags/tag9.xml><?xml version="1.0" encoding="utf-8"?>
<p:tagLst xmlns:p="http://schemas.openxmlformats.org/presentationml/2006/main">
  <p:tag name="KSO_WM_DIAGRAM_VIRTUALLY_FRAME" val="{&quot;height&quot;:158.75779527559055,&quot;left&quot;:190.95897637795275,&quot;top&quot;:136.85590551181102,&quot;width&quot;:561.3461417322835}"/>
</p:tagLst>
</file>

<file path=ppt/tags/tag10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1282</Words>
  <Application>WPS 演示</Application>
  <PresentationFormat>自定义</PresentationFormat>
  <Paragraphs>97</Paragraphs>
  <Slides>8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Bebas Neue</vt:lpstr>
      <vt:lpstr>HelveticaNeue LT 43 LightEx</vt:lpstr>
      <vt:lpstr>Lato Light</vt:lpstr>
      <vt:lpstr>Calibri</vt:lpstr>
      <vt:lpstr>Calibri</vt:lpstr>
      <vt:lpstr>Open Sans</vt:lpstr>
      <vt:lpstr>Segoe Print</vt:lpstr>
      <vt:lpstr>Impact MT Std</vt:lpstr>
      <vt:lpstr>造字工房悦圆演示版常规体</vt:lpstr>
      <vt:lpstr>方正超粗黑简体</vt:lpstr>
      <vt:lpstr>Segoe UI Black</vt:lpstr>
      <vt:lpstr>Arial Unicode MS</vt:lpstr>
      <vt:lpstr>Times New Roman</vt:lpstr>
      <vt:lpstr>Arial</vt:lpstr>
      <vt:lpstr>第一PPT，www.1ppt.com​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彩色箭头模板</dc:title>
  <dc:creator>第一PPT模板网：www.1ppt.com</dc:creator>
  <cp:keywords>第一PPT模板网：www.1ppt.com</cp:keywords>
  <cp:lastModifiedBy>Administrator</cp:lastModifiedBy>
  <cp:revision>229</cp:revision>
  <dcterms:created xsi:type="dcterms:W3CDTF">2015-11-17T05:53:00Z</dcterms:created>
  <dcterms:modified xsi:type="dcterms:W3CDTF">2024-06-04T07:00:28Z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5B028336F07A4A0891CEE460B65A7DD6_13</vt:lpwstr>
  </property>
  <property fmtid="{D5CDD505-2E9C-101B-9397-08002B2CF9AE}" pid="3" name="KSOProductBuildVer">
    <vt:lpwstr>2052-12.1.0.16929</vt:lpwstr>
  </property>
</Properties>
</file>