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954" r:id="rId1"/>
    <p:sldMasterId id="2147506991" r:id="rId2"/>
  </p:sldMasterIdLst>
  <p:notesMasterIdLst>
    <p:notesMasterId r:id="rId3"/>
  </p:notesMasterIdLst>
  <p:sldIdLst>
    <p:sldId id="11111" r:id="rId4"/>
    <p:sldId id="11115" r:id="rId5"/>
    <p:sldId id="11118" r:id="rId6"/>
    <p:sldId id="11121" r:id="rId7"/>
    <p:sldId id="11127" r:id="rId9"/>
    <p:sldId id="11130" r:id="rId10"/>
    <p:sldId id="11133" r:id="rId11"/>
    <p:sldId id="11136" r:id="rId12"/>
    <p:sldId id="11142" r:id="rId14"/>
    <p:sldId id="11145" r:id="rId15"/>
    <p:sldId id="11148" r:id="rId16"/>
    <p:sldId id="11151" r:id="rId17"/>
    <p:sldId id="11154" r:id="rId18"/>
    <p:sldId id="11160" r:id="rId20"/>
    <p:sldId id="11163" r:id="rId21"/>
    <p:sldId id="11166" r:id="rId22"/>
    <p:sldId id="11169" r:id="rId23"/>
    <p:sldId id="11172" r:id="rId24"/>
    <p:sldId id="11178" r:id="rId26"/>
    <p:sldId id="11181" r:id="rId27"/>
    <p:sldId id="11184" r:id="rId28"/>
    <p:sldId id="11187" r:id="rId29"/>
    <p:sldId id="11190" r:id="rId30"/>
    <p:sldId id="11196" r:id="rId32"/>
    <p:sldId id="11199" r:id="rId33"/>
    <p:sldId id="11202" r:id="rId34"/>
    <p:sldId id="11205" r:id="rId35"/>
    <p:sldId id="11208" r:id="rId36"/>
    <p:sldId id="11214" r:id="rId38"/>
    <p:sldId id="11217" r:id="rId39"/>
    <p:sldId id="11220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955" r:id="rId1"/>
    <p:sldLayoutId id="2147506956" r:id="rId2"/>
    <p:sldLayoutId id="2147506957" r:id="rId3"/>
    <p:sldLayoutId id="2147506958" r:id="rId4"/>
    <p:sldLayoutId id="2147506959" r:id="rId5"/>
    <p:sldLayoutId id="2147506960" r:id="rId6"/>
    <p:sldLayoutId id="2147506961" r:id="rId7"/>
    <p:sldLayoutId id="2147506962" r:id="rId8"/>
    <p:sldLayoutId id="2147506963" r:id="rId9"/>
    <p:sldLayoutId id="2147506964" r:id="rId10"/>
    <p:sldLayoutId id="214750696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6992" r:id="rId1"/>
    <p:sldLayoutId id="2147506993" r:id="rId2"/>
    <p:sldLayoutId id="2147506994" r:id="rId3"/>
    <p:sldLayoutId id="2147506995" r:id="rId4"/>
    <p:sldLayoutId id="2147506996" r:id="rId5"/>
    <p:sldLayoutId id="2147506997" r:id="rId6"/>
    <p:sldLayoutId id="2147506998" r:id="rId7"/>
    <p:sldLayoutId id="2147506999" r:id="rId8"/>
    <p:sldLayoutId id="2147507000" r:id="rId9"/>
    <p:sldLayoutId id="2147507001" r:id="rId10"/>
    <p:sldLayoutId id="214750700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tags" Target="../tags/tag328.xml"/><Relationship Id="rId18" Type="http://schemas.openxmlformats.org/officeDocument/2006/relationships/tags" Target="../tags/tag329.xml"/><Relationship Id="rId19" Type="http://schemas.openxmlformats.org/officeDocument/2006/relationships/tags" Target="../tags/tag330.xml"/><Relationship Id="rId20" Type="http://schemas.openxmlformats.org/officeDocument/2006/relationships/tags" Target="../tags/tag331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tags" Target="../tags/tag358.xml"/><Relationship Id="rId16" Type="http://schemas.openxmlformats.org/officeDocument/2006/relationships/tags" Target="../tags/tag359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2024年智能家居行业工作总结与展望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智能家居行业概述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2024年智能家居行业工作总结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智能家居行业面临的问题与挑战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智能家居行业未来展望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智能家居行业的发展策略与建议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智能家居行业概述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90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智能家居行业的发展历程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智能家居行业的定义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智能家居行业的主要产品和服务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智能家居行业的市场规模和增长趋势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91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增长趋势：随着消费者对智能家居的需求增加，以及技术的不断进步，智能家居行业将继续保持快速增长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市场规模：全球智能家居市场规模持续扩大，预计未来几年将保持快速增长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竞争格局：智能家居行业竞争激烈，各大品牌都在积极布局，争夺市场份额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未来展望：随着技术的不断进步和消费者对智能家居的需求增加，智能家居行业将继续保持快速增长，未来市场前景广阔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主要参与者与竞争格局</a:t>
            </a:r>
            <a:endParaRPr altLang="en-US" lang="zh-CN"/>
          </a:p>
        </p:txBody>
      </p:sp>
      <p:sp>
        <p:nvSpPr>
          <p:cNvPr id="10492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行业标准与规范：逐步建立和完善行业标准与规范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政策法规：政府出台相关政策法规推动行业发展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主要参与者：互联网公司、家电企业、创业公司等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竞争格局：市场集中度较高，少数企业占据主导地位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6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2024年智能家居行业工作总结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产品创新与技术突破</a:t>
            </a:r>
            <a:endParaRPr altLang="en-US" lang="zh-CN"/>
          </a:p>
        </p:txBody>
      </p:sp>
      <p:sp>
        <p:nvSpPr>
          <p:cNvPr id="10493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智能家居产品创新：介绍2024年智能家居行业的产品创新，如智能音箱、智能照明、智能安防等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技术突破：介绍在智能家居领域的技术突破，如语音识别、图像识别、物联网技术等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创新产品与技术突破的结合：分析智能家居行业如何将产品创新与技术突破相结合，提升用户体验和行业竞争力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未来展望：探讨未来智能家居行业的产品创新与技术突破的方向和趋势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市场需求与用户行为变化</a:t>
            </a:r>
            <a:endParaRPr altLang="en-US" lang="zh-CN"/>
          </a:p>
        </p:txBody>
      </p:sp>
      <p:sp>
        <p:nvSpPr>
          <p:cNvPr id="10494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市场需求增长：随着人们对智能家居的需求增加，市场规模不断扩大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用户行为变化：消费者对智能家居的认知度和接受度提高，使用频率增加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行业趋势：智能家居行业不断发展和创新，满足消费者多样化需求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挑战与机遇：市场竞争激烈，但同时也为行业带来更多发展机遇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行业政策与法规环境</a:t>
            </a:r>
            <a:endParaRPr altLang="en-US" lang="zh-CN"/>
          </a:p>
        </p:txBody>
      </p:sp>
      <p:sp>
        <p:nvSpPr>
          <p:cNvPr id="10494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标准化建设：加强行业标准化建设，提高智能家居产品的质量和安全性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政策支持：政府出台相关政策，推动智能家居行业的发展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法规完善：行业法规不断完善，为智能家居行业提供良好的法治环境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知识产权保护：加强知识产权保护，鼓励企业自主创新，推动智能家居行业的技术进步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产业链合作与协同发展</a:t>
            </a:r>
            <a:endParaRPr altLang="en-US" lang="zh-CN"/>
          </a:p>
        </p:txBody>
      </p:sp>
      <p:sp>
        <p:nvSpPr>
          <p:cNvPr id="10495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产业链上下游企业合作：智能家居行业与上游原材料供应商、下游销售渠道商等建立了紧密的合作关系，共同推动行业发展。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跨界合作与创新：智能家居企业与其他领域的企业进行跨界合作，共同研发新产品和技术，推动行业创新发展。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协同发展与共赢：智能家居产业链上的企业相互支持、协同发展，共同推动整个行业的发展，实现共赢。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政策支持与引导：政府出台相关政策，鼓励和支持智能家居行业的发展，为产业链合作与协同发展提供了有力保障。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0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智能家居行业面临的问题与挑战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技术瓶颈与兼容性问题</a:t>
            </a:r>
            <a:endParaRPr altLang="en-US" lang="zh-CN"/>
          </a:p>
        </p:txBody>
      </p:sp>
      <p:sp>
        <p:nvSpPr>
          <p:cNvPr id="10497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解决方案：需要加强技术研发，提高设备间的通信和数据传输效率，同时加强设备间的兼容性，提高用户体验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技术瓶颈：目前智能家居行业的技术尚未完全成熟，仍存在一些技术瓶颈，如设备间的通信、数据传输、安全等问题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兼容性问题：不同品牌、不同型号的智能家居设备之间的兼容性差，导致用户在使用过程中遇到诸多不便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未来展望：随着技术的不断进步和行业标准的逐步完善，相信未来智能家居行业的技术瓶颈和兼容性问题将得到有效解决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用户隐私与安全保护问题</a:t>
            </a:r>
            <a:endParaRPr altLang="en-US" lang="zh-CN"/>
          </a:p>
        </p:txBody>
      </p:sp>
      <p:sp>
        <p:nvSpPr>
          <p:cNvPr id="104977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7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用户隐私泄露风险：智能家居设备收集用户数据，可能被黑客攻击或内部泄露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安全漏洞：智能家居系统可能存在安全漏洞，容易被黑客利用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隐私政策不完善：部分智能家居企业隐私政策不够明确，用户难以了解数据收集和使用情况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缺乏统一标准：智能家居行业缺乏统一的数据安全标准和规范，各企业自成体系，难以协同应对安全问题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市场竞争激烈与价格战问题</a:t>
            </a:r>
            <a:endParaRPr altLang="en-US" lang="zh-CN"/>
          </a:p>
        </p:txBody>
      </p:sp>
      <p:sp>
        <p:nvSpPr>
          <p:cNvPr id="1049836" name="正文"/>
          <p:cNvSpPr txBox="1"/>
          <p:nvPr>
            <p:custDataLst>
              <p:tags r:id="rId1"/>
            </p:custDataLst>
          </p:nvPr>
        </p:nvSpPr>
        <p:spPr>
          <a:xfrm>
            <a:off x="838200" y="2171603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市场竞争激烈：智能家居行业面临众多竞争对手，包括传统家电厂商、科技公司等，市场竞争激烈，企业需要不断提高产品质量和服务水平以保持竞争优势。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2"/>
            </p:custDataLst>
          </p:nvPr>
        </p:nvSpPr>
        <p:spPr>
          <a:xfrm>
            <a:off x="838200" y="398023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价格战问题：为了争夺市场份额，一些企业采取价格战策略，导致整个行业的利润水平下降，企业需要加强成本控制和创新能力以应对价格战挑战。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政策法规的不确定性</a:t>
            </a:r>
            <a:endParaRPr altLang="en-US" lang="zh-CN"/>
          </a:p>
        </p:txBody>
      </p:sp>
      <p:sp>
        <p:nvSpPr>
          <p:cNvPr id="10498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不同国家和地区政策法规的差异与协调问题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政策法规的变化对智能家居行业的影响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政策法规的不完善给智能家居行业带来的挑战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行业如何应对政策法规的不确定性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3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智能家居行业未来展望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技术发展趋势与预测</a:t>
            </a:r>
            <a:endParaRPr altLang="en-US" lang="zh-CN"/>
          </a:p>
        </p:txBody>
      </p:sp>
      <p:sp>
        <p:nvSpPr>
          <p:cNvPr id="10500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5G技术：5G技术的应用将为智能家居带来更快的传输速度和更低的延迟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人工智能技术：智能家居将更加智能化，能够实现语音控制、图像识别等功能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物联网技术：智能家居将更加互联互通，实现设备之间的互联互通和数据共享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云计算技术：云计算技术的应用将为智能家居提供更强大的数据处理和分析能力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市场需求变化与趋势分析</a:t>
            </a:r>
            <a:endParaRPr altLang="en-US" lang="zh-CN"/>
          </a:p>
        </p:txBody>
      </p:sp>
      <p:sp>
        <p:nvSpPr>
          <p:cNvPr id="10501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消费者需求：追求个性化、智能化、便捷化的智能家居产品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行业趋势：技术不断创新，智能家居产品不断升级和拓展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政策支持：政府加大对智能家居行业的扶持力度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竞争格局：市场竞争激烈，品牌竞争和价格战成为常态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政策法规走向与影响分析</a:t>
            </a:r>
            <a:endParaRPr altLang="en-US" lang="zh-CN"/>
          </a:p>
        </p:txBody>
      </p:sp>
      <p:sp>
        <p:nvSpPr>
          <p:cNvPr id="10501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政策法规对智能家居行业的影响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未来政策法规的走向预测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行业标准与规范的发展趋势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企业如何应对政策法规的变化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产业链合作与创新模式探讨</a:t>
            </a:r>
            <a:endParaRPr altLang="en-US" lang="zh-CN"/>
          </a:p>
        </p:txBody>
      </p:sp>
      <p:sp>
        <p:nvSpPr>
          <p:cNvPr id="10502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产业链上下游企业合作：探讨与供应商、渠道商等合作伙伴的协同创新模式，共同推动智能家居行业的发展。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技术创新：关注新技术、新材料的应用，推动智能家居产品的升级换代，提高用户体验和行业竞争力。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跨界合作：与互联网、人工智能等企业合作，共同探索智能家居与其他领域的融合发展，拓展应用场景和市场空间。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政策支持：关注政府对智能家居行业的政策扶持，借助政策力量推动行业的发展和规范化。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2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2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智能家居行业的发展策略与建议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加强技术研发与创新投入</a:t>
            </a:r>
            <a:endParaRPr altLang="en-US" lang="zh-CN"/>
          </a:p>
        </p:txBody>
      </p:sp>
      <p:sp>
        <p:nvSpPr>
          <p:cNvPr id="10503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加大投入力度，提高研发水平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加强人才培养，建设专业团队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推动产学研合作，促进科技成果转化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引进先进技术，推动技术创新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提高用户隐私与安全保护意识</a:t>
            </a:r>
            <a:endParaRPr altLang="en-US" lang="zh-CN"/>
          </a:p>
        </p:txBody>
      </p:sp>
      <p:sp>
        <p:nvSpPr>
          <p:cNvPr id="10504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强化用户隐私保护意识：通过宣传和教育，提高用户对隐私保护的重视程度，让用户了解隐私泄露的危害和如何保护个人隐私。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加强数据安全保护：采用先进的数据加密技术和安全存储设备，确保用户数据的安全性和完整性，防止数据泄露和被攻击。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建立完善的安全管理制度：制定完善的安全管理制度和规范，加强内部管理和外部监管，确保智能家居系统的安全性和稳定性。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推广可信赖的智能家居品牌和服务：鼓励用户选择可信赖的智能家居品牌和服务，避免使用存在安全隐患的产品和服务。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建立良好的市场竞争秩序和价格体系</a:t>
            </a:r>
            <a:endParaRPr altLang="en-US" lang="zh-CN"/>
          </a:p>
        </p:txBody>
      </p:sp>
      <p:sp>
        <p:nvSpPr>
          <p:cNvPr id="10505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加强行业监管和自律，规范市场行为，维护消费者权益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建立公平、公正的市场竞争秩序，避免恶意竞争和价格战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建立合理的价格体系，确保产品价格与价值相符，避免价格虚高或过低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鼓励企业加强技术创新和产品升级，提高产品质量和竞争力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加强政策法规的引导和支持力度</a:t>
            </a:r>
            <a:endParaRPr altLang="en-US" lang="zh-CN"/>
          </a:p>
        </p:txBody>
      </p:sp>
      <p:sp>
        <p:nvSpPr>
          <p:cNvPr id="10506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加强政策宣传和推广，提高公众对智能家居行业的认知度和接受度。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制定和完善相关政策法规，为智能家居行业提供法律保障和支持。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加大对智能家居行业的投资和扶持力度，推动行业创新和发展。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加强行业自律和规范，促进智能家居行业的健康发展。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6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66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对智能家居行业的总结评价</a:t>
            </a:r>
            <a:endParaRPr altLang="en-US" lang="zh-CN"/>
          </a:p>
        </p:txBody>
      </p:sp>
      <p:sp>
        <p:nvSpPr>
          <p:cNvPr id="10507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技术创新不断涌现，提升用户体验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行业规模不断扩大，市场前景广阔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竞争格局日益激烈，品牌影响力成为关键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政策法规逐步完善，推动行业健康发展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508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推动行业标准和规范的建设，促进智能家居行业的健康发展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加强技术研发和创新，提高智能家居的智能化程度和用户体验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加强与其他行业的合作，拓展智能家居的应用场景和范围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提高用户教育和普及程度，增强用户对智能家居的认识和接受度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4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86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86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1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5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7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1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2023-12-17T15:05:44Z</dcterms:created>
  <dcterms:modified xsi:type="dcterms:W3CDTF">2023-12-17T15:05:44Z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f111c360fdb9448d8a156812551ce114_23</vt:lpwstr>
  </property>
</Properties>
</file>