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9" r:id="rId3"/>
    <p:sldMasterId id="2147483698" r:id="rId4"/>
  </p:sldMasterIdLst>
  <p:notesMasterIdLst>
    <p:notesMasterId r:id="rId5"/>
  </p:notes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tags" Target="tags/tag718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image" Target="../media/image4.png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image" Target="../media/image2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image" Target="../media/image5.png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image" Target="../media/image1.png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image" Target="../media/image2.png" /><Relationship Id="rId7" Type="http://schemas.openxmlformats.org/officeDocument/2006/relationships/tags" Target="../tags/tag143.xml" /><Relationship Id="rId8" Type="http://schemas.openxmlformats.org/officeDocument/2006/relationships/image" Target="../media/image3.png" /><Relationship Id="rId9" Type="http://schemas.openxmlformats.org/officeDocument/2006/relationships/tags" Target="../tags/tag14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11.xml" /><Relationship Id="rId11" Type="http://schemas.openxmlformats.org/officeDocument/2006/relationships/image" Target="../media/image4.png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slideMaster" Target="../slideMasters/slideMaster3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image" Target="../media/image2.png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image" Target="../media/image3.png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image" Target="../media/image5.png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9.xml" /><Relationship Id="rId2" Type="http://schemas.openxmlformats.org/officeDocument/2006/relationships/image" Target="../media/image1.png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4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0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tags" Target="../tags/tag278.xml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slideMaster" Target="../slideMasters/slideMaster3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image" Target="../media/image2.png" /><Relationship Id="rId7" Type="http://schemas.openxmlformats.org/officeDocument/2006/relationships/tags" Target="../tags/tag285.xml" /><Relationship Id="rId8" Type="http://schemas.openxmlformats.org/officeDocument/2006/relationships/image" Target="../media/image3.png" /><Relationship Id="rId9" Type="http://schemas.openxmlformats.org/officeDocument/2006/relationships/tags" Target="../tags/tag286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92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8.xml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4.xml" /><Relationship Id="rId2" Type="http://schemas.openxmlformats.org/officeDocument/2006/relationships/tags" Target="../tags/tag305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1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8.xml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4.xml" /><Relationship Id="rId2" Type="http://schemas.openxmlformats.org/officeDocument/2006/relationships/tags" Target="../tags/tag335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53.xml" /><Relationship Id="rId11" Type="http://schemas.openxmlformats.org/officeDocument/2006/relationships/image" Target="../media/image4.png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17" Type="http://schemas.openxmlformats.org/officeDocument/2006/relationships/tags" Target="../tags/tag359.xml" /><Relationship Id="rId18" Type="http://schemas.openxmlformats.org/officeDocument/2006/relationships/slideMaster" Target="../slideMasters/slideMaster4.xml" /><Relationship Id="rId2" Type="http://schemas.openxmlformats.org/officeDocument/2006/relationships/tags" Target="../tags/tag347.xml" /><Relationship Id="rId3" Type="http://schemas.openxmlformats.org/officeDocument/2006/relationships/tags" Target="../tags/tag348.xml" /><Relationship Id="rId4" Type="http://schemas.openxmlformats.org/officeDocument/2006/relationships/tags" Target="../tags/tag349.xml" /><Relationship Id="rId5" Type="http://schemas.openxmlformats.org/officeDocument/2006/relationships/tags" Target="../tags/tag350.xml" /><Relationship Id="rId6" Type="http://schemas.openxmlformats.org/officeDocument/2006/relationships/image" Target="../media/image2.png" /><Relationship Id="rId7" Type="http://schemas.openxmlformats.org/officeDocument/2006/relationships/tags" Target="../tags/tag351.xml" /><Relationship Id="rId8" Type="http://schemas.openxmlformats.org/officeDocument/2006/relationships/tags" Target="../tags/tag352.xml" /><Relationship Id="rId9" Type="http://schemas.openxmlformats.org/officeDocument/2006/relationships/image" Target="../media/image3.png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360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74.xml" /><Relationship Id="rId11" Type="http://schemas.openxmlformats.org/officeDocument/2006/relationships/tags" Target="../tags/tag375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367.xml" /><Relationship Id="rId3" Type="http://schemas.openxmlformats.org/officeDocument/2006/relationships/tags" Target="../tags/tag368.xml" /><Relationship Id="rId4" Type="http://schemas.openxmlformats.org/officeDocument/2006/relationships/tags" Target="../tags/tag369.xml" /><Relationship Id="rId5" Type="http://schemas.openxmlformats.org/officeDocument/2006/relationships/tags" Target="../tags/tag370.xml" /><Relationship Id="rId6" Type="http://schemas.openxmlformats.org/officeDocument/2006/relationships/tags" Target="../tags/tag371.xml" /><Relationship Id="rId7" Type="http://schemas.openxmlformats.org/officeDocument/2006/relationships/image" Target="../media/image5.png" /><Relationship Id="rId8" Type="http://schemas.openxmlformats.org/officeDocument/2006/relationships/tags" Target="../tags/tag372.xml" /><Relationship Id="rId9" Type="http://schemas.openxmlformats.org/officeDocument/2006/relationships/tags" Target="../tags/tag373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376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384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tags" Target="../tags/tag388.xml" /><Relationship Id="rId7" Type="http://schemas.openxmlformats.org/officeDocument/2006/relationships/tags" Target="../tags/tag389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394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tags" Target="../tags/tag397.xml" /><Relationship Id="rId6" Type="http://schemas.openxmlformats.org/officeDocument/2006/relationships/tags" Target="../tags/tag398.xml" /><Relationship Id="rId7" Type="http://schemas.openxmlformats.org/officeDocument/2006/relationships/tags" Target="../tags/tag399.xml" /><Relationship Id="rId8" Type="http://schemas.openxmlformats.org/officeDocument/2006/relationships/tags" Target="../tags/tag400.xml" /><Relationship Id="rId9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1.xml" /><Relationship Id="rId2" Type="http://schemas.openxmlformats.org/officeDocument/2006/relationships/image" Target="../media/image1.png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6.xml" /><Relationship Id="rId2" Type="http://schemas.openxmlformats.org/officeDocument/2006/relationships/tags" Target="../tags/tag407.xml" /><Relationship Id="rId3" Type="http://schemas.openxmlformats.org/officeDocument/2006/relationships/tags" Target="../tags/tag408.xml" /><Relationship Id="rId4" Type="http://schemas.openxmlformats.org/officeDocument/2006/relationships/tags" Target="../tags/tag409.xml" /><Relationship Id="rId5" Type="http://schemas.openxmlformats.org/officeDocument/2006/relationships/tags" Target="../tags/tag410.xml" /><Relationship Id="rId6" Type="http://schemas.openxmlformats.org/officeDocument/2006/relationships/tags" Target="../tags/tag411.xml" /><Relationship Id="rId7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2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417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Relationship Id="rId6" Type="http://schemas.openxmlformats.org/officeDocument/2006/relationships/tags" Target="../tags/tag421.xml" /><Relationship Id="rId7" Type="http://schemas.openxmlformats.org/officeDocument/2006/relationships/tags" Target="../tags/tag422.xml" /><Relationship Id="rId8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29.xml" /><Relationship Id="rId11" Type="http://schemas.openxmlformats.org/officeDocument/2006/relationships/tags" Target="../tags/tag430.xml" /><Relationship Id="rId12" Type="http://schemas.openxmlformats.org/officeDocument/2006/relationships/tags" Target="../tags/tag431.xml" /><Relationship Id="rId13" Type="http://schemas.openxmlformats.org/officeDocument/2006/relationships/tags" Target="../tags/tag432.xml" /><Relationship Id="rId14" Type="http://schemas.openxmlformats.org/officeDocument/2006/relationships/tags" Target="../tags/tag433.xml" /><Relationship Id="rId15" Type="http://schemas.openxmlformats.org/officeDocument/2006/relationships/slideMaster" Target="../slideMasters/slideMaster4.xml" /><Relationship Id="rId2" Type="http://schemas.openxmlformats.org/officeDocument/2006/relationships/tags" Target="../tags/tag423.xml" /><Relationship Id="rId3" Type="http://schemas.openxmlformats.org/officeDocument/2006/relationships/tags" Target="../tags/tag424.xml" /><Relationship Id="rId4" Type="http://schemas.openxmlformats.org/officeDocument/2006/relationships/tags" Target="../tags/tag425.xml" /><Relationship Id="rId5" Type="http://schemas.openxmlformats.org/officeDocument/2006/relationships/tags" Target="../tags/tag426.xml" /><Relationship Id="rId6" Type="http://schemas.openxmlformats.org/officeDocument/2006/relationships/image" Target="../media/image2.png" /><Relationship Id="rId7" Type="http://schemas.openxmlformats.org/officeDocument/2006/relationships/tags" Target="../tags/tag427.xml" /><Relationship Id="rId8" Type="http://schemas.openxmlformats.org/officeDocument/2006/relationships/image" Target="../media/image3.png" /><Relationship Id="rId9" Type="http://schemas.openxmlformats.org/officeDocument/2006/relationships/tags" Target="../tags/tag428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434.xml" /><Relationship Id="rId3" Type="http://schemas.openxmlformats.org/officeDocument/2006/relationships/tags" Target="../tags/tag435.xml" /><Relationship Id="rId4" Type="http://schemas.openxmlformats.org/officeDocument/2006/relationships/tags" Target="../tags/tag436.xml" /><Relationship Id="rId5" Type="http://schemas.openxmlformats.org/officeDocument/2006/relationships/tags" Target="../tags/tag437.xml" /><Relationship Id="rId6" Type="http://schemas.openxmlformats.org/officeDocument/2006/relationships/tags" Target="../tags/tag438.xml" /><Relationship Id="rId7" Type="http://schemas.openxmlformats.org/officeDocument/2006/relationships/tags" Target="../tags/tag439.xml" /><Relationship Id="rId8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0.xml" /><Relationship Id="rId2" Type="http://schemas.openxmlformats.org/officeDocument/2006/relationships/tags" Target="../tags/tag441.xml" /><Relationship Id="rId3" Type="http://schemas.openxmlformats.org/officeDocument/2006/relationships/tags" Target="../tags/tag442.xml" /><Relationship Id="rId4" Type="http://schemas.openxmlformats.org/officeDocument/2006/relationships/tags" Target="../tags/tag443.xml" /><Relationship Id="rId5" Type="http://schemas.openxmlformats.org/officeDocument/2006/relationships/tags" Target="../tags/tag444.xml" /><Relationship Id="rId6" Type="http://schemas.openxmlformats.org/officeDocument/2006/relationships/tags" Target="../tags/tag445.xml" /><Relationship Id="rId7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6.xml" /><Relationship Id="rId2" Type="http://schemas.openxmlformats.org/officeDocument/2006/relationships/tags" Target="../tags/tag447.xml" /><Relationship Id="rId3" Type="http://schemas.openxmlformats.org/officeDocument/2006/relationships/tags" Target="../tags/tag448.xml" /><Relationship Id="rId4" Type="http://schemas.openxmlformats.org/officeDocument/2006/relationships/tags" Target="../tags/tag449.xml" /><Relationship Id="rId5" Type="http://schemas.openxmlformats.org/officeDocument/2006/relationships/tags" Target="../tags/tag450.xml" /><Relationship Id="rId6" Type="http://schemas.openxmlformats.org/officeDocument/2006/relationships/tags" Target="../tags/tag451.xml" /><Relationship Id="rId7" Type="http://schemas.openxmlformats.org/officeDocument/2006/relationships/tags" Target="../tags/tag452.xml" /><Relationship Id="rId8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3.xml" /><Relationship Id="rId2" Type="http://schemas.openxmlformats.org/officeDocument/2006/relationships/tags" Target="../tags/tag454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tags" Target="../tags/tag457.xml" /><Relationship Id="rId6" Type="http://schemas.openxmlformats.org/officeDocument/2006/relationships/tags" Target="../tags/tag458.xml" /><Relationship Id="rId7" Type="http://schemas.openxmlformats.org/officeDocument/2006/relationships/tags" Target="../tags/tag459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0.xml" /><Relationship Id="rId2" Type="http://schemas.openxmlformats.org/officeDocument/2006/relationships/tags" Target="../tags/tag461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7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468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tags" Target="../tags/tag473.xml" /><Relationship Id="rId8" Type="http://schemas.openxmlformats.org/officeDocument/2006/relationships/tags" Target="../tags/tag474.xml" /><Relationship Id="rId9" Type="http://schemas.openxmlformats.org/officeDocument/2006/relationships/tags" Target="../tags/tag475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6.xml" /><Relationship Id="rId2" Type="http://schemas.openxmlformats.org/officeDocument/2006/relationships/tags" Target="../tags/tag477.xml" /><Relationship Id="rId3" Type="http://schemas.openxmlformats.org/officeDocument/2006/relationships/tags" Target="../tags/tag478.xml" /><Relationship Id="rId4" Type="http://schemas.openxmlformats.org/officeDocument/2006/relationships/tags" Target="../tags/tag479.xml" /><Relationship Id="rId5" Type="http://schemas.openxmlformats.org/officeDocument/2006/relationships/tags" Target="../tags/tag480.xml" /><Relationship Id="rId6" Type="http://schemas.openxmlformats.org/officeDocument/2006/relationships/tags" Target="../tags/tag481.xml" /><Relationship Id="rId7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9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8" name="标题" descr="7b0a20202020227461726765744d6f64756c65223a202270726f636573734f6e6c696e65466f6e7473220a7d0a"/>
          <p:cNvSpPr txBox="1"/>
          <p:nvPr>
            <p:ph type="title" idx="5" hasCustomPrompt="1"/>
            <p:custDataLst>
              <p:tags r:id="rId8"/>
            </p:custDataLst>
          </p:nvPr>
        </p:nvSpPr>
        <p:spPr>
          <a:xfrm>
            <a:off x="1109980" y="1598930"/>
            <a:ext cx="9921240" cy="2182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1200" cap="none" spc="500" normalizeH="0" baseline="0" noProof="1">
                <a:ln>
                  <a:noFill/>
                </a:ln>
                <a:solidFill>
                  <a:schemeClr val="tx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7" name="副标题" descr="7b0a20202020227461726765744d6f64756c65223a202270726f636573734f6e6c696e65466f6e7473220a7d0a"/>
          <p:cNvSpPr txBox="1"/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 descr="7b0a20202020227461726765744d6f64756c65223a202270726f636573734f6e6c696e65466f6e7473220a7d0a"/>
          <p:cNvSpPr txBox="1"/>
          <p:nvPr>
            <p:ph type="body" idx="1" hasCustomPrompt="1"/>
            <p:custDataLst>
              <p:tags r:id="rId14"/>
            </p:custDataLst>
          </p:nvPr>
        </p:nvSpPr>
        <p:spPr>
          <a:xfrm>
            <a:off x="1109980" y="3781425"/>
            <a:ext cx="992060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0" cap="none" spc="600" normalizeH="0" baseline="0" noProof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 descr="7b0a20202020227461726765744d6f64756c65223a202270726f636573734f6e6c696e65466f6e7473220a7d0a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 descr="7b0a20202020227461726765744d6f64756c65223a202270726f636573734f6e6c696e65466f6e7473220a7d0a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770188"/>
            <a:ext cx="2414270" cy="115633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 hasCustomPrompt="1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7" name="内容占位符 6"/>
          <p:cNvSpPr/>
          <p:nvPr>
            <p:ph idx="2" hasCustomPrompt="1"/>
            <p:custDataLst>
              <p:tags r:id="rId4"/>
            </p:custDataLst>
          </p:nvPr>
        </p:nvSpPr>
        <p:spPr>
          <a:xfrm>
            <a:off x="1124583" y="2255519"/>
            <a:ext cx="9944100" cy="35528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algn="ctr"/>
            <a:r>
              <a:rPr lang="zh-CN" altLang="en-US"/>
              <a:t>单击此处添加文本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820420" y="734060"/>
            <a:ext cx="10248265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 descr="7b0a20202020227461726765744d6f64756c65223a202270726f636573734f6e6c696e65466f6e7473220a7d0a"/>
          <p:cNvSpPr txBox="1"/>
          <p:nvPr>
            <p:ph idx="1" hasCustomPrompt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86205" y="1951355"/>
            <a:ext cx="9438640" cy="21463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0" cap="none" spc="600" normalizeH="0" baseline="0" noProof="1">
                <a:ln>
                  <a:noFill/>
                </a:ln>
                <a:solidFill>
                  <a:schemeClr val="tx1"/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9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8" name="标题" descr="7b0a20202020227461726765744d6f64756c65223a202270726f636573734f6e6c696e65466f6e7473220a7d0a"/>
          <p:cNvSpPr txBox="1"/>
          <p:nvPr>
            <p:ph type="title" idx="5" hasCustomPrompt="1"/>
            <p:custDataLst>
              <p:tags r:id="rId8"/>
            </p:custDataLst>
          </p:nvPr>
        </p:nvSpPr>
        <p:spPr>
          <a:xfrm>
            <a:off x="1109980" y="1598930"/>
            <a:ext cx="9921240" cy="2182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1200" cap="none" spc="500" normalizeH="0" baseline="0" noProof="1">
                <a:ln>
                  <a:noFill/>
                </a:ln>
                <a:solidFill>
                  <a:schemeClr val="tx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7" name="副标题" descr="7b0a20202020227461726765744d6f64756c65223a202270726f636573734f6e6c696e65466f6e7473220a7d0a"/>
          <p:cNvSpPr txBox="1"/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 descr="7b0a20202020227461726765744d6f64756c65223a202270726f636573734f6e6c696e65466f6e7473220a7d0a"/>
          <p:cNvSpPr txBox="1"/>
          <p:nvPr>
            <p:ph type="body" idx="1" hasCustomPrompt="1"/>
            <p:custDataLst>
              <p:tags r:id="rId14"/>
            </p:custDataLst>
          </p:nvPr>
        </p:nvSpPr>
        <p:spPr>
          <a:xfrm>
            <a:off x="1109980" y="3781425"/>
            <a:ext cx="992060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0" cap="none" spc="600" normalizeH="0" baseline="0" noProof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 descr="7b0a20202020227461726765744d6f64756c65223a202270726f636573734f6e6c696e65466f6e7473220a7d0a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 descr="7b0a20202020227461726765744d6f64756c65223a202270726f636573734f6e6c696e65466f6e7473220a7d0a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770188"/>
            <a:ext cx="2414270" cy="115633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 hasCustomPrompt="1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7" name="内容占位符 6"/>
          <p:cNvSpPr/>
          <p:nvPr>
            <p:ph idx="2" hasCustomPrompt="1"/>
            <p:custDataLst>
              <p:tags r:id="rId4"/>
            </p:custDataLst>
          </p:nvPr>
        </p:nvSpPr>
        <p:spPr>
          <a:xfrm>
            <a:off x="1124583" y="2255519"/>
            <a:ext cx="9944100" cy="35528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algn="ctr"/>
            <a:r>
              <a:rPr lang="zh-CN" altLang="en-US"/>
              <a:t>单击此处添加文本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820420" y="734060"/>
            <a:ext cx="10248265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 descr="7b0a20202020227461726765744d6f64756c65223a202270726f636573734f6e6c696e65466f6e7473220a7d0a"/>
          <p:cNvSpPr txBox="1"/>
          <p:nvPr>
            <p:ph idx="1" hasCustomPrompt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86205" y="1951355"/>
            <a:ext cx="9438640" cy="21463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0" cap="none" spc="600" normalizeH="0" baseline="0" noProof="1">
                <a:ln>
                  <a:noFill/>
                </a:ln>
                <a:solidFill>
                  <a:schemeClr val="tx1"/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9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8" name="标题" descr="7b0a20202020227461726765744d6f64756c65223a202270726f636573734f6e6c696e65466f6e7473220a7d0a"/>
          <p:cNvSpPr txBox="1"/>
          <p:nvPr>
            <p:ph type="title" idx="5" hasCustomPrompt="1"/>
            <p:custDataLst>
              <p:tags r:id="rId8"/>
            </p:custDataLst>
          </p:nvPr>
        </p:nvSpPr>
        <p:spPr>
          <a:xfrm>
            <a:off x="1109980" y="1598930"/>
            <a:ext cx="9921240" cy="2182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1200" cap="none" spc="500" normalizeH="0" baseline="0" noProof="1">
                <a:ln>
                  <a:noFill/>
                </a:ln>
                <a:solidFill>
                  <a:schemeClr val="tx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7" name="副标题" descr="7b0a20202020227461726765744d6f64756c65223a202270726f636573734f6e6c696e65466f6e7473220a7d0a"/>
          <p:cNvSpPr txBox="1"/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 descr="7b0a20202020227461726765744d6f64756c65223a202270726f636573734f6e6c696e65466f6e7473220a7d0a"/>
          <p:cNvSpPr txBox="1"/>
          <p:nvPr>
            <p:ph type="body" idx="1" hasCustomPrompt="1"/>
            <p:custDataLst>
              <p:tags r:id="rId14"/>
            </p:custDataLst>
          </p:nvPr>
        </p:nvSpPr>
        <p:spPr>
          <a:xfrm>
            <a:off x="1109980" y="3781425"/>
            <a:ext cx="992060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0" cap="none" spc="600" normalizeH="0" baseline="0" noProof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 descr="7b0a20202020227461726765744d6f64756c65223a202270726f636573734f6e6c696e65466f6e7473220a7d0a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 descr="7b0a20202020227461726765744d6f64756c65223a202270726f636573734f6e6c696e65466f6e7473220a7d0a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770188"/>
            <a:ext cx="2414270" cy="115633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 hasCustomPrompt="1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7" name="内容占位符 6"/>
          <p:cNvSpPr/>
          <p:nvPr>
            <p:ph idx="2" hasCustomPrompt="1"/>
            <p:custDataLst>
              <p:tags r:id="rId4"/>
            </p:custDataLst>
          </p:nvPr>
        </p:nvSpPr>
        <p:spPr>
          <a:xfrm>
            <a:off x="1124583" y="2255519"/>
            <a:ext cx="9944100" cy="35528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algn="ctr"/>
            <a:r>
              <a:rPr lang="zh-CN" altLang="en-US"/>
              <a:t>单击此处添加文本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820420" y="734060"/>
            <a:ext cx="10248265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 descr="7b0a20202020227461726765744d6f64756c65223a202270726f636573734f6e6c696e65466f6e7473220a7d0a"/>
          <p:cNvSpPr txBox="1"/>
          <p:nvPr>
            <p:ph idx="1" hasCustomPrompt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86205" y="1951355"/>
            <a:ext cx="9438640" cy="21463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0" cap="none" spc="600" normalizeH="0" baseline="0" noProof="1">
                <a:ln>
                  <a:noFill/>
                </a:ln>
                <a:solidFill>
                  <a:schemeClr val="tx1"/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340.xml" /><Relationship Id="rId21" Type="http://schemas.openxmlformats.org/officeDocument/2006/relationships/tags" Target="../tags/tag341.xml" /><Relationship Id="rId22" Type="http://schemas.openxmlformats.org/officeDocument/2006/relationships/tags" Target="../tags/tag342.xml" /><Relationship Id="rId23" Type="http://schemas.openxmlformats.org/officeDocument/2006/relationships/tags" Target="../tags/tag343.xml" /><Relationship Id="rId24" Type="http://schemas.openxmlformats.org/officeDocument/2006/relationships/tags" Target="../tags/tag344.xml" /><Relationship Id="rId25" Type="http://schemas.openxmlformats.org/officeDocument/2006/relationships/tags" Target="../tags/tag345.xml" /><Relationship Id="rId26" Type="http://schemas.openxmlformats.org/officeDocument/2006/relationships/tags" Target="../tags/tag346.xml" /><Relationship Id="rId27" Type="http://schemas.openxmlformats.org/officeDocument/2006/relationships/theme" Target="../theme/theme3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49.xml" /><Relationship Id="rId20" Type="http://schemas.openxmlformats.org/officeDocument/2006/relationships/tags" Target="../tags/tag482.xml" /><Relationship Id="rId21" Type="http://schemas.openxmlformats.org/officeDocument/2006/relationships/tags" Target="../tags/tag483.xml" /><Relationship Id="rId22" Type="http://schemas.openxmlformats.org/officeDocument/2006/relationships/tags" Target="../tags/tag484.xml" /><Relationship Id="rId23" Type="http://schemas.openxmlformats.org/officeDocument/2006/relationships/tags" Target="../tags/tag485.xml" /><Relationship Id="rId24" Type="http://schemas.openxmlformats.org/officeDocument/2006/relationships/tags" Target="../tags/tag486.xml" /><Relationship Id="rId25" Type="http://schemas.openxmlformats.org/officeDocument/2006/relationships/tags" Target="../tags/tag487.xml" /><Relationship Id="rId26" Type="http://schemas.openxmlformats.org/officeDocument/2006/relationships/tags" Target="../tags/tag488.xml" /><Relationship Id="rId27" Type="http://schemas.openxmlformats.org/officeDocument/2006/relationships/theme" Target="../theme/theme4.xml" /><Relationship Id="rId3" Type="http://schemas.openxmlformats.org/officeDocument/2006/relationships/slideLayout" Target="../slideLayouts/slideLayout50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 useBgFill="1">
        <p:nvSpPr>
          <p:cNvPr id="8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 useBgFill="1">
        <p:nvSpPr>
          <p:cNvPr id="8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 useBgFill="1">
        <p:nvSpPr>
          <p:cNvPr id="8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89.xml" /><Relationship Id="rId4" Type="http://schemas.openxmlformats.org/officeDocument/2006/relationships/tags" Target="../tags/tag4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498.xml" /><Relationship Id="rId11" Type="http://schemas.openxmlformats.org/officeDocument/2006/relationships/tags" Target="../tags/tag499.xml" /><Relationship Id="rId12" Type="http://schemas.openxmlformats.org/officeDocument/2006/relationships/tags" Target="../tags/tag500.xml" /><Relationship Id="rId13" Type="http://schemas.openxmlformats.org/officeDocument/2006/relationships/tags" Target="../tags/tag50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91.xml" /><Relationship Id="rId4" Type="http://schemas.openxmlformats.org/officeDocument/2006/relationships/tags" Target="../tags/tag492.xml" /><Relationship Id="rId5" Type="http://schemas.openxmlformats.org/officeDocument/2006/relationships/tags" Target="../tags/tag493.xml" /><Relationship Id="rId6" Type="http://schemas.openxmlformats.org/officeDocument/2006/relationships/tags" Target="../tags/tag494.xml" /><Relationship Id="rId7" Type="http://schemas.openxmlformats.org/officeDocument/2006/relationships/tags" Target="../tags/tag495.xml" /><Relationship Id="rId8" Type="http://schemas.openxmlformats.org/officeDocument/2006/relationships/tags" Target="../tags/tag496.xml" /><Relationship Id="rId9" Type="http://schemas.openxmlformats.org/officeDocument/2006/relationships/tags" Target="../tags/tag49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02.xml" /><Relationship Id="rId3" Type="http://schemas.openxmlformats.org/officeDocument/2006/relationships/tags" Target="../tags/tag503.xml" /><Relationship Id="rId4" Type="http://schemas.openxmlformats.org/officeDocument/2006/relationships/tags" Target="../tags/tag5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2.xml" /><Relationship Id="rId11" Type="http://schemas.openxmlformats.org/officeDocument/2006/relationships/tags" Target="../tags/tag513.xml" /><Relationship Id="rId12" Type="http://schemas.openxmlformats.org/officeDocument/2006/relationships/tags" Target="../tags/tag514.xml" /><Relationship Id="rId13" Type="http://schemas.openxmlformats.org/officeDocument/2006/relationships/tags" Target="../tags/tag515.xml" /><Relationship Id="rId14" Type="http://schemas.openxmlformats.org/officeDocument/2006/relationships/tags" Target="../tags/tag516.xml" /><Relationship Id="rId15" Type="http://schemas.openxmlformats.org/officeDocument/2006/relationships/tags" Target="../tags/tag517.xml" /><Relationship Id="rId16" Type="http://schemas.openxmlformats.org/officeDocument/2006/relationships/tags" Target="../tags/tag518.xml" /><Relationship Id="rId17" Type="http://schemas.openxmlformats.org/officeDocument/2006/relationships/tags" Target="../tags/tag519.xml" /><Relationship Id="rId18" Type="http://schemas.openxmlformats.org/officeDocument/2006/relationships/tags" Target="../tags/tag520.xml" /><Relationship Id="rId19" Type="http://schemas.openxmlformats.org/officeDocument/2006/relationships/tags" Target="../tags/tag521.xml" /><Relationship Id="rId2" Type="http://schemas.openxmlformats.org/officeDocument/2006/relationships/image" Target="../media/image1.png" /><Relationship Id="rId20" Type="http://schemas.openxmlformats.org/officeDocument/2006/relationships/tags" Target="../tags/tag522.xml" /><Relationship Id="rId21" Type="http://schemas.openxmlformats.org/officeDocument/2006/relationships/tags" Target="../tags/tag523.xml" /><Relationship Id="rId22" Type="http://schemas.openxmlformats.org/officeDocument/2006/relationships/tags" Target="../tags/tag524.xml" /><Relationship Id="rId23" Type="http://schemas.openxmlformats.org/officeDocument/2006/relationships/tags" Target="../tags/tag525.xml" /><Relationship Id="rId24" Type="http://schemas.openxmlformats.org/officeDocument/2006/relationships/tags" Target="../tags/tag526.xml" /><Relationship Id="rId25" Type="http://schemas.openxmlformats.org/officeDocument/2006/relationships/tags" Target="../tags/tag527.xml" /><Relationship Id="rId26" Type="http://schemas.openxmlformats.org/officeDocument/2006/relationships/tags" Target="../tags/tag528.xml" /><Relationship Id="rId27" Type="http://schemas.openxmlformats.org/officeDocument/2006/relationships/tags" Target="../tags/tag529.xml" /><Relationship Id="rId28" Type="http://schemas.openxmlformats.org/officeDocument/2006/relationships/tags" Target="../tags/tag530.xml" /><Relationship Id="rId29" Type="http://schemas.openxmlformats.org/officeDocument/2006/relationships/tags" Target="../tags/tag531.xml" /><Relationship Id="rId3" Type="http://schemas.openxmlformats.org/officeDocument/2006/relationships/tags" Target="../tags/tag505.xml" /><Relationship Id="rId30" Type="http://schemas.openxmlformats.org/officeDocument/2006/relationships/tags" Target="../tags/tag532.xml" /><Relationship Id="rId31" Type="http://schemas.openxmlformats.org/officeDocument/2006/relationships/tags" Target="../tags/tag533.xml" /><Relationship Id="rId32" Type="http://schemas.openxmlformats.org/officeDocument/2006/relationships/tags" Target="../tags/tag534.xml" /><Relationship Id="rId33" Type="http://schemas.openxmlformats.org/officeDocument/2006/relationships/tags" Target="../tags/tag535.xml" /><Relationship Id="rId34" Type="http://schemas.openxmlformats.org/officeDocument/2006/relationships/tags" Target="../tags/tag536.xml" /><Relationship Id="rId35" Type="http://schemas.openxmlformats.org/officeDocument/2006/relationships/tags" Target="../tags/tag537.xml" /><Relationship Id="rId36" Type="http://schemas.openxmlformats.org/officeDocument/2006/relationships/tags" Target="../tags/tag538.xml" /><Relationship Id="rId37" Type="http://schemas.openxmlformats.org/officeDocument/2006/relationships/tags" Target="../tags/tag539.xml" /><Relationship Id="rId38" Type="http://schemas.openxmlformats.org/officeDocument/2006/relationships/tags" Target="../tags/tag540.xml" /><Relationship Id="rId39" Type="http://schemas.openxmlformats.org/officeDocument/2006/relationships/tags" Target="../tags/tag541.xml" /><Relationship Id="rId4" Type="http://schemas.openxmlformats.org/officeDocument/2006/relationships/tags" Target="../tags/tag506.xml" /><Relationship Id="rId40" Type="http://schemas.openxmlformats.org/officeDocument/2006/relationships/tags" Target="../tags/tag542.xml" /><Relationship Id="rId41" Type="http://schemas.openxmlformats.org/officeDocument/2006/relationships/tags" Target="../tags/tag543.xml" /><Relationship Id="rId42" Type="http://schemas.openxmlformats.org/officeDocument/2006/relationships/tags" Target="../tags/tag544.xml" /><Relationship Id="rId43" Type="http://schemas.openxmlformats.org/officeDocument/2006/relationships/tags" Target="../tags/tag545.xml" /><Relationship Id="rId44" Type="http://schemas.openxmlformats.org/officeDocument/2006/relationships/tags" Target="../tags/tag546.xml" /><Relationship Id="rId45" Type="http://schemas.openxmlformats.org/officeDocument/2006/relationships/tags" Target="../tags/tag547.xml" /><Relationship Id="rId46" Type="http://schemas.openxmlformats.org/officeDocument/2006/relationships/tags" Target="../tags/tag548.xml" /><Relationship Id="rId47" Type="http://schemas.openxmlformats.org/officeDocument/2006/relationships/tags" Target="../tags/tag549.xml" /><Relationship Id="rId48" Type="http://schemas.openxmlformats.org/officeDocument/2006/relationships/tags" Target="../tags/tag550.xml" /><Relationship Id="rId49" Type="http://schemas.openxmlformats.org/officeDocument/2006/relationships/tags" Target="../tags/tag551.xml" /><Relationship Id="rId5" Type="http://schemas.openxmlformats.org/officeDocument/2006/relationships/tags" Target="../tags/tag507.xml" /><Relationship Id="rId50" Type="http://schemas.openxmlformats.org/officeDocument/2006/relationships/tags" Target="../tags/tag552.xml" /><Relationship Id="rId51" Type="http://schemas.openxmlformats.org/officeDocument/2006/relationships/tags" Target="../tags/tag553.xml" /><Relationship Id="rId52" Type="http://schemas.openxmlformats.org/officeDocument/2006/relationships/tags" Target="../tags/tag554.xml" /><Relationship Id="rId53" Type="http://schemas.openxmlformats.org/officeDocument/2006/relationships/tags" Target="../tags/tag555.xml" /><Relationship Id="rId54" Type="http://schemas.openxmlformats.org/officeDocument/2006/relationships/tags" Target="../tags/tag556.xml" /><Relationship Id="rId55" Type="http://schemas.openxmlformats.org/officeDocument/2006/relationships/tags" Target="../tags/tag557.xml" /><Relationship Id="rId6" Type="http://schemas.openxmlformats.org/officeDocument/2006/relationships/tags" Target="../tags/tag508.xml" /><Relationship Id="rId7" Type="http://schemas.openxmlformats.org/officeDocument/2006/relationships/tags" Target="../tags/tag509.xml" /><Relationship Id="rId8" Type="http://schemas.openxmlformats.org/officeDocument/2006/relationships/tags" Target="../tags/tag510.xml" /><Relationship Id="rId9" Type="http://schemas.openxmlformats.org/officeDocument/2006/relationships/tags" Target="../tags/tag5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6.png" /><Relationship Id="rId11" Type="http://schemas.openxmlformats.org/officeDocument/2006/relationships/tags" Target="../tags/tag565.xml" /><Relationship Id="rId12" Type="http://schemas.openxmlformats.org/officeDocument/2006/relationships/tags" Target="../tags/tag566.xml" /><Relationship Id="rId13" Type="http://schemas.openxmlformats.org/officeDocument/2006/relationships/tags" Target="../tags/tag567.xml" /><Relationship Id="rId14" Type="http://schemas.openxmlformats.org/officeDocument/2006/relationships/tags" Target="../tags/tag568.xml" /><Relationship Id="rId15" Type="http://schemas.openxmlformats.org/officeDocument/2006/relationships/image" Target="../media/image7.png" /><Relationship Id="rId16" Type="http://schemas.openxmlformats.org/officeDocument/2006/relationships/tags" Target="../tags/tag569.xml" /><Relationship Id="rId17" Type="http://schemas.openxmlformats.org/officeDocument/2006/relationships/tags" Target="../tags/tag570.xml" /><Relationship Id="rId18" Type="http://schemas.openxmlformats.org/officeDocument/2006/relationships/tags" Target="../tags/tag571.xml" /><Relationship Id="rId19" Type="http://schemas.openxmlformats.org/officeDocument/2006/relationships/tags" Target="../tags/tag572.xml" /><Relationship Id="rId2" Type="http://schemas.openxmlformats.org/officeDocument/2006/relationships/image" Target="../media/image1.png" /><Relationship Id="rId20" Type="http://schemas.openxmlformats.org/officeDocument/2006/relationships/image" Target="../media/image8.png" /><Relationship Id="rId21" Type="http://schemas.openxmlformats.org/officeDocument/2006/relationships/tags" Target="../tags/tag573.xml" /><Relationship Id="rId22" Type="http://schemas.openxmlformats.org/officeDocument/2006/relationships/tags" Target="../tags/tag574.xml" /><Relationship Id="rId23" Type="http://schemas.openxmlformats.org/officeDocument/2006/relationships/tags" Target="../tags/tag575.xml" /><Relationship Id="rId24" Type="http://schemas.openxmlformats.org/officeDocument/2006/relationships/tags" Target="../tags/tag576.xml" /><Relationship Id="rId25" Type="http://schemas.openxmlformats.org/officeDocument/2006/relationships/image" Target="../media/image9.png" /><Relationship Id="rId26" Type="http://schemas.openxmlformats.org/officeDocument/2006/relationships/tags" Target="../tags/tag577.xml" /><Relationship Id="rId27" Type="http://schemas.openxmlformats.org/officeDocument/2006/relationships/tags" Target="../tags/tag578.xml" /><Relationship Id="rId3" Type="http://schemas.openxmlformats.org/officeDocument/2006/relationships/tags" Target="../tags/tag558.xml" /><Relationship Id="rId4" Type="http://schemas.openxmlformats.org/officeDocument/2006/relationships/tags" Target="../tags/tag559.xml" /><Relationship Id="rId5" Type="http://schemas.openxmlformats.org/officeDocument/2006/relationships/tags" Target="../tags/tag560.xml" /><Relationship Id="rId6" Type="http://schemas.openxmlformats.org/officeDocument/2006/relationships/tags" Target="../tags/tag561.xml" /><Relationship Id="rId7" Type="http://schemas.openxmlformats.org/officeDocument/2006/relationships/tags" Target="../tags/tag562.xml" /><Relationship Id="rId8" Type="http://schemas.openxmlformats.org/officeDocument/2006/relationships/tags" Target="../tags/tag563.xml" /><Relationship Id="rId9" Type="http://schemas.openxmlformats.org/officeDocument/2006/relationships/tags" Target="../tags/tag56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86.xml" /><Relationship Id="rId11" Type="http://schemas.openxmlformats.org/officeDocument/2006/relationships/tags" Target="../tags/tag587.xml" /><Relationship Id="rId12" Type="http://schemas.openxmlformats.org/officeDocument/2006/relationships/tags" Target="../tags/tag588.xml" /><Relationship Id="rId13" Type="http://schemas.openxmlformats.org/officeDocument/2006/relationships/tags" Target="../tags/tag589.xml" /><Relationship Id="rId14" Type="http://schemas.openxmlformats.org/officeDocument/2006/relationships/tags" Target="../tags/tag590.xml" /><Relationship Id="rId15" Type="http://schemas.openxmlformats.org/officeDocument/2006/relationships/tags" Target="../tags/tag591.xml" /><Relationship Id="rId16" Type="http://schemas.openxmlformats.org/officeDocument/2006/relationships/tags" Target="../tags/tag592.xml" /><Relationship Id="rId17" Type="http://schemas.openxmlformats.org/officeDocument/2006/relationships/tags" Target="../tags/tag593.xml" /><Relationship Id="rId18" Type="http://schemas.openxmlformats.org/officeDocument/2006/relationships/tags" Target="../tags/tag594.xml" /><Relationship Id="rId19" Type="http://schemas.openxmlformats.org/officeDocument/2006/relationships/tags" Target="../tags/tag595.xml" /><Relationship Id="rId2" Type="http://schemas.openxmlformats.org/officeDocument/2006/relationships/image" Target="../media/image1.png" /><Relationship Id="rId20" Type="http://schemas.openxmlformats.org/officeDocument/2006/relationships/tags" Target="../tags/tag596.xml" /><Relationship Id="rId21" Type="http://schemas.openxmlformats.org/officeDocument/2006/relationships/tags" Target="../tags/tag597.xml" /><Relationship Id="rId22" Type="http://schemas.openxmlformats.org/officeDocument/2006/relationships/tags" Target="../tags/tag598.xml" /><Relationship Id="rId23" Type="http://schemas.openxmlformats.org/officeDocument/2006/relationships/tags" Target="../tags/tag599.xml" /><Relationship Id="rId24" Type="http://schemas.openxmlformats.org/officeDocument/2006/relationships/tags" Target="../tags/tag600.xml" /><Relationship Id="rId25" Type="http://schemas.openxmlformats.org/officeDocument/2006/relationships/tags" Target="../tags/tag601.xml" /><Relationship Id="rId26" Type="http://schemas.openxmlformats.org/officeDocument/2006/relationships/tags" Target="../tags/tag602.xml" /><Relationship Id="rId27" Type="http://schemas.openxmlformats.org/officeDocument/2006/relationships/tags" Target="../tags/tag603.xml" /><Relationship Id="rId3" Type="http://schemas.openxmlformats.org/officeDocument/2006/relationships/tags" Target="../tags/tag579.xml" /><Relationship Id="rId4" Type="http://schemas.openxmlformats.org/officeDocument/2006/relationships/tags" Target="../tags/tag580.xml" /><Relationship Id="rId5" Type="http://schemas.openxmlformats.org/officeDocument/2006/relationships/tags" Target="../tags/tag581.xml" /><Relationship Id="rId6" Type="http://schemas.openxmlformats.org/officeDocument/2006/relationships/tags" Target="../tags/tag582.xml" /><Relationship Id="rId7" Type="http://schemas.openxmlformats.org/officeDocument/2006/relationships/tags" Target="../tags/tag583.xml" /><Relationship Id="rId8" Type="http://schemas.openxmlformats.org/officeDocument/2006/relationships/tags" Target="../tags/tag584.xml" /><Relationship Id="rId9" Type="http://schemas.openxmlformats.org/officeDocument/2006/relationships/tags" Target="../tags/tag58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604.xml" /><Relationship Id="rId3" Type="http://schemas.openxmlformats.org/officeDocument/2006/relationships/tags" Target="../tags/tag605.xml" /><Relationship Id="rId4" Type="http://schemas.openxmlformats.org/officeDocument/2006/relationships/tags" Target="../tags/tag60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14.xml" /><Relationship Id="rId11" Type="http://schemas.openxmlformats.org/officeDocument/2006/relationships/tags" Target="../tags/tag615.xml" /><Relationship Id="rId12" Type="http://schemas.openxmlformats.org/officeDocument/2006/relationships/tags" Target="../tags/tag616.xml" /><Relationship Id="rId2" Type="http://schemas.openxmlformats.org/officeDocument/2006/relationships/image" Target="../media/image1.png" /><Relationship Id="rId3" Type="http://schemas.openxmlformats.org/officeDocument/2006/relationships/tags" Target="../tags/tag607.xml" /><Relationship Id="rId4" Type="http://schemas.openxmlformats.org/officeDocument/2006/relationships/tags" Target="../tags/tag608.xml" /><Relationship Id="rId5" Type="http://schemas.openxmlformats.org/officeDocument/2006/relationships/tags" Target="../tags/tag609.xml" /><Relationship Id="rId6" Type="http://schemas.openxmlformats.org/officeDocument/2006/relationships/tags" Target="../tags/tag610.xml" /><Relationship Id="rId7" Type="http://schemas.openxmlformats.org/officeDocument/2006/relationships/tags" Target="../tags/tag611.xml" /><Relationship Id="rId8" Type="http://schemas.openxmlformats.org/officeDocument/2006/relationships/tags" Target="../tags/tag612.xml" /><Relationship Id="rId9" Type="http://schemas.openxmlformats.org/officeDocument/2006/relationships/tags" Target="../tags/tag6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24.xml" /><Relationship Id="rId11" Type="http://schemas.openxmlformats.org/officeDocument/2006/relationships/tags" Target="../tags/tag625.xml" /><Relationship Id="rId12" Type="http://schemas.openxmlformats.org/officeDocument/2006/relationships/tags" Target="../tags/tag626.xml" /><Relationship Id="rId13" Type="http://schemas.openxmlformats.org/officeDocument/2006/relationships/tags" Target="../tags/tag627.xml" /><Relationship Id="rId14" Type="http://schemas.openxmlformats.org/officeDocument/2006/relationships/tags" Target="../tags/tag628.xml" /><Relationship Id="rId15" Type="http://schemas.openxmlformats.org/officeDocument/2006/relationships/tags" Target="../tags/tag629.xml" /><Relationship Id="rId16" Type="http://schemas.openxmlformats.org/officeDocument/2006/relationships/tags" Target="../tags/tag630.xml" /><Relationship Id="rId17" Type="http://schemas.openxmlformats.org/officeDocument/2006/relationships/tags" Target="../tags/tag631.xml" /><Relationship Id="rId18" Type="http://schemas.openxmlformats.org/officeDocument/2006/relationships/tags" Target="../tags/tag632.xml" /><Relationship Id="rId19" Type="http://schemas.openxmlformats.org/officeDocument/2006/relationships/tags" Target="../tags/tag633.xml" /><Relationship Id="rId2" Type="http://schemas.openxmlformats.org/officeDocument/2006/relationships/image" Target="../media/image1.png" /><Relationship Id="rId20" Type="http://schemas.openxmlformats.org/officeDocument/2006/relationships/tags" Target="../tags/tag634.xml" /><Relationship Id="rId21" Type="http://schemas.openxmlformats.org/officeDocument/2006/relationships/tags" Target="../tags/tag635.xml" /><Relationship Id="rId22" Type="http://schemas.openxmlformats.org/officeDocument/2006/relationships/tags" Target="../tags/tag636.xml" /><Relationship Id="rId23" Type="http://schemas.openxmlformats.org/officeDocument/2006/relationships/tags" Target="../tags/tag637.xml" /><Relationship Id="rId24" Type="http://schemas.openxmlformats.org/officeDocument/2006/relationships/tags" Target="../tags/tag638.xml" /><Relationship Id="rId25" Type="http://schemas.openxmlformats.org/officeDocument/2006/relationships/tags" Target="../tags/tag639.xml" /><Relationship Id="rId26" Type="http://schemas.openxmlformats.org/officeDocument/2006/relationships/tags" Target="../tags/tag640.xml" /><Relationship Id="rId27" Type="http://schemas.openxmlformats.org/officeDocument/2006/relationships/tags" Target="../tags/tag641.xml" /><Relationship Id="rId28" Type="http://schemas.openxmlformats.org/officeDocument/2006/relationships/tags" Target="../tags/tag642.xml" /><Relationship Id="rId29" Type="http://schemas.openxmlformats.org/officeDocument/2006/relationships/tags" Target="../tags/tag643.xml" /><Relationship Id="rId3" Type="http://schemas.openxmlformats.org/officeDocument/2006/relationships/tags" Target="../tags/tag617.xml" /><Relationship Id="rId4" Type="http://schemas.openxmlformats.org/officeDocument/2006/relationships/tags" Target="../tags/tag618.xml" /><Relationship Id="rId5" Type="http://schemas.openxmlformats.org/officeDocument/2006/relationships/tags" Target="../tags/tag619.xml" /><Relationship Id="rId6" Type="http://schemas.openxmlformats.org/officeDocument/2006/relationships/tags" Target="../tags/tag620.xml" /><Relationship Id="rId7" Type="http://schemas.openxmlformats.org/officeDocument/2006/relationships/tags" Target="../tags/tag621.xml" /><Relationship Id="rId8" Type="http://schemas.openxmlformats.org/officeDocument/2006/relationships/tags" Target="../tags/tag622.xml" /><Relationship Id="rId9" Type="http://schemas.openxmlformats.org/officeDocument/2006/relationships/tags" Target="../tags/tag6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51.xml" /><Relationship Id="rId11" Type="http://schemas.openxmlformats.org/officeDocument/2006/relationships/tags" Target="../tags/tag652.xml" /><Relationship Id="rId12" Type="http://schemas.openxmlformats.org/officeDocument/2006/relationships/tags" Target="../tags/tag653.xml" /><Relationship Id="rId2" Type="http://schemas.openxmlformats.org/officeDocument/2006/relationships/image" Target="../media/image1.png" /><Relationship Id="rId3" Type="http://schemas.openxmlformats.org/officeDocument/2006/relationships/tags" Target="../tags/tag644.xml" /><Relationship Id="rId4" Type="http://schemas.openxmlformats.org/officeDocument/2006/relationships/tags" Target="../tags/tag645.xml" /><Relationship Id="rId5" Type="http://schemas.openxmlformats.org/officeDocument/2006/relationships/tags" Target="../tags/tag646.xml" /><Relationship Id="rId6" Type="http://schemas.openxmlformats.org/officeDocument/2006/relationships/tags" Target="../tags/tag647.xml" /><Relationship Id="rId7" Type="http://schemas.openxmlformats.org/officeDocument/2006/relationships/tags" Target="../tags/tag648.xml" /><Relationship Id="rId8" Type="http://schemas.openxmlformats.org/officeDocument/2006/relationships/tags" Target="../tags/tag649.xml" /><Relationship Id="rId9" Type="http://schemas.openxmlformats.org/officeDocument/2006/relationships/tags" Target="../tags/tag6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654.xml" /><Relationship Id="rId3" Type="http://schemas.openxmlformats.org/officeDocument/2006/relationships/tags" Target="../tags/tag655.xml" /><Relationship Id="rId4" Type="http://schemas.openxmlformats.org/officeDocument/2006/relationships/tags" Target="../tags/tag6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64.xml" /><Relationship Id="rId11" Type="http://schemas.openxmlformats.org/officeDocument/2006/relationships/tags" Target="../tags/tag665.xml" /><Relationship Id="rId12" Type="http://schemas.openxmlformats.org/officeDocument/2006/relationships/tags" Target="../tags/tag666.xml" /><Relationship Id="rId13" Type="http://schemas.openxmlformats.org/officeDocument/2006/relationships/tags" Target="../tags/tag667.xml" /><Relationship Id="rId14" Type="http://schemas.openxmlformats.org/officeDocument/2006/relationships/tags" Target="../tags/tag668.xml" /><Relationship Id="rId15" Type="http://schemas.openxmlformats.org/officeDocument/2006/relationships/tags" Target="../tags/tag669.xml" /><Relationship Id="rId16" Type="http://schemas.openxmlformats.org/officeDocument/2006/relationships/tags" Target="../tags/tag670.xml" /><Relationship Id="rId17" Type="http://schemas.openxmlformats.org/officeDocument/2006/relationships/tags" Target="../tags/tag671.xml" /><Relationship Id="rId18" Type="http://schemas.openxmlformats.org/officeDocument/2006/relationships/tags" Target="../tags/tag672.xml" /><Relationship Id="rId2" Type="http://schemas.openxmlformats.org/officeDocument/2006/relationships/image" Target="../media/image1.png" /><Relationship Id="rId3" Type="http://schemas.openxmlformats.org/officeDocument/2006/relationships/tags" Target="../tags/tag657.xml" /><Relationship Id="rId4" Type="http://schemas.openxmlformats.org/officeDocument/2006/relationships/tags" Target="../tags/tag658.xml" /><Relationship Id="rId5" Type="http://schemas.openxmlformats.org/officeDocument/2006/relationships/tags" Target="../tags/tag659.xml" /><Relationship Id="rId6" Type="http://schemas.openxmlformats.org/officeDocument/2006/relationships/tags" Target="../tags/tag660.xml" /><Relationship Id="rId7" Type="http://schemas.openxmlformats.org/officeDocument/2006/relationships/tags" Target="../tags/tag661.xml" /><Relationship Id="rId8" Type="http://schemas.openxmlformats.org/officeDocument/2006/relationships/tags" Target="../tags/tag662.xml" /><Relationship Id="rId9" Type="http://schemas.openxmlformats.org/officeDocument/2006/relationships/tags" Target="../tags/tag6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80.xml" /><Relationship Id="rId11" Type="http://schemas.openxmlformats.org/officeDocument/2006/relationships/tags" Target="../tags/tag681.xml" /><Relationship Id="rId12" Type="http://schemas.openxmlformats.org/officeDocument/2006/relationships/tags" Target="../tags/tag682.xml" /><Relationship Id="rId13" Type="http://schemas.openxmlformats.org/officeDocument/2006/relationships/tags" Target="../tags/tag683.xml" /><Relationship Id="rId14" Type="http://schemas.openxmlformats.org/officeDocument/2006/relationships/tags" Target="../tags/tag684.xml" /><Relationship Id="rId15" Type="http://schemas.openxmlformats.org/officeDocument/2006/relationships/tags" Target="../tags/tag685.xml" /><Relationship Id="rId16" Type="http://schemas.openxmlformats.org/officeDocument/2006/relationships/tags" Target="../tags/tag686.xml" /><Relationship Id="rId17" Type="http://schemas.openxmlformats.org/officeDocument/2006/relationships/tags" Target="../tags/tag687.xml" /><Relationship Id="rId18" Type="http://schemas.openxmlformats.org/officeDocument/2006/relationships/tags" Target="../tags/tag688.xml" /><Relationship Id="rId19" Type="http://schemas.openxmlformats.org/officeDocument/2006/relationships/tags" Target="../tags/tag689.xml" /><Relationship Id="rId2" Type="http://schemas.openxmlformats.org/officeDocument/2006/relationships/image" Target="../media/image1.png" /><Relationship Id="rId20" Type="http://schemas.openxmlformats.org/officeDocument/2006/relationships/tags" Target="../tags/tag690.xml" /><Relationship Id="rId21" Type="http://schemas.openxmlformats.org/officeDocument/2006/relationships/tags" Target="../tags/tag691.xml" /><Relationship Id="rId22" Type="http://schemas.openxmlformats.org/officeDocument/2006/relationships/tags" Target="../tags/tag692.xml" /><Relationship Id="rId23" Type="http://schemas.openxmlformats.org/officeDocument/2006/relationships/tags" Target="../tags/tag693.xml" /><Relationship Id="rId24" Type="http://schemas.openxmlformats.org/officeDocument/2006/relationships/tags" Target="../tags/tag694.xml" /><Relationship Id="rId3" Type="http://schemas.openxmlformats.org/officeDocument/2006/relationships/tags" Target="../tags/tag673.xml" /><Relationship Id="rId4" Type="http://schemas.openxmlformats.org/officeDocument/2006/relationships/tags" Target="../tags/tag674.xml" /><Relationship Id="rId5" Type="http://schemas.openxmlformats.org/officeDocument/2006/relationships/tags" Target="../tags/tag675.xml" /><Relationship Id="rId6" Type="http://schemas.openxmlformats.org/officeDocument/2006/relationships/tags" Target="../tags/tag676.xml" /><Relationship Id="rId7" Type="http://schemas.openxmlformats.org/officeDocument/2006/relationships/tags" Target="../tags/tag677.xml" /><Relationship Id="rId8" Type="http://schemas.openxmlformats.org/officeDocument/2006/relationships/tags" Target="../tags/tag678.xml" /><Relationship Id="rId9" Type="http://schemas.openxmlformats.org/officeDocument/2006/relationships/tags" Target="../tags/tag6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02.xml" /><Relationship Id="rId11" Type="http://schemas.openxmlformats.org/officeDocument/2006/relationships/tags" Target="../tags/tag703.xml" /><Relationship Id="rId12" Type="http://schemas.openxmlformats.org/officeDocument/2006/relationships/tags" Target="../tags/tag704.xml" /><Relationship Id="rId13" Type="http://schemas.openxmlformats.org/officeDocument/2006/relationships/tags" Target="../tags/tag705.xml" /><Relationship Id="rId14" Type="http://schemas.openxmlformats.org/officeDocument/2006/relationships/tags" Target="../tags/tag706.xml" /><Relationship Id="rId15" Type="http://schemas.openxmlformats.org/officeDocument/2006/relationships/tags" Target="../tags/tag707.xml" /><Relationship Id="rId16" Type="http://schemas.openxmlformats.org/officeDocument/2006/relationships/tags" Target="../tags/tag708.xml" /><Relationship Id="rId17" Type="http://schemas.openxmlformats.org/officeDocument/2006/relationships/tags" Target="../tags/tag709.xml" /><Relationship Id="rId18" Type="http://schemas.openxmlformats.org/officeDocument/2006/relationships/tags" Target="../tags/tag710.xml" /><Relationship Id="rId19" Type="http://schemas.openxmlformats.org/officeDocument/2006/relationships/tags" Target="../tags/tag711.xml" /><Relationship Id="rId2" Type="http://schemas.openxmlformats.org/officeDocument/2006/relationships/image" Target="../media/image1.png" /><Relationship Id="rId20" Type="http://schemas.openxmlformats.org/officeDocument/2006/relationships/tags" Target="../tags/tag712.xml" /><Relationship Id="rId21" Type="http://schemas.openxmlformats.org/officeDocument/2006/relationships/tags" Target="../tags/tag713.xml" /><Relationship Id="rId22" Type="http://schemas.openxmlformats.org/officeDocument/2006/relationships/tags" Target="../tags/tag714.xml" /><Relationship Id="rId23" Type="http://schemas.openxmlformats.org/officeDocument/2006/relationships/tags" Target="../tags/tag715.xml" /><Relationship Id="rId3" Type="http://schemas.openxmlformats.org/officeDocument/2006/relationships/tags" Target="../tags/tag695.xml" /><Relationship Id="rId4" Type="http://schemas.openxmlformats.org/officeDocument/2006/relationships/tags" Target="../tags/tag696.xml" /><Relationship Id="rId5" Type="http://schemas.openxmlformats.org/officeDocument/2006/relationships/tags" Target="../tags/tag697.xml" /><Relationship Id="rId6" Type="http://schemas.openxmlformats.org/officeDocument/2006/relationships/tags" Target="../tags/tag698.xml" /><Relationship Id="rId7" Type="http://schemas.openxmlformats.org/officeDocument/2006/relationships/tags" Target="../tags/tag699.xml" /><Relationship Id="rId8" Type="http://schemas.openxmlformats.org/officeDocument/2006/relationships/tags" Target="../tags/tag700.xml" /><Relationship Id="rId9" Type="http://schemas.openxmlformats.org/officeDocument/2006/relationships/tags" Target="../tags/tag70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716.xml" /><Relationship Id="rId4" Type="http://schemas.openxmlformats.org/officeDocument/2006/relationships/tags" Target="../tags/tag7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>
          <a:xfrm>
            <a:off x="2144713" y="1560830"/>
            <a:ext cx="7902575" cy="2182495"/>
          </a:xfrm>
        </p:spPr>
        <p:txBody>
          <a:bodyPr>
            <a:normAutofit fontScale="80000"/>
          </a:bodyPr>
          <a:lstStyle/>
          <a:p>
            <a:pPr algn="ctr"/>
            <a:r>
              <a:rPr lang="zh-CN" altLang="en-US">
                <a:solidFill>
                  <a:schemeClr val="dk1"/>
                </a:solidFill>
              </a:rPr>
              <a:t>全麻后并发症及处理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目录</a:t>
            </a: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1440815" y="2864485"/>
            <a:ext cx="256413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10" name="标题"/>
          <p:cNvSpPr txBox="1"/>
          <p:nvPr>
            <p:custDataLst>
              <p:tags r:id="rId5"/>
            </p:custDataLst>
          </p:nvPr>
        </p:nvSpPr>
        <p:spPr>
          <a:xfrm>
            <a:off x="1440815" y="3814445"/>
            <a:ext cx="2564130" cy="15309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全麻后常见并发症</a:t>
            </a:r>
          </a:p>
        </p:txBody>
      </p:sp>
      <p:sp>
        <p:nvSpPr>
          <p:cNvPr id="7" name="矩形: 圆角 6"/>
          <p:cNvSpPr/>
          <p:nvPr>
            <p:custDataLst>
              <p:tags r:id="rId6"/>
            </p:custDataLst>
          </p:nvPr>
        </p:nvSpPr>
        <p:spPr>
          <a:xfrm>
            <a:off x="1124585" y="2255520"/>
            <a:ext cx="307530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7"/>
            </p:custDataLst>
          </p:nvPr>
        </p:nvSpPr>
        <p:spPr>
          <a:xfrm>
            <a:off x="4838065" y="2864485"/>
            <a:ext cx="256413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16" name="标题"/>
          <p:cNvSpPr txBox="1"/>
          <p:nvPr>
            <p:custDataLst>
              <p:tags r:id="rId8"/>
            </p:custDataLst>
          </p:nvPr>
        </p:nvSpPr>
        <p:spPr>
          <a:xfrm>
            <a:off x="4838065" y="3814445"/>
            <a:ext cx="2564130" cy="15309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并发症的处理方法</a:t>
            </a:r>
          </a:p>
        </p:txBody>
      </p:sp>
      <p:sp>
        <p:nvSpPr>
          <p:cNvPr id="26" name="矩形: 圆角 6"/>
          <p:cNvSpPr/>
          <p:nvPr>
            <p:custDataLst>
              <p:tags r:id="rId9"/>
            </p:custDataLst>
          </p:nvPr>
        </p:nvSpPr>
        <p:spPr>
          <a:xfrm>
            <a:off x="4521835" y="2255520"/>
            <a:ext cx="307530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3" name="序号"/>
          <p:cNvSpPr txBox="1"/>
          <p:nvPr>
            <p:custDataLst>
              <p:tags r:id="rId10"/>
            </p:custDataLst>
          </p:nvPr>
        </p:nvSpPr>
        <p:spPr>
          <a:xfrm>
            <a:off x="8235315" y="2864485"/>
            <a:ext cx="256413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34" name="标题"/>
          <p:cNvSpPr txBox="1"/>
          <p:nvPr>
            <p:custDataLst>
              <p:tags r:id="rId11"/>
            </p:custDataLst>
          </p:nvPr>
        </p:nvSpPr>
        <p:spPr>
          <a:xfrm>
            <a:off x="8235315" y="3814445"/>
            <a:ext cx="2564130" cy="15309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预防并发症的措施</a:t>
            </a:r>
          </a:p>
        </p:txBody>
      </p:sp>
      <p:sp>
        <p:nvSpPr>
          <p:cNvPr id="36" name="矩形: 圆角 6"/>
          <p:cNvSpPr/>
          <p:nvPr>
            <p:custDataLst>
              <p:tags r:id="rId12"/>
            </p:custDataLst>
          </p:nvPr>
        </p:nvSpPr>
        <p:spPr>
          <a:xfrm>
            <a:off x="7919085" y="2255520"/>
            <a:ext cx="307530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全麻后常见并发症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" name="图片 50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0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呼吸抑制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8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13"/>
          <p:cNvSpPr/>
          <p:nvPr>
            <p:custDataLst>
              <p:tags r:id="rId9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14"/>
          <p:cNvSpPr/>
          <p:nvPr>
            <p:custDataLst>
              <p:tags r:id="rId10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15"/>
          <p:cNvSpPr/>
          <p:nvPr>
            <p:custDataLst>
              <p:tags r:id="rId11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12"/>
          <p:cNvSpPr/>
          <p:nvPr>
            <p:custDataLst>
              <p:tags r:id="rId12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Freeform 13"/>
          <p:cNvSpPr/>
          <p:nvPr>
            <p:custDataLst>
              <p:tags r:id="rId13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14"/>
          <p:cNvSpPr/>
          <p:nvPr>
            <p:custDataLst>
              <p:tags r:id="rId14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15"/>
          <p:cNvSpPr/>
          <p:nvPr>
            <p:custDataLst>
              <p:tags r:id="rId15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6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23"/>
          <p:cNvSpPr/>
          <p:nvPr>
            <p:custDataLst>
              <p:tags r:id="rId17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0" name="文本框 649"/>
          <p:cNvSpPr txBox="1"/>
          <p:nvPr>
            <p:custDataLst>
              <p:tags r:id="rId18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原因：麻醉药物对呼吸中枢的抑制作用</a:t>
            </a: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20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13"/>
          <p:cNvSpPr/>
          <p:nvPr>
            <p:custDataLst>
              <p:tags r:id="rId21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14"/>
          <p:cNvSpPr/>
          <p:nvPr>
            <p:custDataLst>
              <p:tags r:id="rId22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15"/>
          <p:cNvSpPr/>
          <p:nvPr>
            <p:custDataLst>
              <p:tags r:id="rId23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12"/>
          <p:cNvSpPr/>
          <p:nvPr>
            <p:custDataLst>
              <p:tags r:id="rId24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 13"/>
          <p:cNvSpPr/>
          <p:nvPr>
            <p:custDataLst>
              <p:tags r:id="rId25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14"/>
          <p:cNvSpPr/>
          <p:nvPr>
            <p:custDataLst>
              <p:tags r:id="rId26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15"/>
          <p:cNvSpPr/>
          <p:nvPr>
            <p:custDataLst>
              <p:tags r:id="rId27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8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23"/>
          <p:cNvSpPr/>
          <p:nvPr>
            <p:custDataLst>
              <p:tags r:id="rId29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30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症状：呼吸频率降低、呼吸深度变浅、呼吸暂停等</a:t>
            </a:r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32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13"/>
          <p:cNvSpPr/>
          <p:nvPr>
            <p:custDataLst>
              <p:tags r:id="rId33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14"/>
          <p:cNvSpPr/>
          <p:nvPr>
            <p:custDataLst>
              <p:tags r:id="rId34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Freeform 15"/>
          <p:cNvSpPr/>
          <p:nvPr>
            <p:custDataLst>
              <p:tags r:id="rId35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Freeform 12"/>
          <p:cNvSpPr/>
          <p:nvPr>
            <p:custDataLst>
              <p:tags r:id="rId36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Freeform 13"/>
          <p:cNvSpPr/>
          <p:nvPr>
            <p:custDataLst>
              <p:tags r:id="rId37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Freeform 14"/>
          <p:cNvSpPr/>
          <p:nvPr>
            <p:custDataLst>
              <p:tags r:id="rId38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15"/>
          <p:cNvSpPr/>
          <p:nvPr>
            <p:custDataLst>
              <p:tags r:id="rId39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40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Freeform 23"/>
          <p:cNvSpPr/>
          <p:nvPr>
            <p:custDataLst>
              <p:tags r:id="rId41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42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处理方法：及时调整麻醉药物剂量，使用呼吸兴奋剂，辅助呼吸等</a:t>
            </a:r>
          </a:p>
        </p:txBody>
      </p:sp>
      <p:sp>
        <p:nvSpPr>
          <p:cNvPr id="38" name="文本框 37"/>
          <p:cNvSpPr txBox="1"/>
          <p:nvPr>
            <p:custDataLst>
              <p:tags r:id="rId43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4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13"/>
          <p:cNvSpPr/>
          <p:nvPr>
            <p:custDataLst>
              <p:tags r:id="rId45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14"/>
          <p:cNvSpPr/>
          <p:nvPr>
            <p:custDataLst>
              <p:tags r:id="rId46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15"/>
          <p:cNvSpPr/>
          <p:nvPr>
            <p:custDataLst>
              <p:tags r:id="rId47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12"/>
          <p:cNvSpPr/>
          <p:nvPr>
            <p:custDataLst>
              <p:tags r:id="rId48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3"/>
          <p:cNvSpPr/>
          <p:nvPr>
            <p:custDataLst>
              <p:tags r:id="rId49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4"/>
          <p:cNvSpPr/>
          <p:nvPr>
            <p:custDataLst>
              <p:tags r:id="rId50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5"/>
          <p:cNvSpPr/>
          <p:nvPr>
            <p:custDataLst>
              <p:tags r:id="rId51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52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23"/>
          <p:cNvSpPr/>
          <p:nvPr>
            <p:custDataLst>
              <p:tags r:id="rId53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文本框 48"/>
          <p:cNvSpPr txBox="1"/>
          <p:nvPr>
            <p:custDataLst>
              <p:tags r:id="rId54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预防措施：选择合适的麻醉药物，控制麻醉深度，密切监测呼吸情况等</a:t>
            </a: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低血压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7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原因：全麻后血管扩张，导致血压下降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2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症状：头晕、头痛、恶心、呕吐等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7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预防措施：术前评估患者身体状况，调整麻醉方案，术后密切观察血压变化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2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处理方法：补充液体，使用升压药物，监测血压变化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7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恶心呕吐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7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8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9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0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原因：全麻后胃肠道功能尚未恢复，药物刺激胃肠道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2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3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4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5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症状：恶心、呕吐、腹部不适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7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8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9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0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处理方法：调整饮食，避免油腻食物，适当饮水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2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3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4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5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预防措施：术后早期活动，促进胃肠道功能恢复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6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并发症的处理方法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呼吸抑制的处理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监测呼吸：密切观察患者的呼吸频率、深度和节律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保持气道通畅：及时清除呼吸道分泌物，保持气道通畅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辅助呼吸：使用呼吸机进行辅助呼吸，确保患者获得足够的氧气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药物治疗：使用呼吸兴奋剂，如尼可刹米、多沙普仑等，以改善呼吸抑制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紧急处理：如呼吸抑制严重，需立即进行气管插管或气管切开，以确保患者生命安全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低血压的处理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2647222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8"/>
            </p:custDataLst>
          </p:nvPr>
        </p:nvSpPr>
        <p:spPr>
          <a:xfrm rot="5400000">
            <a:off x="9227015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642502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监测血压：密切关注患者的血压变化，及时发现低血压症状</a:t>
            </a:r>
          </a:p>
        </p:txBody>
      </p:sp>
      <p:sp>
        <p:nvSpPr>
          <p:cNvPr id="57" name="对角圆角矩形 56"/>
          <p:cNvSpPr/>
          <p:nvPr>
            <p:custDataLst>
              <p:tags r:id="rId10"/>
            </p:custDataLst>
          </p:nvPr>
        </p:nvSpPr>
        <p:spPr>
          <a:xfrm>
            <a:off x="2760504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1"/>
            </p:custDataLst>
          </p:nvPr>
        </p:nvCxnSpPr>
        <p:spPr>
          <a:xfrm flipH="1">
            <a:off x="2760504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2"/>
            </p:custDataLst>
          </p:nvPr>
        </p:nvSpPr>
        <p:spPr>
          <a:xfrm>
            <a:off x="2794332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3968969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调整体位：将患者调整为半卧位或坐位，以减轻心脏负担</a:t>
            </a:r>
          </a:p>
        </p:txBody>
      </p:sp>
      <p:sp>
        <p:nvSpPr>
          <p:cNvPr id="70" name="对角圆角矩形 69"/>
          <p:cNvSpPr/>
          <p:nvPr>
            <p:custDataLst>
              <p:tags r:id="rId14"/>
            </p:custDataLst>
          </p:nvPr>
        </p:nvSpPr>
        <p:spPr>
          <a:xfrm flipV="1">
            <a:off x="4084611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5"/>
            </p:custDataLst>
          </p:nvPr>
        </p:nvCxnSpPr>
        <p:spPr>
          <a:xfrm flipH="1" flipV="1">
            <a:off x="4084611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6"/>
            </p:custDataLst>
          </p:nvPr>
        </p:nvSpPr>
        <p:spPr>
          <a:xfrm>
            <a:off x="4118438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16223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补充液体：根据患者情况，适当补充生理盐水或葡萄糖溶液</a:t>
            </a:r>
          </a:p>
        </p:txBody>
      </p:sp>
      <p:sp>
        <p:nvSpPr>
          <p:cNvPr id="80" name="对角圆角矩形 79"/>
          <p:cNvSpPr/>
          <p:nvPr>
            <p:custDataLst>
              <p:tags r:id="rId18"/>
            </p:custDataLst>
          </p:nvPr>
        </p:nvSpPr>
        <p:spPr>
          <a:xfrm>
            <a:off x="5297548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9"/>
            </p:custDataLst>
          </p:nvPr>
        </p:nvCxnSpPr>
        <p:spPr>
          <a:xfrm flipH="1">
            <a:off x="5297548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0"/>
            </p:custDataLst>
          </p:nvPr>
        </p:nvSpPr>
        <p:spPr>
          <a:xfrm>
            <a:off x="5331375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1"/>
            </p:custDataLst>
          </p:nvPr>
        </p:nvSpPr>
        <p:spPr>
          <a:xfrm>
            <a:off x="644386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使用升压药物：在医生指导下，使用升压药物如多巴胺、去甲肾上腺素等</a:t>
            </a:r>
          </a:p>
        </p:txBody>
      </p:sp>
      <p:sp>
        <p:nvSpPr>
          <p:cNvPr id="85" name="对角圆角矩形 84"/>
          <p:cNvSpPr/>
          <p:nvPr>
            <p:custDataLst>
              <p:tags r:id="rId22"/>
            </p:custDataLst>
          </p:nvPr>
        </p:nvSpPr>
        <p:spPr>
          <a:xfrm flipV="1">
            <a:off x="6576813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3"/>
            </p:custDataLst>
          </p:nvPr>
        </p:nvCxnSpPr>
        <p:spPr>
          <a:xfrm flipH="1" flipV="1">
            <a:off x="6576813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4"/>
            </p:custDataLst>
          </p:nvPr>
        </p:nvSpPr>
        <p:spPr>
          <a:xfrm>
            <a:off x="6610640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文本框 1"/>
          <p:cNvSpPr txBox="1"/>
          <p:nvPr>
            <p:custDataLst>
              <p:tags r:id="rId25"/>
            </p:custDataLst>
          </p:nvPr>
        </p:nvSpPr>
        <p:spPr>
          <a:xfrm>
            <a:off x="7681975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调整麻醉药物：调整麻醉药物的剂量和种类，以减轻低血压症状</a:t>
            </a:r>
          </a:p>
        </p:txBody>
      </p:sp>
      <p:sp>
        <p:nvSpPr>
          <p:cNvPr id="90" name="对角圆角矩形 89"/>
          <p:cNvSpPr/>
          <p:nvPr>
            <p:custDataLst>
              <p:tags r:id="rId26"/>
            </p:custDataLst>
          </p:nvPr>
        </p:nvSpPr>
        <p:spPr>
          <a:xfrm>
            <a:off x="78440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7"/>
            </p:custDataLst>
          </p:nvPr>
        </p:nvCxnSpPr>
        <p:spPr>
          <a:xfrm flipH="1">
            <a:off x="7844032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7877859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恶心呕吐的处理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保持患者体位舒适，避免头部过低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监测患者呕吐物，观察呕吐物的颜色、气味和量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及时清理呕吐物，保持患者口腔卫生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给予患者适当的止吐药物，如胃复安、昂丹司琼等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观察患者呕吐情况，如有持续呕吐或呕吐物中带有血丝，及时通知医生进行处理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预防并发症的措施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术前评估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7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8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10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1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2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3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患者身体状况：评估患者的健康状况，包括年龄、体重、疾病史等</a:t>
            </a: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麻醉风险评估：评估患者对麻醉的耐受性和风险，包括过敏史、药物反应等</a:t>
            </a: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手术风险评估：评估手术的风险和难度，包括手术类型、手术时间等</a:t>
            </a: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患者心理状况：评估患者的心理状况，包括焦虑、恐惧等情绪，以及患者对麻醉和手术的理解和配合程度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麻醉方案的选择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7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8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9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0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麻醉过程中密切观察患者生命体征，及时调整麻醉方案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2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3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4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遵循麻醉原则，确保麻醉效果和安全性</a:t>
            </a:r>
          </a:p>
        </p:txBody>
      </p:sp>
      <p:sp>
        <p:nvSpPr>
          <p:cNvPr id="37" name="矩形 36"/>
          <p:cNvSpPr/>
          <p:nvPr>
            <p:custDataLst>
              <p:tags r:id="rId15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6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7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考虑患者年龄、性别、体重等因素，制定个性化的麻醉方案</a:t>
            </a:r>
          </a:p>
        </p:txBody>
      </p:sp>
      <p:sp>
        <p:nvSpPr>
          <p:cNvPr id="38" name="矩形 37"/>
          <p:cNvSpPr/>
          <p:nvPr>
            <p:custDataLst>
              <p:tags r:id="rId19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20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21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根据患者病情和手术类型选择合适的麻醉方案</a:t>
            </a:r>
          </a:p>
        </p:txBody>
      </p:sp>
      <p:sp>
        <p:nvSpPr>
          <p:cNvPr id="39" name="矩形 38"/>
          <p:cNvSpPr/>
          <p:nvPr>
            <p:custDataLst>
              <p:tags r:id="rId23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术后监测和护理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术后监测：密切关注患者的生命体征，如心率、血压、呼吸等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2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术后护理：保持患者舒适，预防压疮、静脉血栓等并发症</a:t>
            </a:r>
          </a:p>
        </p:txBody>
      </p:sp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6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术后饮食：提供营养丰富的饮食，促进伤口愈合</a:t>
            </a:r>
          </a:p>
        </p:txBody>
      </p:sp>
      <p:sp>
        <p:nvSpPr>
          <p:cNvPr id="11" name="矩形 10"/>
          <p:cNvSpPr/>
          <p:nvPr>
            <p:custDataLst>
              <p:tags r:id="rId19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20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术后康复：指导患者进行适当的康复训练，促进身体恢复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algn="ctr"/>
            <a:r>
              <a:rPr lang="zh-CN" altLang="en-US" kern="0" spc="400">
                <a:solidFill>
                  <a:schemeClr val="tx1"/>
                </a:solidFill>
                <a:uFillTx/>
                <a:latin typeface="+中文标题" charset="0"/>
              </a:rPr>
              <a:t>感谢您的观看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88.54984&quot;,&quot;top&quot;:&quot;177.5999&quot;,&quot;width&quot;:&quot;783&quot;,&quot;height&quot;:&quot;279.7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29"/>
  <p:tag name="KSO_WM_TEMPLATE_THUMBS_INDEX" val="1、9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SLIDE_CONTENT_AREA" val="{&quot;left&quot;:&quot;88.54984&quot;,&quot;top&quot;:&quot;177.5999&quot;,&quot;width&quot;:&quot;783&quot;,&quot;height&quot;:&quot;279.7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29"/>
  <p:tag name="KSO_WM_TEMPLATE_THUMBS_INDEX" val="1、9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SLIDE_CONTENT_AREA" val="{&quot;left&quot;:&quot;88.54984&quot;,&quot;top&quot;:&quot;177.5999&quot;,&quot;width&quot;:&quot;783&quot;,&quot;height&quot;:&quot;279.7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29"/>
  <p:tag name="KSO_WM_TEMPLATE_THUMBS_INDEX" val="1、9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490.xml><?xml version="1.0" encoding="utf-8"?>
<p:tagLst xmlns:p="http://schemas.openxmlformats.org/presentationml/2006/main">
  <p:tag name="KSO_WM_BEAUTIFY_FLAG" val="#wm#"/>
  <p:tag name="KSO_WM_SLIDE_CONTENT_AREA" val="{&quot;left&quot;:&quot;115.4&quot;,&quot;top&quot;:&quot;72.4&quot;,&quot;width&quot;:&quot;732.2&quot;,&quot;height&quot;:&quot;358&quot;}"/>
  <p:tag name="KSO_WM_SLIDE_ID" val="custom2023084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  <p:tag name="KSO_WM_TEMPLATE_THUMBS_INDEX" val="1、9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USESOURCEFORMAT_APPLY" val="1"/>
  <p:tag name="KSO_WM_UNIT_VALUE" val="1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4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504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1"/>
  <p:tag name="KSO_WM_UNIT_VALUE" val="0"/>
</p:tagLst>
</file>

<file path=ppt/tags/tag51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1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1"/>
  <p:tag name="KSO_WM_UNIT_VALUE" val="0"/>
</p:tagLst>
</file>

<file path=ppt/tags/tag51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1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1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1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1"/>
  <p:tag name="KSO_WM_UNIT_VALUE" val="0"/>
</p:tagLst>
</file>

<file path=ppt/tags/tag51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1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1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1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20"/>
</p:tagLst>
</file>

<file path=ppt/tags/tag52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1"/>
  <p:tag name="KSO_WM_UNIT_VALUE" val="0"/>
</p:tagLst>
</file>

<file path=ppt/tags/tag52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2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1"/>
  <p:tag name="KSO_WM_UNIT_VALUE" val="0"/>
</p:tagLst>
</file>

<file path=ppt/tags/tag52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2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1"/>
  <p:tag name="KSO_WM_UNIT_VALUE" val="0"/>
</p:tagLst>
</file>

<file path=ppt/tags/tag52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2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20"/>
</p:tagLst>
</file>

<file path=ppt/tags/tag53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1"/>
  <p:tag name="KSO_WM_UNIT_VALUE" val="0"/>
</p:tagLst>
</file>

<file path=ppt/tags/tag53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3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1"/>
  <p:tag name="KSO_WM_UNIT_VALUE" val="0"/>
</p:tagLst>
</file>

<file path=ppt/tags/tag53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3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3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1"/>
  <p:tag name="KSO_WM_UNIT_VALUE" val="0"/>
</p:tagLst>
</file>

<file path=ppt/tags/tag54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4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4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4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4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20"/>
</p:tagLst>
</file>

<file path=ppt/tags/tag54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1"/>
  <p:tag name="KSO_WM_UNIT_VALUE" val="0"/>
</p:tagLst>
</file>

<file path=ppt/tags/tag54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4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1"/>
  <p:tag name="KSO_WM_UNIT_VALUE" val="0"/>
</p:tagLst>
</file>

<file path=ppt/tags/tag54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4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5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5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1"/>
  <p:tag name="KSO_WM_UNIT_VALUE" val="0"/>
</p:tagLst>
</file>

<file path=ppt/tags/tag55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5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5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5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5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20"/>
</p:tagLst>
</file>

<file path=ppt/tags/tag5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09:30&quot;,&quot;maxSize&quot;:{&quot;size1&quot;:22.2},&quot;minSize&quot;:{&quot;size1&quot;:13.5},&quot;normalSize&quot;:{&quot;size1&quot;:13.5},&quot;subLayout&quot;:[{&quot;id&quot;:&quot;2023-09-04T19:09:30&quot;,&quot;margin&quot;:{&quot;bottom&quot;:0.025999998673796654,&quot;left&quot;:2.117000102996826,&quot;right&quot;:1.2699999809265137,&quot;top&quot;:0.4230000376701355},&quot;type&quot;:0},{&quot;id&quot;:&quot;2023-09-04T19:09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1"/>
</p:tagLst>
</file>

<file path=ppt/tags/tag5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1"/>
</p:tagLst>
</file>

<file path=ppt/tags/tag5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1"/>
</p:tagLst>
</file>

<file path=ppt/tags/tag5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1"/>
</p:tagLst>
</file>

<file path=ppt/tags/tag5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09:36&quot;,&quot;maxSize&quot;:{&quot;size1&quot;:22.2},&quot;minSize&quot;:{&quot;size1&quot;:13.5},&quot;normalSize&quot;:{&quot;size1&quot;:13.5},&quot;subLayout&quot;:[{&quot;id&quot;:&quot;2023-09-04T19:09:36&quot;,&quot;margin&quot;:{&quot;bottom&quot;:0.025999998673796654,&quot;left&quot;:2.117000102996826,&quot;right&quot;:1.2699999809265137,&quot;top&quot;:0.4230000376701355},&quot;type&quot;:0},{&quot;id&quot;:&quot;2023-09-04T19:09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8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8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8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8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58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58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8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9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9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59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59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9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9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59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59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59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9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60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60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60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6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09:41&quot;,&quot;maxSize&quot;:{&quot;size1&quot;:22.2},&quot;minSize&quot;:{&quot;size1&quot;:13.5},&quot;normalSize&quot;:{&quot;size1&quot;:13.5},&quot;subLayout&quot;:[{&quot;id&quot;:&quot;2023-09-04T19:09:41&quot;,&quot;margin&quot;:{&quot;bottom&quot;:0.025999998673796654,&quot;left&quot;:2.117000102996826,&quot;right&quot;:1.2699999809265137,&quot;top&quot;:0.4230000376701355},&quot;type&quot;:0},{&quot;id&quot;:&quot;2023-09-04T19:09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606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6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11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12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13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14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15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09:48&quot;,&quot;maxSize&quot;:{&quot;size1&quot;:22.2},&quot;minSize&quot;:{&quot;size1&quot;:13.5},&quot;normalSize&quot;:{&quot;size1&quot;:13.5},&quot;subLayout&quot;:[{&quot;id&quot;:&quot;2023-09-04T19:09:48&quot;,&quot;margin&quot;:{&quot;bottom&quot;:0.025999998673796654,&quot;left&quot;:2.117000102996826,&quot;right&quot;:1.2699999809265137,&quot;top&quot;:0.4230000376701355},&quot;type&quot;:0},{&quot;id&quot;:&quot;2023-09-04T19:09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6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6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6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6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6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6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1"/>
</p:tagLst>
</file>

<file path=ppt/tags/tag6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09:55&quot;,&quot;maxSize&quot;:{&quot;size1&quot;:22.2},&quot;minSize&quot;:{&quot;size1&quot;:13.5},&quot;normalSize&quot;:{&quot;size1&quot;:13.5},&quot;subLayout&quot;:[{&quot;id&quot;:&quot;2023-09-04T19:09:55&quot;,&quot;margin&quot;:{&quot;bottom&quot;:0.025999998673796654,&quot;left&quot;:2.117000102996826,&quot;right&quot;:1.2699999809265137,&quot;top&quot;:0.4230000376701355},&quot;type&quot;:0},{&quot;id&quot;:&quot;2023-09-04T19:09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48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49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50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51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52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6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10:01&quot;,&quot;maxSize&quot;:{&quot;size1&quot;:22.2},&quot;minSize&quot;:{&quot;size1&quot;:13.5},&quot;normalSize&quot;:{&quot;size1&quot;:13.5},&quot;subLayout&quot;:[{&quot;id&quot;:&quot;2023-09-04T19:10:01&quot;,&quot;margin&quot;:{&quot;bottom&quot;:0.025999998673796654,&quot;left&quot;:2.117000102996826,&quot;right&quot;:1.2699999809265137,&quot;top&quot;:0.4230000376701355},&quot;type&quot;:0},{&quot;id&quot;:&quot;2023-09-04T19:10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656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6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6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6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6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6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6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6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6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10:09&quot;,&quot;maxSize&quot;:{&quot;size1&quot;:22.2},&quot;minSize&quot;:{&quot;size1&quot;:13.5},&quot;normalSize&quot;:{&quot;size1&quot;:13.5},&quot;subLayout&quot;:[{&quot;id&quot;:&quot;2023-09-04T19:10:09&quot;,&quot;margin&quot;:{&quot;bottom&quot;:0.025999998673796654,&quot;left&quot;:2.117000102996826,&quot;right&quot;:1.2699999809265137,&quot;top&quot;:0.4230000376701355},&quot;type&quot;:0},{&quot;id&quot;:&quot;2023-09-04T19:10:0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1"/>
</p:tagLst>
</file>

<file path=ppt/tags/tag6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6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6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10:14&quot;,&quot;maxSize&quot;:{&quot;size1&quot;:22.2},&quot;minSize&quot;:{&quot;size1&quot;:13.5},&quot;normalSize&quot;:{&quot;size1&quot;:13.5},&quot;subLayout&quot;:[{&quot;id&quot;:&quot;2023-09-04T19:10:14&quot;,&quot;margin&quot;:{&quot;bottom&quot;:0.025999998673796654,&quot;left&quot;:2.117000102996826,&quot;right&quot;:1.2699999809265137,&quot;top&quot;:0.4230000376701355},&quot;type&quot;:0},{&quot;id&quot;:&quot;2023-09-04T19:10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9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0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1"/>
  <p:tag name="KSO_WM_UNIT_VALUE" val="33"/>
</p:tagLst>
</file>

<file path=ppt/tags/tag70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0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1"/>
  <p:tag name="KSO_WM_UNIT_VALUE" val="33"/>
</p:tagLst>
</file>

<file path=ppt/tags/tag70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0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1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1"/>
  <p:tag name="KSO_WM_UNIT_VALUE" val="33"/>
</p:tagLst>
</file>

<file path=ppt/tags/tag71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1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1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1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1"/>
  <p:tag name="KSO_WM_UNIT_VALUE" val="33"/>
</p:tagLst>
</file>

<file path=ppt/tags/tag7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10:20&quot;,&quot;maxSize&quot;:{&quot;size1&quot;:22.2},&quot;minSize&quot;:{&quot;size1&quot;:13.5},&quot;normalSize&quot;:{&quot;size1&quot;:13.5},&quot;subLayout&quot;:[{&quot;id&quot;:&quot;2023-09-04T19:10:20&quot;,&quot;margin&quot;:{&quot;bottom&quot;:0.025999998673796654,&quot;left&quot;:2.117000102996826,&quot;right&quot;:1.2699999809265137,&quot;top&quot;:0.4230000376701355},&quot;type&quot;:0},{&quot;id&quot;:&quot;2023-09-04T19:10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7.xml><?xml version="1.0" encoding="utf-8"?>
<p:tagLst xmlns:p="http://schemas.openxmlformats.org/presentationml/2006/main">
  <p:tag name="KSO_WM_BEAUTIFY_FLAG" val="#wm#"/>
  <p:tag name="KSO_WM_SLIDE_CONTENT_AREA" val="{&quot;left&quot;:&quot;115.4&quot;,&quot;top&quot;:&quot;60.95&quot;,&quot;width&quot;:&quot;732.2&quot;,&quot;height&quot;:&quot;372.4&quot;}"/>
  <p:tag name="KSO_WM_SLIDE_ID" val="custom20230840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71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">
      <a:dk1>
        <a:srgbClr val="000000"/>
      </a:dk1>
      <a:lt1>
        <a:srgbClr val="FFFFFF"/>
      </a:lt1>
      <a:dk2>
        <a:srgbClr val="DCECD1"/>
      </a:dk2>
      <a:lt2>
        <a:srgbClr val="E7E6E6"/>
      </a:lt2>
      <a:accent1>
        <a:srgbClr val="548235"/>
      </a:accent1>
      <a:accent2>
        <a:srgbClr val="6B954E"/>
      </a:accent2>
      <a:accent3>
        <a:srgbClr val="81A868"/>
      </a:accent3>
      <a:accent4>
        <a:srgbClr val="98BA81"/>
      </a:accent4>
      <a:accent5>
        <a:srgbClr val="AECD9B"/>
      </a:accent5>
      <a:accent6>
        <a:srgbClr val="C5E0B4"/>
      </a:accent6>
      <a:hlink>
        <a:srgbClr val="0563C1"/>
      </a:hlink>
      <a:folHlink>
        <a:srgbClr val="954F72"/>
      </a:folHlink>
    </a:clrScheme>
    <a:fontScheme name="自定义 2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自定义 10">
      <a:dk1>
        <a:srgbClr val="000000"/>
      </a:dk1>
      <a:lt1>
        <a:srgbClr val="FFFFFF"/>
      </a:lt1>
      <a:dk2>
        <a:srgbClr val="DCECD1"/>
      </a:dk2>
      <a:lt2>
        <a:srgbClr val="E7E6E6"/>
      </a:lt2>
      <a:accent1>
        <a:srgbClr val="548235"/>
      </a:accent1>
      <a:accent2>
        <a:srgbClr val="6B954E"/>
      </a:accent2>
      <a:accent3>
        <a:srgbClr val="81A868"/>
      </a:accent3>
      <a:accent4>
        <a:srgbClr val="98BA81"/>
      </a:accent4>
      <a:accent5>
        <a:srgbClr val="AECD9B"/>
      </a:accent5>
      <a:accent6>
        <a:srgbClr val="C5E0B4"/>
      </a:accent6>
      <a:hlink>
        <a:srgbClr val="0563C1"/>
      </a:hlink>
      <a:folHlink>
        <a:srgbClr val="954F72"/>
      </a:folHlink>
    </a:clrScheme>
    <a:fontScheme name="自定义 2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">
  <a:themeElements>
    <a:clrScheme name="自定义 10">
      <a:dk1>
        <a:srgbClr val="000000"/>
      </a:dk1>
      <a:lt1>
        <a:srgbClr val="FFFFFF"/>
      </a:lt1>
      <a:dk2>
        <a:srgbClr val="DCECD1"/>
      </a:dk2>
      <a:lt2>
        <a:srgbClr val="E7E6E6"/>
      </a:lt2>
      <a:accent1>
        <a:srgbClr val="548235"/>
      </a:accent1>
      <a:accent2>
        <a:srgbClr val="6B954E"/>
      </a:accent2>
      <a:accent3>
        <a:srgbClr val="81A868"/>
      </a:accent3>
      <a:accent4>
        <a:srgbClr val="98BA81"/>
      </a:accent4>
      <a:accent5>
        <a:srgbClr val="AECD9B"/>
      </a:accent5>
      <a:accent6>
        <a:srgbClr val="C5E0B4"/>
      </a:accent6>
      <a:hlink>
        <a:srgbClr val="0563C1"/>
      </a:hlink>
      <a:folHlink>
        <a:srgbClr val="954F72"/>
      </a:folHlink>
    </a:clrScheme>
    <a:fontScheme name="自定义 2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88</Paragraphs>
  <Slides>15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全麻后并发症及处理</vt:lpstr>
      <vt:lpstr>目录</vt:lpstr>
      <vt:lpstr>全麻后常见并发症</vt:lpstr>
      <vt:lpstr>Slide 4</vt:lpstr>
      <vt:lpstr>Slide 5</vt:lpstr>
      <vt:lpstr>Slide 6</vt:lpstr>
      <vt:lpstr>并发症的处理方法</vt:lpstr>
      <vt:lpstr>Slide 8</vt:lpstr>
      <vt:lpstr>Slide 9</vt:lpstr>
      <vt:lpstr>Slide 10</vt:lpstr>
      <vt:lpstr>预防并发症的措施</vt:lpstr>
      <vt:lpstr>Slide 12</vt:lpstr>
      <vt:lpstr>Slide 13</vt:lpstr>
      <vt:lpstr>Slide 14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2023-09-06T00:32:17Z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378CB854FB29458E9F13639C1A2C0BCB_11</vt:lpwstr>
  </property>
  <property fmtid="{D5CDD505-2E9C-101B-9397-08002B2CF9AE}" pid="3" name="KSOProductBuildVer">
    <vt:lpwstr>2052-12.1.0.15120</vt:lpwstr>
  </property>
</Properties>
</file>