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32" r:id="rId1"/>
    <p:sldMasterId id="2147484769" r:id="rId2"/>
  </p:sldMasterIdLst>
  <p:notesMasterIdLst>
    <p:notesMasterId r:id="rId3"/>
  </p:notesMasterIdLst>
  <p:sldIdLst>
    <p:sldId id="755" r:id="rId4"/>
    <p:sldId id="760" r:id="rId5"/>
    <p:sldId id="764" r:id="rId6"/>
    <p:sldId id="767" r:id="rId7"/>
    <p:sldId id="770" r:id="rId8"/>
    <p:sldId id="773" r:id="rId9"/>
    <p:sldId id="776" r:id="rId10"/>
    <p:sldId id="779" r:id="rId11"/>
    <p:sldId id="782" r:id="rId12"/>
    <p:sldId id="785" r:id="rId13"/>
    <p:sldId id="788" r:id="rId14"/>
    <p:sldId id="791" r:id="rId15"/>
    <p:sldId id="794" r:id="rId16"/>
    <p:sldId id="797" r:id="rId17"/>
    <p:sldId id="800" r:id="rId18"/>
    <p:sldId id="803" r:id="rId19"/>
    <p:sldId id="806" r:id="rId20"/>
    <p:sldId id="809" r:id="rId21"/>
    <p:sldId id="812" r:id="rId22"/>
    <p:sldId id="815" r:id="rId23"/>
    <p:sldId id="818" r:id="rId24"/>
    <p:sldId id="821" r:id="rId25"/>
    <p:sldId id="824" r:id="rId26"/>
    <p:sldId id="827" r:id="rId27"/>
    <p:sldId id="830" r:id="rId28"/>
    <p:sldId id="833" r:id="rId29"/>
    <p:sldId id="836" r:id="rId30"/>
    <p:sldId id="839" r:id="rId31"/>
    <p:sldId id="84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33" r:id="rId1"/>
    <p:sldLayoutId id="2147484734" r:id="rId2"/>
    <p:sldLayoutId id="2147484735" r:id="rId3"/>
    <p:sldLayoutId id="2147484736" r:id="rId4"/>
    <p:sldLayoutId id="2147484737" r:id="rId5"/>
    <p:sldLayoutId id="2147484738" r:id="rId6"/>
    <p:sldLayoutId id="2147484739" r:id="rId7"/>
    <p:sldLayoutId id="2147484740" r:id="rId8"/>
    <p:sldLayoutId id="2147484741" r:id="rId9"/>
    <p:sldLayoutId id="2147484742" r:id="rId10"/>
    <p:sldLayoutId id="214748474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70" r:id="rId1"/>
    <p:sldLayoutId id="2147484771" r:id="rId2"/>
    <p:sldLayoutId id="2147484772" r:id="rId3"/>
    <p:sldLayoutId id="2147484773" r:id="rId4"/>
    <p:sldLayoutId id="2147484774" r:id="rId5"/>
    <p:sldLayoutId id="2147484775" r:id="rId6"/>
    <p:sldLayoutId id="2147484776" r:id="rId7"/>
    <p:sldLayoutId id="2147484777" r:id="rId8"/>
    <p:sldLayoutId id="2147484778" r:id="rId9"/>
    <p:sldLayoutId id="2147484779" r:id="rId10"/>
    <p:sldLayoutId id="214748478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tags" Target="../tags/tag778.xml"/><Relationship Id="rId14" Type="http://schemas.openxmlformats.org/officeDocument/2006/relationships/tags" Target="../tags/tag779.xml"/><Relationship Id="rId15" Type="http://schemas.openxmlformats.org/officeDocument/2006/relationships/tags" Target="../tags/tag780.xml"/><Relationship Id="rId16" Type="http://schemas.openxmlformats.org/officeDocument/2006/relationships/tags" Target="../tags/tag78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2.xml"/><Relationship Id="rId2" Type="http://schemas.openxmlformats.org/officeDocument/2006/relationships/tags" Target="../tags/tag783.xml"/><Relationship Id="rId3" Type="http://schemas.openxmlformats.org/officeDocument/2006/relationships/tags" Target="../tags/tag784.xml"/><Relationship Id="rId4" Type="http://schemas.openxmlformats.org/officeDocument/2006/relationships/tags" Target="../tags/tag785.xml"/><Relationship Id="rId5" Type="http://schemas.openxmlformats.org/officeDocument/2006/relationships/tags" Target="../tags/tag786.xml"/><Relationship Id="rId6" Type="http://schemas.openxmlformats.org/officeDocument/2006/relationships/tags" Target="../tags/tag787.xml"/><Relationship Id="rId7" Type="http://schemas.openxmlformats.org/officeDocument/2006/relationships/tags" Target="../tags/tag788.xml"/><Relationship Id="rId8" Type="http://schemas.openxmlformats.org/officeDocument/2006/relationships/tags" Target="../tags/tag789.xml"/><Relationship Id="rId9" Type="http://schemas.openxmlformats.org/officeDocument/2006/relationships/tags" Target="../tags/tag790.xml"/><Relationship Id="rId10" Type="http://schemas.openxmlformats.org/officeDocument/2006/relationships/tags" Target="../tags/tag791.xml"/><Relationship Id="rId11" Type="http://schemas.openxmlformats.org/officeDocument/2006/relationships/tags" Target="../tags/tag792.xml"/><Relationship Id="rId12" Type="http://schemas.openxmlformats.org/officeDocument/2006/relationships/tags" Target="../tags/tag79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4.xml"/><Relationship Id="rId2" Type="http://schemas.openxmlformats.org/officeDocument/2006/relationships/tags" Target="../tags/tag795.xml"/><Relationship Id="rId3" Type="http://schemas.openxmlformats.org/officeDocument/2006/relationships/tags" Target="../tags/tag796.xml"/><Relationship Id="rId4" Type="http://schemas.openxmlformats.org/officeDocument/2006/relationships/tags" Target="../tags/tag797.xml"/><Relationship Id="rId5" Type="http://schemas.openxmlformats.org/officeDocument/2006/relationships/tags" Target="../tags/tag798.xml"/><Relationship Id="rId6" Type="http://schemas.openxmlformats.org/officeDocument/2006/relationships/tags" Target="../tags/tag799.xml"/><Relationship Id="rId7" Type="http://schemas.openxmlformats.org/officeDocument/2006/relationships/tags" Target="../tags/tag800.xml"/><Relationship Id="rId8" Type="http://schemas.openxmlformats.org/officeDocument/2006/relationships/tags" Target="../tags/tag80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2.xml"/><Relationship Id="rId2" Type="http://schemas.openxmlformats.org/officeDocument/2006/relationships/tags" Target="../tags/tag803.xml"/><Relationship Id="rId3" Type="http://schemas.openxmlformats.org/officeDocument/2006/relationships/tags" Target="../tags/tag80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05.xml"/><Relationship Id="rId2" Type="http://schemas.openxmlformats.org/officeDocument/2006/relationships/tags" Target="../tags/tag806.xml"/><Relationship Id="rId3" Type="http://schemas.openxmlformats.org/officeDocument/2006/relationships/tags" Target="../tags/tag807.xml"/><Relationship Id="rId4" Type="http://schemas.openxmlformats.org/officeDocument/2006/relationships/tags" Target="../tags/tag808.xml"/><Relationship Id="rId5" Type="http://schemas.openxmlformats.org/officeDocument/2006/relationships/tags" Target="../tags/tag809.xml"/><Relationship Id="rId6" Type="http://schemas.openxmlformats.org/officeDocument/2006/relationships/tags" Target="../tags/tag810.xml"/><Relationship Id="rId7" Type="http://schemas.openxmlformats.org/officeDocument/2006/relationships/tags" Target="../tags/tag811.xml"/><Relationship Id="rId8" Type="http://schemas.openxmlformats.org/officeDocument/2006/relationships/tags" Target="../tags/tag812.xml"/><Relationship Id="rId9" Type="http://schemas.openxmlformats.org/officeDocument/2006/relationships/tags" Target="../tags/tag813.xml"/><Relationship Id="rId10" Type="http://schemas.openxmlformats.org/officeDocument/2006/relationships/tags" Target="../tags/tag814.xml"/><Relationship Id="rId11" Type="http://schemas.openxmlformats.org/officeDocument/2006/relationships/tags" Target="../tags/tag815.xml"/><Relationship Id="rId12" Type="http://schemas.openxmlformats.org/officeDocument/2006/relationships/tags" Target="../tags/tag81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17.xml"/><Relationship Id="rId2" Type="http://schemas.openxmlformats.org/officeDocument/2006/relationships/tags" Target="../tags/tag818.xml"/><Relationship Id="rId3" Type="http://schemas.openxmlformats.org/officeDocument/2006/relationships/tags" Target="../tags/tag819.xml"/><Relationship Id="rId4" Type="http://schemas.openxmlformats.org/officeDocument/2006/relationships/tags" Target="../tags/tag820.xml"/><Relationship Id="rId5" Type="http://schemas.openxmlformats.org/officeDocument/2006/relationships/tags" Target="../tags/tag821.xml"/><Relationship Id="rId6" Type="http://schemas.openxmlformats.org/officeDocument/2006/relationships/tags" Target="../tags/tag822.xml"/><Relationship Id="rId7" Type="http://schemas.openxmlformats.org/officeDocument/2006/relationships/tags" Target="../tags/tag823.xml"/><Relationship Id="rId8" Type="http://schemas.openxmlformats.org/officeDocument/2006/relationships/tags" Target="../tags/tag824.xml"/><Relationship Id="rId9" Type="http://schemas.openxmlformats.org/officeDocument/2006/relationships/tags" Target="../tags/tag825.xml"/><Relationship Id="rId10" Type="http://schemas.openxmlformats.org/officeDocument/2006/relationships/tags" Target="../tags/tag826.xml"/><Relationship Id="rId11" Type="http://schemas.openxmlformats.org/officeDocument/2006/relationships/tags" Target="../tags/tag827.xml"/><Relationship Id="rId12" Type="http://schemas.openxmlformats.org/officeDocument/2006/relationships/tags" Target="../tags/tag82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tags" Target="../tags/tag832.xml"/><Relationship Id="rId5" Type="http://schemas.openxmlformats.org/officeDocument/2006/relationships/tags" Target="../tags/tag833.xml"/><Relationship Id="rId6" Type="http://schemas.openxmlformats.org/officeDocument/2006/relationships/tags" Target="../tags/tag834.xml"/><Relationship Id="rId7" Type="http://schemas.openxmlformats.org/officeDocument/2006/relationships/tags" Target="../tags/tag835.xml"/><Relationship Id="rId8" Type="http://schemas.openxmlformats.org/officeDocument/2006/relationships/tags" Target="../tags/tag836.xml"/><Relationship Id="rId9" Type="http://schemas.openxmlformats.org/officeDocument/2006/relationships/tags" Target="../tags/tag837.xml"/><Relationship Id="rId10" Type="http://schemas.openxmlformats.org/officeDocument/2006/relationships/tags" Target="../tags/tag838.xml"/><Relationship Id="rId11" Type="http://schemas.openxmlformats.org/officeDocument/2006/relationships/tags" Target="../tags/tag839.xml"/><Relationship Id="rId12" Type="http://schemas.openxmlformats.org/officeDocument/2006/relationships/tags" Target="../tags/tag8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tags" Target="../tags/tag844.xml"/><Relationship Id="rId5" Type="http://schemas.openxmlformats.org/officeDocument/2006/relationships/tags" Target="../tags/tag845.xml"/><Relationship Id="rId6" Type="http://schemas.openxmlformats.org/officeDocument/2006/relationships/tags" Target="../tags/tag846.xml"/><Relationship Id="rId7" Type="http://schemas.openxmlformats.org/officeDocument/2006/relationships/tags" Target="../tags/tag847.xml"/><Relationship Id="rId8" Type="http://schemas.openxmlformats.org/officeDocument/2006/relationships/tags" Target="../tags/tag848.xml"/><Relationship Id="rId9" Type="http://schemas.openxmlformats.org/officeDocument/2006/relationships/tags" Target="../tags/tag849.xml"/><Relationship Id="rId10" Type="http://schemas.openxmlformats.org/officeDocument/2006/relationships/tags" Target="../tags/tag850.xml"/><Relationship Id="rId11" Type="http://schemas.openxmlformats.org/officeDocument/2006/relationships/tags" Target="../tags/tag851.xml"/><Relationship Id="rId12" Type="http://schemas.openxmlformats.org/officeDocument/2006/relationships/tags" Target="../tags/tag85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53.xml"/><Relationship Id="rId2" Type="http://schemas.openxmlformats.org/officeDocument/2006/relationships/tags" Target="../tags/tag854.xml"/><Relationship Id="rId3" Type="http://schemas.openxmlformats.org/officeDocument/2006/relationships/tags" Target="../tags/tag85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56.xml"/><Relationship Id="rId2" Type="http://schemas.openxmlformats.org/officeDocument/2006/relationships/tags" Target="../tags/tag857.xml"/><Relationship Id="rId3" Type="http://schemas.openxmlformats.org/officeDocument/2006/relationships/tags" Target="../tags/tag858.xml"/><Relationship Id="rId4" Type="http://schemas.openxmlformats.org/officeDocument/2006/relationships/tags" Target="../tags/tag859.xml"/><Relationship Id="rId5" Type="http://schemas.openxmlformats.org/officeDocument/2006/relationships/tags" Target="../tags/tag860.xml"/><Relationship Id="rId6" Type="http://schemas.openxmlformats.org/officeDocument/2006/relationships/tags" Target="../tags/tag861.xml"/><Relationship Id="rId7" Type="http://schemas.openxmlformats.org/officeDocument/2006/relationships/tags" Target="../tags/tag862.xml"/><Relationship Id="rId8" Type="http://schemas.openxmlformats.org/officeDocument/2006/relationships/tags" Target="../tags/tag86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64.xml"/><Relationship Id="rId2" Type="http://schemas.openxmlformats.org/officeDocument/2006/relationships/tags" Target="../tags/tag865.xml"/><Relationship Id="rId3" Type="http://schemas.openxmlformats.org/officeDocument/2006/relationships/tags" Target="../tags/tag866.xml"/><Relationship Id="rId4" Type="http://schemas.openxmlformats.org/officeDocument/2006/relationships/tags" Target="../tags/tag86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68.xml"/><Relationship Id="rId2" Type="http://schemas.openxmlformats.org/officeDocument/2006/relationships/tags" Target="../tags/tag869.xml"/><Relationship Id="rId3" Type="http://schemas.openxmlformats.org/officeDocument/2006/relationships/tags" Target="../tags/tag870.xml"/><Relationship Id="rId4" Type="http://schemas.openxmlformats.org/officeDocument/2006/relationships/tags" Target="../tags/tag871.xml"/><Relationship Id="rId5" Type="http://schemas.openxmlformats.org/officeDocument/2006/relationships/tags" Target="../tags/tag872.xml"/><Relationship Id="rId6" Type="http://schemas.openxmlformats.org/officeDocument/2006/relationships/tags" Target="../tags/tag873.xml"/><Relationship Id="rId7" Type="http://schemas.openxmlformats.org/officeDocument/2006/relationships/tags" Target="../tags/tag874.xml"/><Relationship Id="rId8" Type="http://schemas.openxmlformats.org/officeDocument/2006/relationships/tags" Target="../tags/tag875.xml"/><Relationship Id="rId9" Type="http://schemas.openxmlformats.org/officeDocument/2006/relationships/tags" Target="../tags/tag876.xml"/><Relationship Id="rId10" Type="http://schemas.openxmlformats.org/officeDocument/2006/relationships/tags" Target="../tags/tag877.xml"/><Relationship Id="rId11" Type="http://schemas.openxmlformats.org/officeDocument/2006/relationships/tags" Target="../tags/tag878.xml"/><Relationship Id="rId12" Type="http://schemas.openxmlformats.org/officeDocument/2006/relationships/tags" Target="../tags/tag879.xml"/><Relationship Id="rId13" Type="http://schemas.openxmlformats.org/officeDocument/2006/relationships/tags" Target="../tags/tag880.xml"/><Relationship Id="rId14" Type="http://schemas.openxmlformats.org/officeDocument/2006/relationships/tags" Target="../tags/tag881.xml"/><Relationship Id="rId15" Type="http://schemas.openxmlformats.org/officeDocument/2006/relationships/tags" Target="../tags/tag882.xml"/><Relationship Id="rId16" Type="http://schemas.openxmlformats.org/officeDocument/2006/relationships/tags" Target="../tags/tag88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84.xml"/><Relationship Id="rId2" Type="http://schemas.openxmlformats.org/officeDocument/2006/relationships/tags" Target="../tags/tag885.xml"/><Relationship Id="rId3" Type="http://schemas.openxmlformats.org/officeDocument/2006/relationships/tags" Target="../tags/tag886.xml"/><Relationship Id="rId4" Type="http://schemas.openxmlformats.org/officeDocument/2006/relationships/tags" Target="../tags/tag887.xml"/><Relationship Id="rId5" Type="http://schemas.openxmlformats.org/officeDocument/2006/relationships/tags" Target="../tags/tag888.xml"/><Relationship Id="rId6" Type="http://schemas.openxmlformats.org/officeDocument/2006/relationships/tags" Target="../tags/tag889.xml"/><Relationship Id="rId7" Type="http://schemas.openxmlformats.org/officeDocument/2006/relationships/tags" Target="../tags/tag890.xml"/><Relationship Id="rId8" Type="http://schemas.openxmlformats.org/officeDocument/2006/relationships/tags" Target="../tags/tag891.xml"/><Relationship Id="rId9" Type="http://schemas.openxmlformats.org/officeDocument/2006/relationships/tags" Target="../tags/tag892.xml"/><Relationship Id="rId10" Type="http://schemas.openxmlformats.org/officeDocument/2006/relationships/tags" Target="../tags/tag893.xml"/><Relationship Id="rId11" Type="http://schemas.openxmlformats.org/officeDocument/2006/relationships/tags" Target="../tags/tag894.xml"/><Relationship Id="rId12" Type="http://schemas.openxmlformats.org/officeDocument/2006/relationships/tags" Target="../tags/tag89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99.xml"/><Relationship Id="rId2" Type="http://schemas.openxmlformats.org/officeDocument/2006/relationships/tags" Target="../tags/tag900.xml"/><Relationship Id="rId3" Type="http://schemas.openxmlformats.org/officeDocument/2006/relationships/tags" Target="../tags/tag901.xml"/><Relationship Id="rId4" Type="http://schemas.openxmlformats.org/officeDocument/2006/relationships/tags" Target="../tags/tag902.xml"/><Relationship Id="rId5" Type="http://schemas.openxmlformats.org/officeDocument/2006/relationships/tags" Target="../tags/tag903.xml"/><Relationship Id="rId6" Type="http://schemas.openxmlformats.org/officeDocument/2006/relationships/tags" Target="../tags/tag904.xml"/><Relationship Id="rId7" Type="http://schemas.openxmlformats.org/officeDocument/2006/relationships/tags" Target="../tags/tag905.xml"/><Relationship Id="rId8" Type="http://schemas.openxmlformats.org/officeDocument/2006/relationships/tags" Target="../tags/tag906.xml"/><Relationship Id="rId9" Type="http://schemas.openxmlformats.org/officeDocument/2006/relationships/tags" Target="../tags/tag907.xml"/><Relationship Id="rId10" Type="http://schemas.openxmlformats.org/officeDocument/2006/relationships/tags" Target="../tags/tag908.xml"/><Relationship Id="rId11" Type="http://schemas.openxmlformats.org/officeDocument/2006/relationships/tags" Target="../tags/tag909.xml"/><Relationship Id="rId12" Type="http://schemas.openxmlformats.org/officeDocument/2006/relationships/tags" Target="../tags/tag91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11.xml"/><Relationship Id="rId2" Type="http://schemas.openxmlformats.org/officeDocument/2006/relationships/tags" Target="../tags/tag912.xml"/><Relationship Id="rId3" Type="http://schemas.openxmlformats.org/officeDocument/2006/relationships/tags" Target="../tags/tag913.xml"/><Relationship Id="rId4" Type="http://schemas.openxmlformats.org/officeDocument/2006/relationships/tags" Target="../tags/tag914.xml"/><Relationship Id="rId5" Type="http://schemas.openxmlformats.org/officeDocument/2006/relationships/tags" Target="../tags/tag915.xml"/><Relationship Id="rId6" Type="http://schemas.openxmlformats.org/officeDocument/2006/relationships/tags" Target="../tags/tag916.xml"/><Relationship Id="rId7" Type="http://schemas.openxmlformats.org/officeDocument/2006/relationships/tags" Target="../tags/tag917.xml"/><Relationship Id="rId8" Type="http://schemas.openxmlformats.org/officeDocument/2006/relationships/tags" Target="../tags/tag918.xml"/><Relationship Id="rId9" Type="http://schemas.openxmlformats.org/officeDocument/2006/relationships/tags" Target="../tags/tag919.xml"/><Relationship Id="rId10" Type="http://schemas.openxmlformats.org/officeDocument/2006/relationships/tags" Target="../tags/tag920.xml"/><Relationship Id="rId11" Type="http://schemas.openxmlformats.org/officeDocument/2006/relationships/tags" Target="../tags/tag921.xml"/><Relationship Id="rId12" Type="http://schemas.openxmlformats.org/officeDocument/2006/relationships/tags" Target="../tags/tag92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23.xml"/><Relationship Id="rId2" Type="http://schemas.openxmlformats.org/officeDocument/2006/relationships/tags" Target="../tags/tag924.xml"/><Relationship Id="rId3" Type="http://schemas.openxmlformats.org/officeDocument/2006/relationships/tags" Target="../tags/tag925.xml"/><Relationship Id="rId4" Type="http://schemas.openxmlformats.org/officeDocument/2006/relationships/tags" Target="../tags/tag926.xml"/><Relationship Id="rId5" Type="http://schemas.openxmlformats.org/officeDocument/2006/relationships/tags" Target="../tags/tag927.xml"/><Relationship Id="rId6" Type="http://schemas.openxmlformats.org/officeDocument/2006/relationships/tags" Target="../tags/tag928.xml"/><Relationship Id="rId7" Type="http://schemas.openxmlformats.org/officeDocument/2006/relationships/tags" Target="../tags/tag929.xml"/><Relationship Id="rId8" Type="http://schemas.openxmlformats.org/officeDocument/2006/relationships/tags" Target="../tags/tag930.xml"/><Relationship Id="rId9" Type="http://schemas.openxmlformats.org/officeDocument/2006/relationships/tags" Target="../tags/tag931.xml"/><Relationship Id="rId10" Type="http://schemas.openxmlformats.org/officeDocument/2006/relationships/tags" Target="../tags/tag932.xml"/><Relationship Id="rId11" Type="http://schemas.openxmlformats.org/officeDocument/2006/relationships/tags" Target="../tags/tag933.xml"/><Relationship Id="rId12" Type="http://schemas.openxmlformats.org/officeDocument/2006/relationships/tags" Target="../tags/tag93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35.xml"/><Relationship Id="rId2" Type="http://schemas.openxmlformats.org/officeDocument/2006/relationships/tags" Target="../tags/tag936.xml"/><Relationship Id="rId3" Type="http://schemas.openxmlformats.org/officeDocument/2006/relationships/tags" Target="../tags/tag93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38.xml"/><Relationship Id="rId2" Type="http://schemas.openxmlformats.org/officeDocument/2006/relationships/tags" Target="../tags/tag939.xml"/><Relationship Id="rId3" Type="http://schemas.openxmlformats.org/officeDocument/2006/relationships/tags" Target="../tags/tag940.xml"/><Relationship Id="rId4" Type="http://schemas.openxmlformats.org/officeDocument/2006/relationships/tags" Target="../tags/tag941.xml"/><Relationship Id="rId5" Type="http://schemas.openxmlformats.org/officeDocument/2006/relationships/tags" Target="../tags/tag942.xml"/><Relationship Id="rId6" Type="http://schemas.openxmlformats.org/officeDocument/2006/relationships/tags" Target="../tags/tag943.xml"/><Relationship Id="rId7" Type="http://schemas.openxmlformats.org/officeDocument/2006/relationships/tags" Target="../tags/tag944.xml"/><Relationship Id="rId8" Type="http://schemas.openxmlformats.org/officeDocument/2006/relationships/tags" Target="../tags/tag945.xml"/><Relationship Id="rId9" Type="http://schemas.openxmlformats.org/officeDocument/2006/relationships/tags" Target="../tags/tag946.xml"/><Relationship Id="rId10" Type="http://schemas.openxmlformats.org/officeDocument/2006/relationships/tags" Target="../tags/tag947.xml"/><Relationship Id="rId11" Type="http://schemas.openxmlformats.org/officeDocument/2006/relationships/tags" Target="../tags/tag948.xml"/><Relationship Id="rId12" Type="http://schemas.openxmlformats.org/officeDocument/2006/relationships/tags" Target="../tags/tag94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50.xml"/><Relationship Id="rId2" Type="http://schemas.openxmlformats.org/officeDocument/2006/relationships/tags" Target="../tags/tag951.xml"/><Relationship Id="rId3" Type="http://schemas.openxmlformats.org/officeDocument/2006/relationships/tags" Target="../tags/tag952.xml"/><Relationship Id="rId4" Type="http://schemas.openxmlformats.org/officeDocument/2006/relationships/tags" Target="../tags/tag953.xml"/><Relationship Id="rId5" Type="http://schemas.openxmlformats.org/officeDocument/2006/relationships/tags" Target="../tags/tag954.xml"/><Relationship Id="rId6" Type="http://schemas.openxmlformats.org/officeDocument/2006/relationships/tags" Target="../tags/tag955.xml"/><Relationship Id="rId7" Type="http://schemas.openxmlformats.org/officeDocument/2006/relationships/tags" Target="../tags/tag956.xml"/><Relationship Id="rId8" Type="http://schemas.openxmlformats.org/officeDocument/2006/relationships/tags" Target="../tags/tag957.xml"/><Relationship Id="rId9" Type="http://schemas.openxmlformats.org/officeDocument/2006/relationships/tags" Target="../tags/tag958.xml"/><Relationship Id="rId10" Type="http://schemas.openxmlformats.org/officeDocument/2006/relationships/tags" Target="../tags/tag959.xml"/><Relationship Id="rId11" Type="http://schemas.openxmlformats.org/officeDocument/2006/relationships/tags" Target="../tags/tag960.xml"/><Relationship Id="rId12" Type="http://schemas.openxmlformats.org/officeDocument/2006/relationships/tags" Target="../tags/tag96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62.xml"/><Relationship Id="rId2" Type="http://schemas.openxmlformats.org/officeDocument/2006/relationships/tags" Target="../tags/tag963.xml"/><Relationship Id="rId3" Type="http://schemas.openxmlformats.org/officeDocument/2006/relationships/tags" Target="../tags/tag96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1852"/>
          </a:bodyPr>
          <a:p>
            <a:r>
              <a:rPr altLang="en-US" lang="zh-CN"/>
              <a:t>电子商务行业市场分析及2024年投资前景预测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电子商务行业概述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电子商务市场现状分析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电子商务行业发展趋势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2024年投资前景预测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成功案例分析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结论和建议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电子商务行业概述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电子商务的定义和特点</a:t>
            </a:r>
            <a:endParaRPr altLang="en-US" lang="zh-CN"/>
          </a:p>
        </p:txBody>
      </p:sp>
      <p:sp>
        <p:nvSpPr>
          <p:cNvPr id="10510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电子商务是一种利用互联网、移动设备等技术进行的商业活动，实现商品和服务的线上交易、支付和物流配送。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电子商务具有全球性、便捷性、高效性、低成本等特点，能够提供丰富的商品和服务选择，满足消费者的个性化需求。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电子商务可以通过多种模式实现，如B2B、B2C、C2C等，为商家和消费者提供更多的交易机会和选择。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电子商务的发展受到多种因素的影响，如技术进步、政策法规、市场竞争等，需要不断创新和完善，以适应不断变化的市场环境。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电子商务的发展历程</a:t>
            </a:r>
            <a:endParaRPr altLang="en-US" lang="zh-CN"/>
          </a:p>
        </p:txBody>
      </p:sp>
      <p:sp>
        <p:nvSpPr>
          <p:cNvPr id="10513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电子商务的起源可以追溯到20世纪60年代的电子数据交换（EDI）技术。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互联网的普及促使电子商务在20世纪90年代得到快速发展，大量电子商务公司涌现。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移动设备的普及和移动互联网技术的发展，为电子商务带来了新的增长点。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人工智能、大数据等新兴技术的应用，将电子商务行业推向了新的高度。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电子商务的主要模式</a:t>
            </a:r>
            <a:endParaRPr altLang="en-US" lang="zh-CN"/>
          </a:p>
        </p:txBody>
      </p:sp>
      <p:sp>
        <p:nvSpPr>
          <p:cNvPr id="10516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B2C（Business-to-Consumer）：企业与个人之间的电子商务，如淘宝、天猫等平台。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B2B（Business-to-Business）：企业与企业之间的电子商务，如阿里巴巴、京东等平台。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C2C（Consumer-to-Consumer）：个人与个人之间的电子商务，如闲鱼、转转等平台。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O2O（Online-to-Offline）：线上与线下相结合的电子商务，如美团、饿了么等平台。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电子商务市场现状分析</a:t>
            </a:r>
            <a:endParaRPr altLang="en-US" lang="zh-CN"/>
          </a:p>
        </p:txBody>
      </p:sp>
      <p:sp>
        <p:nvSpPr>
          <p:cNvPr id="10519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市场规模和增长趋势</a:t>
            </a:r>
            <a:endParaRPr altLang="en-US" lang="zh-CN"/>
          </a:p>
        </p:txBody>
      </p:sp>
      <p:sp>
        <p:nvSpPr>
          <p:cNvPr id="10523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3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3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3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3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预计到2024年全球电子商务市场规模将达到5.4万亿美元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2022年全球电子商务市场规模约为4.2万亿美元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过去5年全球电子商务市场年复合增长率约为10%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未来几年全球电子商务市场仍将保持快速增长趋势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主要竞争者分析</a:t>
            </a:r>
            <a:endParaRPr altLang="en-US" lang="zh-CN"/>
          </a:p>
        </p:txBody>
      </p:sp>
      <p:sp>
        <p:nvSpPr>
          <p:cNvPr id="10526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拼多多：定位下沉市场，以低价团购模式为主，用户规模庞大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阿里巴巴：市场份额大，拥有完善的供应链体系和物流网络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京东：以自营模式为主，品质保证，物流速度快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唯品会：专注于特卖市场，品牌定位清晰，用户忠诚度高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市场细分和用户需求</a:t>
            </a:r>
            <a:endParaRPr altLang="en-US" lang="zh-CN"/>
          </a:p>
        </p:txBody>
      </p:sp>
      <p:sp>
        <p:nvSpPr>
          <p:cNvPr id="10529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电子商务市场按商品类型可分为服装、数码、家居等细分子行业，各行业用户需求存在差异。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随着消费者对个性化需求的增加，电子商务平台需提供定制化服务和产品。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用户对物流速度和服务体验的要求不断提升，电子商务企业需优化物流体系和提升服务质量。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移动电商市场持续增长，用户对移动端购物体验和便捷性需求增加。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行业痛点和挑战</a:t>
            </a:r>
            <a:endParaRPr altLang="en-US" lang="zh-CN"/>
          </a:p>
        </p:txBody>
      </p:sp>
      <p:sp>
        <p:nvSpPr>
          <p:cNvPr id="1053308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3310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数据安全和隐私保护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3312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3314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法律法规和监管政策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3316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3318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物流配送效率和成本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3320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3322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竞争激烈和商业模式创新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电子商务行业发展趋势</a:t>
            </a:r>
            <a:endParaRPr altLang="en-US" lang="zh-CN"/>
          </a:p>
        </p:txBody>
      </p:sp>
      <p:sp>
        <p:nvSpPr>
          <p:cNvPr id="10536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技术创新推动行业变革</a:t>
            </a:r>
            <a:endParaRPr altLang="en-US" lang="zh-CN"/>
          </a:p>
        </p:txBody>
      </p:sp>
      <p:sp>
        <p:nvSpPr>
          <p:cNvPr id="1054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人工智能、大数据、云计算等技术的广泛应用，为电子商务行业提供了强大的技术支持。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区块链技术逐渐应用于电商领域，提高了交易的透明度和安全性。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5G技术的普及将为电商行业带来更快的网络速度和更大的流量，推动行业的发展。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物联网技术将实现商品与互联网的连接，为电商行业带来新的商业模式和商业机会。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移动电商和社交电商的崛起</a:t>
            </a:r>
            <a:endParaRPr altLang="en-US" lang="zh-CN"/>
          </a:p>
        </p:txBody>
      </p:sp>
      <p:sp>
        <p:nvSpPr>
          <p:cNvPr id="10543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38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8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移动电商的发展：随着智能手机的普及，移动电商市场持续增长，成为电子商务行业的重要趋势。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3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38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9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社交电商的兴起：社交媒体平台上的购物功能逐渐增强，社交电商成为新的商业模式，为电子商务行业带来新的增长点。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3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39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移动电商和社交电商的优势：移动电商方便快捷，随时随地可进行购物；社交电商通过社交媒体平台推广，具有较低的获客成本。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39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40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0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未来展望：随着技术的不断创新和消费者行为的改变，移动电商和社交电商将继续保持增长态势，成为电子商务行业的重要发展方向。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跨境电商的发展机遇</a:t>
            </a:r>
            <a:endParaRPr altLang="en-US" lang="zh-CN"/>
          </a:p>
        </p:txBody>
      </p:sp>
      <p:sp>
        <p:nvSpPr>
          <p:cNvPr id="105469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9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9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跨境电商成为全球贸易的新引擎，为中小企业提供更多商机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69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9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0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数字化技术助力跨境电商发展，提高交易效率和用户体验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0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0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0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政策支持为跨境电商发展创造良好环境，推动行业快速发展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0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1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1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跨境电商与实体经济深度融合，促进产业链协同发展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用户体验和个性化需求的重要性</a:t>
            </a:r>
            <a:endParaRPr altLang="en-US" lang="zh-CN"/>
          </a:p>
        </p:txBody>
      </p:sp>
      <p:sp>
        <p:nvSpPr>
          <p:cNvPr id="10550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用户需求多样化：随着消费者对个性化需求的提高，电子商务平台需提供定制化服务和产品。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用户体验为核心：良好的用户体验是吸引和留住用户的关键，电子商务平台需注重用户界面、购物流程等方面的优化。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数据驱动的个性化推荐：利用大数据和人工智能技术，实现个性化推荐，提高用户满意度和忠诚度。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社交电商的崛起：社交电商通过社交媒体平台提供更个性化的购物体验，满足用户社交和个性化需求。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2024年投资前景预测</a:t>
            </a:r>
            <a:endParaRPr altLang="en-US" lang="zh-CN"/>
          </a:p>
        </p:txBody>
      </p:sp>
      <p:sp>
        <p:nvSpPr>
          <p:cNvPr id="10553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557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经济环境：经济增长和消费者购买力对电子商务行业的影响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政策环境：政府对电子商务行业的支持和鼓励政策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技术环境：互联网技术的发展对电子商务行业的推动作用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竞争环境：行业内竞争对手的实力和市场份额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潜在投资机会和领域</a:t>
            </a:r>
            <a:endParaRPr altLang="en-US" lang="zh-CN"/>
          </a:p>
        </p:txBody>
      </p:sp>
      <p:sp>
        <p:nvSpPr>
          <p:cNvPr id="10560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人工智能和大数据技术：随着电子商务行业的快速发展，人工智能和大数据技术的应用将更加广泛，投资者可以关注相关领域的创新企业。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跨境电商：随着全球化的加速和消费者购买力的提高，跨境电商市场将进一步扩大，投资者可以关注具有潜力的跨境电商平台和企业。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移动电商：移动设备的普及和移动互联网的发展，将进一步推动移动电商市场的增长，投资者可以关注移动电商领域的创新企业。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农村电商：随着农村经济的发展和消费升级，农村电商市场将迎来新的发展机遇，投资者可以关注农村电商领域的创新企业。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风险评估和防范措施</a:t>
            </a:r>
            <a:endParaRPr altLang="en-US" lang="zh-CN"/>
          </a:p>
        </p:txBody>
      </p:sp>
      <p:sp>
        <p:nvSpPr>
          <p:cNvPr id="10563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法律风险：遵守相关法律法规，防范法律纠纷和违规行为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市场竞争风险：分析竞争对手的战略、市场占有率等，制定相应的竞争策略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技术风险：关注新技术的发展趋势，及时更新技术，保持技术领先优势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财务风险：合理控制成本，提高盈利能力，防范财务风险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未来投资趋势和展望</a:t>
            </a:r>
            <a:endParaRPr altLang="en-US" lang="zh-CN"/>
          </a:p>
        </p:txBody>
      </p:sp>
      <p:sp>
        <p:nvSpPr>
          <p:cNvPr id="10566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人工智能和大数据技术驱动的精准营销将成为主流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跨境电商将迎来更广阔的发展空间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社交电商和内容电商将进一步崛起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投资重点将转向具备创新能力和品牌影响力的企业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5699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国内外知名电商企业案例</a:t>
            </a:r>
            <a:endParaRPr altLang="en-US" lang="zh-CN"/>
          </a:p>
        </p:txBody>
      </p:sp>
      <p:sp>
        <p:nvSpPr>
          <p:cNvPr id="105745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45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45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亚马逊：全球最大的电子商务公司之一，以其强大的物流系统和丰富的产品线著称。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46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46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46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阿里巴巴：中国最大的电子商务公司，涵盖了B2B、B2C、C2C等多种业务模式。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46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46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47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京东：中国最大的自营式电商平台，以其高效的物流配送和正品保障赢得用户口碑。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47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47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47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拼多多：中国最大的社交电商平台，通过与厂商直接合作，以低价团购模式吸引了大量用户。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创新业务模式和成功经验</a:t>
            </a:r>
            <a:endParaRPr altLang="en-US" lang="zh-CN"/>
          </a:p>
        </p:txBody>
      </p:sp>
      <p:sp>
        <p:nvSpPr>
          <p:cNvPr id="10577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7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7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7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7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拼多多：通过社交电商模式，实现了快速裂变和低成本获客，成为下沉市场的领导者。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唯品会：专注于品牌折扣，通过特卖模式实现了品牌和消费者的直接对接。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阿里巴巴：通过电子商务平台改变了传统商业模式，实现了线上线下的融合。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京东：以自营物流和优质商品为核心，打造了高效的供应链体系。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行业最佳实践和启示</a:t>
            </a:r>
            <a:endParaRPr altLang="en-US" lang="zh-CN"/>
          </a:p>
        </p:txBody>
      </p:sp>
      <p:sp>
        <p:nvSpPr>
          <p:cNvPr id="10580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阿里巴巴：通过电子商务平台实现全球贸易的典范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京东：以物流为核心竞争力的电商巨头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拼多多：社交电商的佼佼者，以低价团购模式迅速占领市场份额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唯品会：专注于品牌折扣电商，通过特卖模式获得持续增长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5838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对电子商务行业的总结和评价</a:t>
            </a:r>
            <a:endParaRPr altLang="en-US" lang="zh-CN"/>
          </a:p>
        </p:txBody>
      </p:sp>
      <p:sp>
        <p:nvSpPr>
          <p:cNvPr id="105884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84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884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电子商务行业市场分析：市场规模不断扩大，竞争激烈，但仍有巨大的发展潜力。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5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85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85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2024年投资前景预测：随着技术的不断进步和消费者需求的多样化，电子商务行业将继续保持增长态势，但投资风险也不容忽视。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5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85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86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行业发展趋势：未来几年，电子商务行业将呈现多元化、智能化、个性化的发展趋势，同时将更加注重用户体验和服务质量。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6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86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86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建议：投资者应关注行业发展趋势和竞争格局，选择有潜力的领域和优秀的企业进行投资，同时也要注意风险控制。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1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91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加大技术研发和创新投入，提升电子商务平台的竞争力和用户体验。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1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1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深化与实体经济的融合，推动传统产业的数字化转型和升级。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1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1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加强数据安全和隐私保护，建立完善的用户权益保障机制。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1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1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积极参与国际合作和交流，提升中国电子商务的国际影响力和竞争力。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1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46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46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5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5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0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0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5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5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9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3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6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6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2024-01-05T05:06:05Z</dcterms:created>
  <dcterms:modified xsi:type="dcterms:W3CDTF">2024-01-05T05:06:05Z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28ca151707c447668261ad34d42e8522_21</vt:lpwstr>
  </property>
</Properties>
</file>